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4"/>
  </p:sldMasterIdLst>
  <p:notesMasterIdLst>
    <p:notesMasterId r:id="rId25"/>
  </p:notesMasterIdLst>
  <p:handoutMasterIdLst>
    <p:handoutMasterId r:id="rId26"/>
  </p:handoutMasterIdLst>
  <p:sldIdLst>
    <p:sldId id="2147472384" r:id="rId5"/>
    <p:sldId id="2147472389" r:id="rId6"/>
    <p:sldId id="2694" r:id="rId7"/>
    <p:sldId id="2147472388" r:id="rId8"/>
    <p:sldId id="271" r:id="rId9"/>
    <p:sldId id="2704" r:id="rId10"/>
    <p:sldId id="264" r:id="rId11"/>
    <p:sldId id="2707" r:id="rId12"/>
    <p:sldId id="2708" r:id="rId13"/>
    <p:sldId id="2147472385" r:id="rId14"/>
    <p:sldId id="262" r:id="rId15"/>
    <p:sldId id="265" r:id="rId16"/>
    <p:sldId id="394" r:id="rId17"/>
    <p:sldId id="395" r:id="rId18"/>
    <p:sldId id="2147472387" r:id="rId19"/>
    <p:sldId id="2147472382" r:id="rId20"/>
    <p:sldId id="313" r:id="rId21"/>
    <p:sldId id="2147472383" r:id="rId22"/>
    <p:sldId id="290" r:id="rId23"/>
    <p:sldId id="328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7287" userDrawn="1">
          <p15:clr>
            <a:srgbClr val="A4A3A4"/>
          </p15:clr>
        </p15:guide>
        <p15:guide id="7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67A6"/>
    <a:srgbClr val="E0E0E0"/>
    <a:srgbClr val="4472C4"/>
    <a:srgbClr val="084676"/>
    <a:srgbClr val="012E4C"/>
    <a:srgbClr val="FFFFFF"/>
    <a:srgbClr val="448DBC"/>
    <a:srgbClr val="58595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EB0A4-A654-49E0-8388-3A0F42E62B3A}" v="1717" dt="2025-11-20T14:16:44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492" autoAdjust="0"/>
  </p:normalViewPr>
  <p:slideViewPr>
    <p:cSldViewPr snapToGrid="0">
      <p:cViewPr varScale="1">
        <p:scale>
          <a:sx n="75" d="100"/>
          <a:sy n="75" d="100"/>
        </p:scale>
        <p:origin x="1836" y="72"/>
      </p:cViewPr>
      <p:guideLst>
        <p:guide pos="7287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dPt>
            <c:idx val="0"/>
            <c:bubble3D val="0"/>
            <c:spPr>
              <a:solidFill>
                <a:srgbClr val="0067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79-4BAB-A1B6-28FA91B7186C}"/>
              </c:ext>
            </c:extLst>
          </c:dPt>
          <c:dPt>
            <c:idx val="1"/>
            <c:bubble3D val="0"/>
            <c:spPr>
              <a:solidFill>
                <a:srgbClr val="84A63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D79-4BAB-A1B6-28FA91B7186C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79-4BAB-A1B6-28FA91B7186C}"/>
              </c:ext>
            </c:extLst>
          </c:dPt>
          <c:dPt>
            <c:idx val="3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D79-4BAB-A1B6-28FA91B7186C}"/>
              </c:ext>
            </c:extLst>
          </c:dPt>
          <c:cat>
            <c:strRef>
              <c:f>Tabelle1!$A$2:$A$5</c:f>
              <c:strCache>
                <c:ptCount val="4"/>
                <c:pt idx="0">
                  <c:v>Ευρώπη</c:v>
                </c:pt>
                <c:pt idx="1">
                  <c:v>Αφρική</c:v>
                </c:pt>
                <c:pt idx="2">
                  <c:v>Ασία</c:v>
                </c:pt>
                <c:pt idx="3">
                  <c:v>Καραϊβική</c:v>
                </c:pt>
              </c:strCache>
            </c:strRef>
          </c:cat>
          <c:val>
            <c:numRef>
              <c:f>Tabelle1!$B$2:$B$5</c:f>
              <c:numCache>
                <c:formatCode>0.00%</c:formatCode>
                <c:ptCount val="4"/>
                <c:pt idx="0">
                  <c:v>0.54279999999999995</c:v>
                </c:pt>
                <c:pt idx="1">
                  <c:v>0.1318</c:v>
                </c:pt>
                <c:pt idx="2">
                  <c:v>0.1888</c:v>
                </c:pt>
                <c:pt idx="3">
                  <c:v>0.1366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79-4BAB-A1B6-28FA91B71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9BB073-47B4-DAA4-9B64-875552A03E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80443-BDEF-2F09-3841-A8D213032B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863" y="0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/>
          <a:lstStyle>
            <a:lvl1pPr algn="r">
              <a:defRPr sz="1200"/>
            </a:lvl1pPr>
          </a:lstStyle>
          <a:p>
            <a:fld id="{A9A74A98-F6BB-489F-84B8-F26B5D5BFC7B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5F141-D7B1-1933-61A8-C2E5FD9DC4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429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C5330-91F3-DD70-D1E2-578AA3124E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863" y="9428429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 anchor="b"/>
          <a:lstStyle>
            <a:lvl1pPr algn="r">
              <a:defRPr sz="1200"/>
            </a:lvl1pPr>
          </a:lstStyle>
          <a:p>
            <a:fld id="{276427F3-E1AF-46BA-AD49-D1D8BAF62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2601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3" y="0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/>
          <a:lstStyle>
            <a:lvl1pPr algn="r">
              <a:defRPr sz="1200"/>
            </a:lvl1pPr>
          </a:lstStyle>
          <a:p>
            <a:fld id="{73460B32-FB43-4720-9D60-2B2ABA42AE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18" tIns="46909" rIns="93818" bIns="469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4" y="4777346"/>
            <a:ext cx="5436908" cy="3908891"/>
          </a:xfrm>
          <a:prstGeom prst="rect">
            <a:avLst/>
          </a:prstGeom>
        </p:spPr>
        <p:txBody>
          <a:bodyPr vert="horz" lIns="93818" tIns="46909" rIns="93818" bIns="469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429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3" y="9428429"/>
            <a:ext cx="2946275" cy="498209"/>
          </a:xfrm>
          <a:prstGeom prst="rect">
            <a:avLst/>
          </a:prstGeom>
        </p:spPr>
        <p:txBody>
          <a:bodyPr vert="horz" lIns="93818" tIns="46909" rIns="93818" bIns="46909" rtlCol="0" anchor="b"/>
          <a:lstStyle>
            <a:lvl1pPr algn="r">
              <a:defRPr sz="1200"/>
            </a:lvl1pPr>
          </a:lstStyle>
          <a:p>
            <a:fld id="{CA27390D-73E4-4E9F-928E-FC05E152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A2BE9-A497-AE85-004B-E7E94531E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862C0-39E5-65D6-8D3F-E36B59092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EE8D9-91E1-6BEA-6477-2318AF8E4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618C3-D1DD-3C30-4265-6912B8189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7390D-73E4-4E9F-928E-FC05E152EE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0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A1F99-2D22-3AF1-E00B-A8258BD1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9A44C7-B635-5010-5F9C-97A84E857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45815-230E-2BA5-B9B8-A7EFA0369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72C36-8ACB-5549-3857-C200001DB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7390D-73E4-4E9F-928E-FC05E152EE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A31F5-3508-3C58-FA89-03BB928BA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C9884-E0A3-80E4-19DF-FBD534B7B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317BB-A5AB-9285-3BCD-09475B86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93D82-2099-D10F-1E3A-57D4AD606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7390D-73E4-4E9F-928E-FC05E152EE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9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7390D-73E4-4E9F-928E-FC05E152EE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5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7390D-73E4-4E9F-928E-FC05E152EE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29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 Customer insight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0B2D2B-F73B-BF70-0C73-7079C32F5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 b="14258"/>
          <a:stretch/>
        </p:blipFill>
        <p:spPr>
          <a:xfrm>
            <a:off x="0" y="0"/>
            <a:ext cx="12192000" cy="58054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A95574D-0B18-2804-7FFD-A6CDD3F5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4320000"/>
            <a:ext cx="10939614" cy="701731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B4C247C-BEB9-35E3-3CED-CAA68DA361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6000" y="3744000"/>
            <a:ext cx="10939614" cy="646331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Ref number</a:t>
            </a:r>
          </a:p>
        </p:txBody>
      </p:sp>
      <p:pic>
        <p:nvPicPr>
          <p:cNvPr id="2" name="Picture 1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B59A08DE-1187-0AC7-08B0-A4C9CAC4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E0E6B69-7725-6C17-12AE-7F943724D2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23257B25-6394-EA4C-3A6B-6B1E1D5DD1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sp>
        <p:nvSpPr>
          <p:cNvPr id="7" name="Freihandform 27">
            <a:extLst>
              <a:ext uri="{FF2B5EF4-FFF2-40B4-BE49-F238E27FC236}">
                <a16:creationId xmlns:a16="http://schemas.microsoft.com/office/drawing/2014/main" id="{5FC0E51B-B4BA-F65E-B470-8585AC75E9EE}"/>
              </a:ext>
            </a:extLst>
          </p:cNvPr>
          <p:cNvSpPr/>
          <p:nvPr userDrawn="1"/>
        </p:nvSpPr>
        <p:spPr>
          <a:xfrm flipV="1">
            <a:off x="328900" y="6535935"/>
            <a:ext cx="2412000" cy="108000"/>
          </a:xfrm>
          <a:custGeom>
            <a:avLst/>
            <a:gdLst>
              <a:gd name="connsiteX0" fmla="*/ 0 w 5286375"/>
              <a:gd name="connsiteY0" fmla="*/ 0 h 952500"/>
              <a:gd name="connsiteX1" fmla="*/ 1323975 w 5286375"/>
              <a:gd name="connsiteY1" fmla="*/ 400050 h 952500"/>
              <a:gd name="connsiteX2" fmla="*/ 2876550 w 5286375"/>
              <a:gd name="connsiteY2" fmla="*/ 504825 h 952500"/>
              <a:gd name="connsiteX3" fmla="*/ 4029075 w 5286375"/>
              <a:gd name="connsiteY3" fmla="*/ 504825 h 952500"/>
              <a:gd name="connsiteX4" fmla="*/ 4857750 w 5286375"/>
              <a:gd name="connsiteY4" fmla="*/ 695325 h 952500"/>
              <a:gd name="connsiteX5" fmla="*/ 5286375 w 52863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6375" h="952500">
                <a:moveTo>
                  <a:pt x="0" y="0"/>
                </a:moveTo>
                <a:cubicBezTo>
                  <a:pt x="422275" y="157956"/>
                  <a:pt x="844550" y="315913"/>
                  <a:pt x="1323975" y="400050"/>
                </a:cubicBezTo>
                <a:cubicBezTo>
                  <a:pt x="1803400" y="484187"/>
                  <a:pt x="2425700" y="487363"/>
                  <a:pt x="2876550" y="504825"/>
                </a:cubicBezTo>
                <a:cubicBezTo>
                  <a:pt x="3327400" y="522287"/>
                  <a:pt x="3698875" y="473075"/>
                  <a:pt x="4029075" y="504825"/>
                </a:cubicBezTo>
                <a:cubicBezTo>
                  <a:pt x="4359275" y="536575"/>
                  <a:pt x="4648200" y="620712"/>
                  <a:pt x="4857750" y="695325"/>
                </a:cubicBezTo>
                <a:cubicBezTo>
                  <a:pt x="5067300" y="769938"/>
                  <a:pt x="5176837" y="861219"/>
                  <a:pt x="5286375" y="952500"/>
                </a:cubicBezTo>
              </a:path>
            </a:pathLst>
          </a:custGeom>
          <a:noFill/>
          <a:ln w="44450" cap="flat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AEEF"/>
                </a:gs>
                <a:gs pos="83000">
                  <a:srgbClr val="00AEEF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C9994-BF63-0A33-729D-C5A338733C6E}"/>
              </a:ext>
            </a:extLst>
          </p:cNvPr>
          <p:cNvSpPr txBox="1"/>
          <p:nvPr userDrawn="1"/>
        </p:nvSpPr>
        <p:spPr>
          <a:xfrm>
            <a:off x="400816" y="5940175"/>
            <a:ext cx="2592001" cy="65659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ts val="2200"/>
              </a:lnSpc>
            </a:pPr>
            <a:r>
              <a:rPr lang="el-GR" sz="2400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25</a:t>
            </a:r>
            <a:r>
              <a:rPr lang="el-GR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l-GR" sz="1600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Χρόνια Ψηφιακής Τραπεζικής Καινοτομίας</a:t>
            </a:r>
            <a:endParaRPr lang="el-GR" i="1">
              <a:solidFill>
                <a:srgbClr val="4472C4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36E8133A-7238-CC78-76A6-5FDAF02AE800}"/>
              </a:ext>
            </a:extLst>
          </p:cNvPr>
          <p:cNvSpPr/>
          <p:nvPr userDrawn="1"/>
        </p:nvSpPr>
        <p:spPr>
          <a:xfrm>
            <a:off x="0" y="0"/>
            <a:ext cx="12192000" cy="5805488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45000"/>
                </a:schemeClr>
              </a:gs>
              <a:gs pos="100000">
                <a:schemeClr val="bg1">
                  <a:lumMod val="75000"/>
                  <a:alpha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CAFD62-DAB2-B08F-DBBF-0A92E0C36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1" r="11196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718CEC-3418-6048-317F-022BF784AC75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30000"/>
                  <a:alpha val="40000"/>
                </a:schemeClr>
              </a:gs>
              <a:gs pos="58000">
                <a:schemeClr val="bg2">
                  <a:alpha val="20000"/>
                  <a:lumMod val="30000"/>
                </a:schemeClr>
              </a:gs>
              <a:gs pos="99425">
                <a:schemeClr val="bg2">
                  <a:lumMod val="5000"/>
                  <a:alpha val="5000"/>
                </a:schemeClr>
              </a:gs>
              <a:gs pos="74000">
                <a:schemeClr val="bg2">
                  <a:alpha val="40000"/>
                  <a:lumMod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820F84C-AA93-41B2-D22D-D904767C0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37500"/>
            <a:ext cx="6096000" cy="701731"/>
          </a:xfrm>
        </p:spPr>
        <p:txBody>
          <a:bodyPr wrap="square">
            <a:spAutoFit/>
          </a:bodyPr>
          <a:lstStyle>
            <a:lvl1pPr algn="ctr">
              <a:defRPr sz="44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3FB8A6-09D5-D046-7F01-8B06DD9E5B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93677"/>
            <a:ext cx="6096000" cy="369332"/>
          </a:xfrm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BB8021E-7FE2-03C8-7B04-730C93503E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101580"/>
            <a:ext cx="6096000" cy="341632"/>
          </a:xfrm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latin typeface="Arial Nova Light" panose="020B03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Presenter’s title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925928-890E-559F-C1E9-405EAFF4E0EE}"/>
              </a:ext>
            </a:extLst>
          </p:cNvPr>
          <p:cNvGrpSpPr/>
          <p:nvPr userDrawn="1"/>
        </p:nvGrpSpPr>
        <p:grpSpPr>
          <a:xfrm>
            <a:off x="695324" y="5561515"/>
            <a:ext cx="5172815" cy="1153239"/>
            <a:chOff x="258988" y="4113715"/>
            <a:chExt cx="4097832" cy="11532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C87B33A-7E44-0B45-0E38-176DD086F14A}"/>
                </a:ext>
              </a:extLst>
            </p:cNvPr>
            <p:cNvGrpSpPr/>
            <p:nvPr userDrawn="1"/>
          </p:nvGrpSpPr>
          <p:grpSpPr>
            <a:xfrm>
              <a:off x="258988" y="4113715"/>
              <a:ext cx="4097832" cy="324000"/>
              <a:chOff x="258988" y="4113715"/>
              <a:chExt cx="4097832" cy="324000"/>
            </a:xfrm>
          </p:grpSpPr>
          <p:pic>
            <p:nvPicPr>
              <p:cNvPr id="15" name="Graphic 14" descr="Marker with solid fill">
                <a:extLst>
                  <a:ext uri="{FF2B5EF4-FFF2-40B4-BE49-F238E27FC236}">
                    <a16:creationId xmlns:a16="http://schemas.microsoft.com/office/drawing/2014/main" id="{323B1E1E-4A73-F279-866D-504B1E4CC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8988" y="4113715"/>
                <a:ext cx="324000" cy="324000"/>
              </a:xfrm>
              <a:prstGeom prst="rect">
                <a:avLst/>
              </a:prstGeom>
            </p:spPr>
          </p:pic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58C0E98F-F2A4-0379-867A-149076DDCB41}"/>
                  </a:ext>
                </a:extLst>
              </p:cNvPr>
              <p:cNvSpPr txBox="1"/>
              <p:nvPr userDrawn="1"/>
            </p:nvSpPr>
            <p:spPr>
              <a:xfrm>
                <a:off x="695325" y="4114674"/>
                <a:ext cx="3661495" cy="274434"/>
              </a:xfrm>
              <a:prstGeom prst="rect">
                <a:avLst/>
              </a:prstGeom>
            </p:spPr>
            <p:txBody>
              <a:bodyPr vert="horz" wrap="square" lIns="0" tIns="2794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l-GR" sz="1600" spc="-15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Λεωφόρος Αγλαντζιάς 23</a:t>
                </a:r>
                <a:r>
                  <a:rPr lang="en-GB" sz="1600" spc="-40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, </a:t>
                </a:r>
                <a:r>
                  <a:rPr lang="en-GB" sz="1600" spc="-80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2108</a:t>
                </a:r>
                <a:r>
                  <a:rPr lang="en-GB" sz="1600" spc="-140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 </a:t>
                </a:r>
                <a:r>
                  <a:rPr lang="el-GR" sz="1600" spc="-30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Λευκωσία</a:t>
                </a:r>
                <a:r>
                  <a:rPr lang="en-GB" sz="1600" spc="-30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, </a:t>
                </a:r>
                <a:r>
                  <a:rPr lang="el-GR" sz="1600" spc="-35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Κύπρος</a:t>
                </a:r>
                <a:r>
                  <a:rPr lang="en-GB" sz="1600" spc="-35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  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CDA0D3C-0B57-9C98-2457-B535448A1605}"/>
                </a:ext>
              </a:extLst>
            </p:cNvPr>
            <p:cNvGrpSpPr/>
            <p:nvPr userDrawn="1"/>
          </p:nvGrpSpPr>
          <p:grpSpPr>
            <a:xfrm>
              <a:off x="315910" y="4406774"/>
              <a:ext cx="4040910" cy="274434"/>
              <a:chOff x="315910" y="4508374"/>
              <a:chExt cx="4040910" cy="274434"/>
            </a:xfrm>
          </p:grpSpPr>
          <p:pic>
            <p:nvPicPr>
              <p:cNvPr id="18" name="Graphic 17" descr="Receiver with solid fill">
                <a:extLst>
                  <a:ext uri="{FF2B5EF4-FFF2-40B4-BE49-F238E27FC236}">
                    <a16:creationId xmlns:a16="http://schemas.microsoft.com/office/drawing/2014/main" id="{ED171D0E-890A-D592-0394-2A785D560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15910" y="452632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23" name="object 16">
                <a:extLst>
                  <a:ext uri="{FF2B5EF4-FFF2-40B4-BE49-F238E27FC236}">
                    <a16:creationId xmlns:a16="http://schemas.microsoft.com/office/drawing/2014/main" id="{467C4FBE-D77A-5729-D7D4-8ED61786F517}"/>
                  </a:ext>
                </a:extLst>
              </p:cNvPr>
              <p:cNvSpPr txBox="1"/>
              <p:nvPr userDrawn="1"/>
            </p:nvSpPr>
            <p:spPr>
              <a:xfrm>
                <a:off x="695325" y="4508374"/>
                <a:ext cx="3661495" cy="274434"/>
              </a:xfrm>
              <a:prstGeom prst="rect">
                <a:avLst/>
              </a:prstGeom>
            </p:spPr>
            <p:txBody>
              <a:bodyPr vert="horz" wrap="square" lIns="0" tIns="27940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sz="1600" spc="-95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+357 </a:t>
                </a:r>
                <a:r>
                  <a:rPr lang="en-GB" sz="1600" spc="-85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22753636</a:t>
                </a:r>
                <a:endParaRPr lang="en-GB" sz="1600" spc="-65">
                  <a:solidFill>
                    <a:srgbClr val="0067A6"/>
                  </a:solidFill>
                  <a:latin typeface="Arial Nova" panose="020B0504020202020204" pitchFamily="34" charset="0"/>
                  <a:cs typeface="Calibri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B3673E0-7715-6053-56A7-5355596BE3FA}"/>
                </a:ext>
              </a:extLst>
            </p:cNvPr>
            <p:cNvGrpSpPr/>
            <p:nvPr userDrawn="1"/>
          </p:nvGrpSpPr>
          <p:grpSpPr>
            <a:xfrm>
              <a:off x="317230" y="4686300"/>
              <a:ext cx="4039590" cy="316241"/>
              <a:chOff x="317230" y="4838700"/>
              <a:chExt cx="4039590" cy="316241"/>
            </a:xfrm>
          </p:grpSpPr>
          <p:pic>
            <p:nvPicPr>
              <p:cNvPr id="19" name="Graphic 18" descr="Envelope with solid fill">
                <a:extLst>
                  <a:ext uri="{FF2B5EF4-FFF2-40B4-BE49-F238E27FC236}">
                    <a16:creationId xmlns:a16="http://schemas.microsoft.com/office/drawing/2014/main" id="{A93AEBAD-C43E-34D0-C816-CC1D1B55B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17230" y="4866941"/>
                <a:ext cx="288000" cy="288000"/>
              </a:xfrm>
              <a:prstGeom prst="rect">
                <a:avLst/>
              </a:prstGeom>
            </p:spPr>
          </p:pic>
          <p:sp>
            <p:nvSpPr>
              <p:cNvPr id="24" name="object 16">
                <a:extLst>
                  <a:ext uri="{FF2B5EF4-FFF2-40B4-BE49-F238E27FC236}">
                    <a16:creationId xmlns:a16="http://schemas.microsoft.com/office/drawing/2014/main" id="{5DAAF52A-711B-E556-559D-448B02361468}"/>
                  </a:ext>
                </a:extLst>
              </p:cNvPr>
              <p:cNvSpPr txBox="1"/>
              <p:nvPr userDrawn="1"/>
            </p:nvSpPr>
            <p:spPr>
              <a:xfrm>
                <a:off x="695325" y="4838700"/>
                <a:ext cx="3661495" cy="274434"/>
              </a:xfrm>
              <a:prstGeom prst="rect">
                <a:avLst/>
              </a:prstGeom>
            </p:spPr>
            <p:txBody>
              <a:bodyPr vert="horz" wrap="square" lIns="0" tIns="27940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sz="1600" spc="-25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mail@netinfo.eu</a:t>
                </a:r>
                <a:endParaRPr lang="en-GB" sz="1600">
                  <a:solidFill>
                    <a:srgbClr val="0067A6"/>
                  </a:solidFill>
                  <a:latin typeface="Arial Nova" panose="020B0504020202020204" pitchFamily="34" charset="0"/>
                  <a:cs typeface="Calibri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C20D636-2EB8-A5D0-14A7-B37917F07AEE}"/>
                </a:ext>
              </a:extLst>
            </p:cNvPr>
            <p:cNvGrpSpPr/>
            <p:nvPr userDrawn="1"/>
          </p:nvGrpSpPr>
          <p:grpSpPr>
            <a:xfrm>
              <a:off x="303054" y="4984400"/>
              <a:ext cx="4053766" cy="282554"/>
              <a:chOff x="303054" y="5213000"/>
              <a:chExt cx="4053766" cy="282554"/>
            </a:xfrm>
          </p:grpSpPr>
          <p:pic>
            <p:nvPicPr>
              <p:cNvPr id="20" name="Graphic 19" descr="World with solid fill">
                <a:extLst>
                  <a:ext uri="{FF2B5EF4-FFF2-40B4-BE49-F238E27FC236}">
                    <a16:creationId xmlns:a16="http://schemas.microsoft.com/office/drawing/2014/main" id="{E33E4B16-4325-7171-5E42-746D7CA1F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03054" y="5243554"/>
                <a:ext cx="252000" cy="252000"/>
              </a:xfrm>
              <a:prstGeom prst="rect">
                <a:avLst/>
              </a:prstGeom>
            </p:spPr>
          </p:pic>
          <p:sp>
            <p:nvSpPr>
              <p:cNvPr id="25" name="object 16">
                <a:extLst>
                  <a:ext uri="{FF2B5EF4-FFF2-40B4-BE49-F238E27FC236}">
                    <a16:creationId xmlns:a16="http://schemas.microsoft.com/office/drawing/2014/main" id="{2DBE5960-5ACF-FF62-B435-8EE1A2158649}"/>
                  </a:ext>
                </a:extLst>
              </p:cNvPr>
              <p:cNvSpPr txBox="1"/>
              <p:nvPr userDrawn="1"/>
            </p:nvSpPr>
            <p:spPr>
              <a:xfrm>
                <a:off x="695325" y="5213000"/>
                <a:ext cx="3661495" cy="274434"/>
              </a:xfrm>
              <a:prstGeom prst="rect">
                <a:avLst/>
              </a:prstGeom>
            </p:spPr>
            <p:txBody>
              <a:bodyPr vert="horz" wrap="square" lIns="0" tIns="2794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sz="1600" spc="-35">
                    <a:solidFill>
                      <a:srgbClr val="0067A6"/>
                    </a:solidFill>
                    <a:latin typeface="Arial Nova" panose="020B0504020202020204" pitchFamily="34" charset="0"/>
                    <a:cs typeface="Calibri"/>
                  </a:rPr>
                  <a:t>www.netinfo.eu</a:t>
                </a:r>
                <a:endParaRPr lang="en-GB" sz="1600">
                  <a:solidFill>
                    <a:srgbClr val="0067A6"/>
                  </a:solidFill>
                  <a:latin typeface="Arial Nova" panose="020B0504020202020204" pitchFamily="34" charset="0"/>
                  <a:cs typeface="Calibri"/>
                </a:endParaRPr>
              </a:p>
            </p:txBody>
          </p:sp>
        </p:grpSp>
      </p:grpSp>
      <p:pic>
        <p:nvPicPr>
          <p:cNvPr id="21" name="Picture 20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6EF77E1-B0BE-9411-7522-67C426E2B8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325" y="4850200"/>
            <a:ext cx="2239024" cy="612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E2FEA6-659B-FD3D-9E83-448293DE9B6A}"/>
              </a:ext>
            </a:extLst>
          </p:cNvPr>
          <p:cNvCxnSpPr/>
          <p:nvPr userDrawn="1"/>
        </p:nvCxnSpPr>
        <p:spPr>
          <a:xfrm>
            <a:off x="0" y="5511800"/>
            <a:ext cx="608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6A1F7985-E543-C9FF-2142-309D8565D82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4C9B434-16BE-36EF-9F2B-5ABFABBA3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.1 Internet banking UI/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0B2D2B-F73B-BF70-0C73-7079C32F5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18080"/>
          <a:stretch/>
        </p:blipFill>
        <p:spPr>
          <a:xfrm>
            <a:off x="0" y="0"/>
            <a:ext cx="12192000" cy="58054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A95574D-0B18-2804-7FFD-A6CDD3F5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4320000"/>
            <a:ext cx="10939614" cy="701731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B4C247C-BEB9-35E3-3CED-CAA68DA361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6000" y="3744000"/>
            <a:ext cx="10939614" cy="646331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Ref number</a:t>
            </a:r>
          </a:p>
        </p:txBody>
      </p:sp>
      <p:pic>
        <p:nvPicPr>
          <p:cNvPr id="2" name="Picture 1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9E217A38-A8AA-E1BD-49C7-63EEC92CD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4FEBEAC-383D-9E75-9C50-65A0157D1F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96071B9A-FC8C-F70A-F71D-AFAAFF50E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sp>
        <p:nvSpPr>
          <p:cNvPr id="8" name="Freihandform 27">
            <a:extLst>
              <a:ext uri="{FF2B5EF4-FFF2-40B4-BE49-F238E27FC236}">
                <a16:creationId xmlns:a16="http://schemas.microsoft.com/office/drawing/2014/main" id="{A94845B8-BB83-E78B-9932-EAF138A29CEA}"/>
              </a:ext>
            </a:extLst>
          </p:cNvPr>
          <p:cNvSpPr/>
          <p:nvPr userDrawn="1"/>
        </p:nvSpPr>
        <p:spPr>
          <a:xfrm flipV="1">
            <a:off x="328900" y="6535935"/>
            <a:ext cx="2412000" cy="108000"/>
          </a:xfrm>
          <a:custGeom>
            <a:avLst/>
            <a:gdLst>
              <a:gd name="connsiteX0" fmla="*/ 0 w 5286375"/>
              <a:gd name="connsiteY0" fmla="*/ 0 h 952500"/>
              <a:gd name="connsiteX1" fmla="*/ 1323975 w 5286375"/>
              <a:gd name="connsiteY1" fmla="*/ 400050 h 952500"/>
              <a:gd name="connsiteX2" fmla="*/ 2876550 w 5286375"/>
              <a:gd name="connsiteY2" fmla="*/ 504825 h 952500"/>
              <a:gd name="connsiteX3" fmla="*/ 4029075 w 5286375"/>
              <a:gd name="connsiteY3" fmla="*/ 504825 h 952500"/>
              <a:gd name="connsiteX4" fmla="*/ 4857750 w 5286375"/>
              <a:gd name="connsiteY4" fmla="*/ 695325 h 952500"/>
              <a:gd name="connsiteX5" fmla="*/ 5286375 w 52863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6375" h="952500">
                <a:moveTo>
                  <a:pt x="0" y="0"/>
                </a:moveTo>
                <a:cubicBezTo>
                  <a:pt x="422275" y="157956"/>
                  <a:pt x="844550" y="315913"/>
                  <a:pt x="1323975" y="400050"/>
                </a:cubicBezTo>
                <a:cubicBezTo>
                  <a:pt x="1803400" y="484187"/>
                  <a:pt x="2425700" y="487363"/>
                  <a:pt x="2876550" y="504825"/>
                </a:cubicBezTo>
                <a:cubicBezTo>
                  <a:pt x="3327400" y="522287"/>
                  <a:pt x="3698875" y="473075"/>
                  <a:pt x="4029075" y="504825"/>
                </a:cubicBezTo>
                <a:cubicBezTo>
                  <a:pt x="4359275" y="536575"/>
                  <a:pt x="4648200" y="620712"/>
                  <a:pt x="4857750" y="695325"/>
                </a:cubicBezTo>
                <a:cubicBezTo>
                  <a:pt x="5067300" y="769938"/>
                  <a:pt x="5176837" y="861219"/>
                  <a:pt x="5286375" y="952500"/>
                </a:cubicBezTo>
              </a:path>
            </a:pathLst>
          </a:custGeom>
          <a:noFill/>
          <a:ln w="44450" cap="flat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AEEF"/>
                </a:gs>
                <a:gs pos="83000">
                  <a:srgbClr val="00AEEF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36E3B-8856-3AA5-2681-E64A60DDF3CE}"/>
              </a:ext>
            </a:extLst>
          </p:cNvPr>
          <p:cNvSpPr txBox="1"/>
          <p:nvPr userDrawn="1"/>
        </p:nvSpPr>
        <p:spPr>
          <a:xfrm>
            <a:off x="400816" y="5940175"/>
            <a:ext cx="2592001" cy="65659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ts val="2200"/>
              </a:lnSpc>
            </a:pPr>
            <a:r>
              <a:rPr lang="el-GR" sz="2400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25</a:t>
            </a:r>
            <a:r>
              <a:rPr lang="el-GR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l-GR" sz="1600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Χρόνια Ψηφιακής Τραπεζικής Καινοτομίας</a:t>
            </a:r>
            <a:endParaRPr lang="el-GR" i="1">
              <a:solidFill>
                <a:srgbClr val="4472C4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 Company Overview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0597C5-29C5-988B-3B85-4F738989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6993300" cy="4320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1B6CDB-BFE2-2CB1-0D10-2BCCD54C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2000" y="0"/>
            <a:ext cx="4680000" cy="6858000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067B9AA-E0E3-B8FA-8126-D21DFEB97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2" name="Picture 1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E9BD5C4E-8D69-0B6C-105F-E72AC46FCE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88D422C4-C40D-D3E2-9DC8-C13B20EC48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F29E895E-459C-2DFD-12C7-8F62C7CD86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12000"/>
            <a:ext cx="6993300" cy="432000"/>
          </a:xfrm>
        </p:spPr>
        <p:txBody>
          <a:bodyPr lIns="72000" tIns="36000" rIns="72000" bIns="36000" anchor="t" anchorCtr="0"/>
          <a:lstStyle>
            <a:lvl1pPr marL="0" indent="0">
              <a:buNone/>
              <a:defRPr b="0">
                <a:solidFill>
                  <a:srgbClr val="58595B"/>
                </a:solidFill>
                <a:latin typeface="+mn-lt"/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28223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1 Company Overview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0597C5-29C5-988B-3B85-4F738989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0" y="216000"/>
            <a:ext cx="6993300" cy="4320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1B6CDB-BFE2-2CB1-0D10-2BCCD54C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80000" cy="6858000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067B9AA-E0E3-B8FA-8126-D21DFEB97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2" name="Picture 1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E9BD5C4E-8D69-0B6C-105F-E72AC46FCE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88D422C4-C40D-D3E2-9DC8-C13B20EC48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F29E895E-459C-2DFD-12C7-8F62C7CD86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0" y="612000"/>
            <a:ext cx="6993300" cy="432000"/>
          </a:xfrm>
        </p:spPr>
        <p:txBody>
          <a:bodyPr lIns="72000" tIns="36000" rIns="72000" bIns="36000" anchor="t" anchorCtr="0"/>
          <a:lstStyle>
            <a:lvl1pPr marL="0" indent="0">
              <a:buNone/>
              <a:defRPr b="0">
                <a:solidFill>
                  <a:srgbClr val="58595B"/>
                </a:solidFill>
                <a:latin typeface="+mn-lt"/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17073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33EA-F609-4748-FB77-F913037B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7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mpany Overview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E9BD5C4E-8D69-0B6C-105F-E72AC46FC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067B9AA-E0E3-B8FA-8126-D21DFEB975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88D422C4-C40D-D3E2-9DC8-C13B20EC48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0597C5-29C5-988B-3B85-4F738989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9D2D1B5-C327-9011-89A5-A5F2CFE15B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000" y="2133603"/>
            <a:ext cx="5474742" cy="410834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F248EB-253A-C6E2-1F75-6AB94329EC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7260" y="2133602"/>
            <a:ext cx="5270740" cy="410834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Contin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067B9AA-E0E3-B8FA-8126-D21DFEB97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4FC67343-F58A-91B9-D767-62CE7673CA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grpSp>
        <p:nvGrpSpPr>
          <p:cNvPr id="364" name="Group 363">
            <a:extLst>
              <a:ext uri="{FF2B5EF4-FFF2-40B4-BE49-F238E27FC236}">
                <a16:creationId xmlns:a16="http://schemas.microsoft.com/office/drawing/2014/main" id="{4788F1F6-92BB-14BD-9731-634F227FBF6E}"/>
              </a:ext>
            </a:extLst>
          </p:cNvPr>
          <p:cNvGrpSpPr/>
          <p:nvPr userDrawn="1"/>
        </p:nvGrpSpPr>
        <p:grpSpPr>
          <a:xfrm>
            <a:off x="0" y="792000"/>
            <a:ext cx="11948838" cy="5832000"/>
            <a:chOff x="0" y="792000"/>
            <a:chExt cx="11948838" cy="5832000"/>
          </a:xfrm>
          <a:solidFill>
            <a:schemeClr val="bg1">
              <a:lumMod val="95000"/>
            </a:schemeClr>
          </a:solidFill>
        </p:grpSpPr>
        <p:grpSp>
          <p:nvGrpSpPr>
            <p:cNvPr id="365" name="Group 94">
              <a:extLst>
                <a:ext uri="{FF2B5EF4-FFF2-40B4-BE49-F238E27FC236}">
                  <a16:creationId xmlns:a16="http://schemas.microsoft.com/office/drawing/2014/main" id="{32F7220F-B1B0-F60A-88E5-98802D1EC9F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792000"/>
              <a:ext cx="11948838" cy="5832000"/>
              <a:chOff x="90" y="974"/>
              <a:chExt cx="5579" cy="2723"/>
            </a:xfrm>
            <a:grpFill/>
          </p:grpSpPr>
          <p:sp>
            <p:nvSpPr>
              <p:cNvPr id="369" name="Freeform 4">
                <a:extLst>
                  <a:ext uri="{FF2B5EF4-FFF2-40B4-BE49-F238E27FC236}">
                    <a16:creationId xmlns:a16="http://schemas.microsoft.com/office/drawing/2014/main" id="{EE41BF02-754E-6831-D0C5-FAB5C1136C3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90" y="974"/>
                <a:ext cx="2502" cy="1450"/>
              </a:xfrm>
              <a:custGeom>
                <a:avLst/>
                <a:gdLst>
                  <a:gd name="T0" fmla="*/ 2147483647 w 6584"/>
                  <a:gd name="T1" fmla="*/ 2147483647 h 3814"/>
                  <a:gd name="T2" fmla="*/ 2147483647 w 6584"/>
                  <a:gd name="T3" fmla="*/ 2147483647 h 3814"/>
                  <a:gd name="T4" fmla="*/ 2147483647 w 6584"/>
                  <a:gd name="T5" fmla="*/ 2147483647 h 3814"/>
                  <a:gd name="T6" fmla="*/ 2147483647 w 6584"/>
                  <a:gd name="T7" fmla="*/ 2147483647 h 3814"/>
                  <a:gd name="T8" fmla="*/ 2147483647 w 6584"/>
                  <a:gd name="T9" fmla="*/ 2147483647 h 3814"/>
                  <a:gd name="T10" fmla="*/ 2147483647 w 6584"/>
                  <a:gd name="T11" fmla="*/ 2147483647 h 3814"/>
                  <a:gd name="T12" fmla="*/ 2147483647 w 6584"/>
                  <a:gd name="T13" fmla="*/ 2147483647 h 3814"/>
                  <a:gd name="T14" fmla="*/ 2147483647 w 6584"/>
                  <a:gd name="T15" fmla="*/ 2147483647 h 3814"/>
                  <a:gd name="T16" fmla="*/ 2147483647 w 6584"/>
                  <a:gd name="T17" fmla="*/ 2147483647 h 3814"/>
                  <a:gd name="T18" fmla="*/ 2147483647 w 6584"/>
                  <a:gd name="T19" fmla="*/ 2147483647 h 3814"/>
                  <a:gd name="T20" fmla="*/ 2147483647 w 6584"/>
                  <a:gd name="T21" fmla="*/ 2147483647 h 3814"/>
                  <a:gd name="T22" fmla="*/ 2147483647 w 6584"/>
                  <a:gd name="T23" fmla="*/ 2147483647 h 3814"/>
                  <a:gd name="T24" fmla="*/ 2147483647 w 6584"/>
                  <a:gd name="T25" fmla="*/ 2147483647 h 3814"/>
                  <a:gd name="T26" fmla="*/ 2147483647 w 6584"/>
                  <a:gd name="T27" fmla="*/ 2147483647 h 3814"/>
                  <a:gd name="T28" fmla="*/ 2147483647 w 6584"/>
                  <a:gd name="T29" fmla="*/ 2147483647 h 3814"/>
                  <a:gd name="T30" fmla="*/ 2147483647 w 6584"/>
                  <a:gd name="T31" fmla="*/ 2147483647 h 3814"/>
                  <a:gd name="T32" fmla="*/ 2147483647 w 6584"/>
                  <a:gd name="T33" fmla="*/ 2147483647 h 3814"/>
                  <a:gd name="T34" fmla="*/ 2147483647 w 6584"/>
                  <a:gd name="T35" fmla="*/ 2147483647 h 3814"/>
                  <a:gd name="T36" fmla="*/ 2147483647 w 6584"/>
                  <a:gd name="T37" fmla="*/ 2147483647 h 3814"/>
                  <a:gd name="T38" fmla="*/ 2147483647 w 6584"/>
                  <a:gd name="T39" fmla="*/ 2147483647 h 3814"/>
                  <a:gd name="T40" fmla="*/ 2147483647 w 6584"/>
                  <a:gd name="T41" fmla="*/ 2147483647 h 3814"/>
                  <a:gd name="T42" fmla="*/ 2147483647 w 6584"/>
                  <a:gd name="T43" fmla="*/ 2147483647 h 3814"/>
                  <a:gd name="T44" fmla="*/ 2147483647 w 6584"/>
                  <a:gd name="T45" fmla="*/ 2147483647 h 3814"/>
                  <a:gd name="T46" fmla="*/ 2147483647 w 6584"/>
                  <a:gd name="T47" fmla="*/ 2147483647 h 3814"/>
                  <a:gd name="T48" fmla="*/ 2147483647 w 6584"/>
                  <a:gd name="T49" fmla="*/ 2147483647 h 3814"/>
                  <a:gd name="T50" fmla="*/ 2147483647 w 6584"/>
                  <a:gd name="T51" fmla="*/ 2147483647 h 3814"/>
                  <a:gd name="T52" fmla="*/ 2147483647 w 6584"/>
                  <a:gd name="T53" fmla="*/ 2147483647 h 3814"/>
                  <a:gd name="T54" fmla="*/ 2147483647 w 6584"/>
                  <a:gd name="T55" fmla="*/ 2147483647 h 3814"/>
                  <a:gd name="T56" fmla="*/ 2147483647 w 6584"/>
                  <a:gd name="T57" fmla="*/ 2147483647 h 3814"/>
                  <a:gd name="T58" fmla="*/ 2147483647 w 6584"/>
                  <a:gd name="T59" fmla="*/ 2147483647 h 3814"/>
                  <a:gd name="T60" fmla="*/ 2147483647 w 6584"/>
                  <a:gd name="T61" fmla="*/ 2147483647 h 3814"/>
                  <a:gd name="T62" fmla="*/ 2147483647 w 6584"/>
                  <a:gd name="T63" fmla="*/ 2147483647 h 3814"/>
                  <a:gd name="T64" fmla="*/ 2147483647 w 6584"/>
                  <a:gd name="T65" fmla="*/ 2147483647 h 3814"/>
                  <a:gd name="T66" fmla="*/ 2147483647 w 6584"/>
                  <a:gd name="T67" fmla="*/ 2147483647 h 3814"/>
                  <a:gd name="T68" fmla="*/ 2147483647 w 6584"/>
                  <a:gd name="T69" fmla="*/ 2147483647 h 3814"/>
                  <a:gd name="T70" fmla="*/ 2147483647 w 6584"/>
                  <a:gd name="T71" fmla="*/ 2147483647 h 3814"/>
                  <a:gd name="T72" fmla="*/ 2147483647 w 6584"/>
                  <a:gd name="T73" fmla="*/ 2147483647 h 3814"/>
                  <a:gd name="T74" fmla="*/ 2147483647 w 6584"/>
                  <a:gd name="T75" fmla="*/ 2147483647 h 3814"/>
                  <a:gd name="T76" fmla="*/ 2147483647 w 6584"/>
                  <a:gd name="T77" fmla="*/ 2147483647 h 3814"/>
                  <a:gd name="T78" fmla="*/ 2147483647 w 6584"/>
                  <a:gd name="T79" fmla="*/ 2147483647 h 3814"/>
                  <a:gd name="T80" fmla="*/ 2147483647 w 6584"/>
                  <a:gd name="T81" fmla="*/ 2147483647 h 3814"/>
                  <a:gd name="T82" fmla="*/ 2147483647 w 6584"/>
                  <a:gd name="T83" fmla="*/ 2147483647 h 3814"/>
                  <a:gd name="T84" fmla="*/ 2147483647 w 6584"/>
                  <a:gd name="T85" fmla="*/ 2147483647 h 3814"/>
                  <a:gd name="T86" fmla="*/ 2147483647 w 6584"/>
                  <a:gd name="T87" fmla="*/ 2147483647 h 3814"/>
                  <a:gd name="T88" fmla="*/ 2147483647 w 6584"/>
                  <a:gd name="T89" fmla="*/ 2147483647 h 3814"/>
                  <a:gd name="T90" fmla="*/ 2147483647 w 6584"/>
                  <a:gd name="T91" fmla="*/ 2147483647 h 3814"/>
                  <a:gd name="T92" fmla="*/ 2147483647 w 6584"/>
                  <a:gd name="T93" fmla="*/ 2147483647 h 3814"/>
                  <a:gd name="T94" fmla="*/ 2147483647 w 6584"/>
                  <a:gd name="T95" fmla="*/ 2147483647 h 3814"/>
                  <a:gd name="T96" fmla="*/ 2147483647 w 6584"/>
                  <a:gd name="T97" fmla="*/ 2147483647 h 3814"/>
                  <a:gd name="T98" fmla="*/ 2147483647 w 6584"/>
                  <a:gd name="T99" fmla="*/ 2147483647 h 3814"/>
                  <a:gd name="T100" fmla="*/ 2147483647 w 6584"/>
                  <a:gd name="T101" fmla="*/ 2147483647 h 3814"/>
                  <a:gd name="T102" fmla="*/ 2147483647 w 6584"/>
                  <a:gd name="T103" fmla="*/ 2147483647 h 3814"/>
                  <a:gd name="T104" fmla="*/ 2147483647 w 6584"/>
                  <a:gd name="T105" fmla="*/ 2147483647 h 3814"/>
                  <a:gd name="T106" fmla="*/ 2147483647 w 6584"/>
                  <a:gd name="T107" fmla="*/ 2147483647 h 3814"/>
                  <a:gd name="T108" fmla="*/ 2147483647 w 6584"/>
                  <a:gd name="T109" fmla="*/ 2147483647 h 3814"/>
                  <a:gd name="T110" fmla="*/ 2147483647 w 6584"/>
                  <a:gd name="T111" fmla="*/ 2147483647 h 3814"/>
                  <a:gd name="T112" fmla="*/ 2147483647 w 6584"/>
                  <a:gd name="T113" fmla="*/ 2147483647 h 3814"/>
                  <a:gd name="T114" fmla="*/ 2147483647 w 6584"/>
                  <a:gd name="T115" fmla="*/ 2147483647 h 3814"/>
                  <a:gd name="T116" fmla="*/ 2147483647 w 6584"/>
                  <a:gd name="T117" fmla="*/ 2147483647 h 3814"/>
                  <a:gd name="T118" fmla="*/ 2147483647 w 6584"/>
                  <a:gd name="T119" fmla="*/ 2147483647 h 3814"/>
                  <a:gd name="T120" fmla="*/ 2147483647 w 6584"/>
                  <a:gd name="T121" fmla="*/ 2147483647 h 3814"/>
                  <a:gd name="T122" fmla="*/ 2147483647 w 6584"/>
                  <a:gd name="T123" fmla="*/ 2147483647 h 3814"/>
                  <a:gd name="T124" fmla="*/ 2147483647 w 6584"/>
                  <a:gd name="T125" fmla="*/ 2147483647 h 381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84"/>
                  <a:gd name="T190" fmla="*/ 0 h 3814"/>
                  <a:gd name="T191" fmla="*/ 6584 w 6584"/>
                  <a:gd name="T192" fmla="*/ 3814 h 381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84" h="3814">
                    <a:moveTo>
                      <a:pt x="3282" y="3094"/>
                    </a:moveTo>
                    <a:cubicBezTo>
                      <a:pt x="3263" y="3091"/>
                      <a:pt x="3252" y="3091"/>
                      <a:pt x="3252" y="3091"/>
                    </a:cubicBezTo>
                    <a:cubicBezTo>
                      <a:pt x="3252" y="3091"/>
                      <a:pt x="3260" y="3074"/>
                      <a:pt x="3241" y="3072"/>
                    </a:cubicBezTo>
                    <a:cubicBezTo>
                      <a:pt x="3223" y="3069"/>
                      <a:pt x="3206" y="3071"/>
                      <a:pt x="3206" y="3071"/>
                    </a:cubicBezTo>
                    <a:cubicBezTo>
                      <a:pt x="3223" y="3057"/>
                      <a:pt x="3223" y="3057"/>
                      <a:pt x="3223" y="3057"/>
                    </a:cubicBezTo>
                    <a:cubicBezTo>
                      <a:pt x="3223" y="3057"/>
                      <a:pt x="3193" y="3049"/>
                      <a:pt x="3185" y="3049"/>
                    </a:cubicBezTo>
                    <a:cubicBezTo>
                      <a:pt x="3177" y="3049"/>
                      <a:pt x="3156" y="3039"/>
                      <a:pt x="3156" y="3039"/>
                    </a:cubicBezTo>
                    <a:cubicBezTo>
                      <a:pt x="3156" y="3039"/>
                      <a:pt x="3166" y="3022"/>
                      <a:pt x="3158" y="3022"/>
                    </a:cubicBezTo>
                    <a:cubicBezTo>
                      <a:pt x="3150" y="3022"/>
                      <a:pt x="3145" y="3020"/>
                      <a:pt x="3145" y="3020"/>
                    </a:cubicBezTo>
                    <a:cubicBezTo>
                      <a:pt x="3145" y="3020"/>
                      <a:pt x="3105" y="2980"/>
                      <a:pt x="3097" y="2988"/>
                    </a:cubicBezTo>
                    <a:cubicBezTo>
                      <a:pt x="3089" y="2995"/>
                      <a:pt x="3107" y="3007"/>
                      <a:pt x="3107" y="3007"/>
                    </a:cubicBezTo>
                    <a:cubicBezTo>
                      <a:pt x="3062" y="2985"/>
                      <a:pt x="3062" y="2985"/>
                      <a:pt x="3062" y="2985"/>
                    </a:cubicBezTo>
                    <a:cubicBezTo>
                      <a:pt x="3062" y="2985"/>
                      <a:pt x="3038" y="2960"/>
                      <a:pt x="3027" y="2955"/>
                    </a:cubicBezTo>
                    <a:cubicBezTo>
                      <a:pt x="3016" y="2950"/>
                      <a:pt x="2987" y="2955"/>
                      <a:pt x="2987" y="2955"/>
                    </a:cubicBezTo>
                    <a:cubicBezTo>
                      <a:pt x="2987" y="2955"/>
                      <a:pt x="2963" y="2943"/>
                      <a:pt x="2925" y="2943"/>
                    </a:cubicBezTo>
                    <a:cubicBezTo>
                      <a:pt x="2888" y="2943"/>
                      <a:pt x="2871" y="2955"/>
                      <a:pt x="2855" y="2969"/>
                    </a:cubicBezTo>
                    <a:cubicBezTo>
                      <a:pt x="2839" y="2984"/>
                      <a:pt x="2807" y="2994"/>
                      <a:pt x="2807" y="2994"/>
                    </a:cubicBezTo>
                    <a:cubicBezTo>
                      <a:pt x="2858" y="2992"/>
                      <a:pt x="2858" y="2992"/>
                      <a:pt x="2858" y="2992"/>
                    </a:cubicBezTo>
                    <a:cubicBezTo>
                      <a:pt x="2858" y="2982"/>
                      <a:pt x="2858" y="2982"/>
                      <a:pt x="2858" y="2982"/>
                    </a:cubicBezTo>
                    <a:cubicBezTo>
                      <a:pt x="2909" y="2979"/>
                      <a:pt x="2909" y="2979"/>
                      <a:pt x="2909" y="2979"/>
                    </a:cubicBezTo>
                    <a:cubicBezTo>
                      <a:pt x="2922" y="2972"/>
                      <a:pt x="2922" y="2972"/>
                      <a:pt x="2922" y="2972"/>
                    </a:cubicBezTo>
                    <a:cubicBezTo>
                      <a:pt x="2922" y="2972"/>
                      <a:pt x="2949" y="2970"/>
                      <a:pt x="2957" y="2977"/>
                    </a:cubicBezTo>
                    <a:cubicBezTo>
                      <a:pt x="2965" y="2985"/>
                      <a:pt x="2933" y="2989"/>
                      <a:pt x="2933" y="2989"/>
                    </a:cubicBezTo>
                    <a:cubicBezTo>
                      <a:pt x="2944" y="2997"/>
                      <a:pt x="2944" y="2997"/>
                      <a:pt x="2944" y="2997"/>
                    </a:cubicBezTo>
                    <a:cubicBezTo>
                      <a:pt x="2944" y="2997"/>
                      <a:pt x="2962" y="3004"/>
                      <a:pt x="2979" y="3009"/>
                    </a:cubicBezTo>
                    <a:cubicBezTo>
                      <a:pt x="2995" y="3014"/>
                      <a:pt x="2995" y="3004"/>
                      <a:pt x="2995" y="3004"/>
                    </a:cubicBezTo>
                    <a:cubicBezTo>
                      <a:pt x="2995" y="3004"/>
                      <a:pt x="3011" y="3017"/>
                      <a:pt x="3027" y="3024"/>
                    </a:cubicBezTo>
                    <a:cubicBezTo>
                      <a:pt x="3043" y="3032"/>
                      <a:pt x="3075" y="3022"/>
                      <a:pt x="3075" y="3022"/>
                    </a:cubicBezTo>
                    <a:cubicBezTo>
                      <a:pt x="3070" y="3039"/>
                      <a:pt x="3070" y="3039"/>
                      <a:pt x="3070" y="3039"/>
                    </a:cubicBezTo>
                    <a:cubicBezTo>
                      <a:pt x="3110" y="3056"/>
                      <a:pt x="3110" y="3056"/>
                      <a:pt x="3110" y="3056"/>
                    </a:cubicBezTo>
                    <a:cubicBezTo>
                      <a:pt x="3126" y="3079"/>
                      <a:pt x="3126" y="3079"/>
                      <a:pt x="3126" y="3079"/>
                    </a:cubicBezTo>
                    <a:cubicBezTo>
                      <a:pt x="3126" y="3079"/>
                      <a:pt x="3142" y="3086"/>
                      <a:pt x="3142" y="3093"/>
                    </a:cubicBezTo>
                    <a:cubicBezTo>
                      <a:pt x="3142" y="3101"/>
                      <a:pt x="3115" y="3108"/>
                      <a:pt x="3123" y="3115"/>
                    </a:cubicBezTo>
                    <a:cubicBezTo>
                      <a:pt x="3131" y="3123"/>
                      <a:pt x="3155" y="3106"/>
                      <a:pt x="3163" y="3106"/>
                    </a:cubicBezTo>
                    <a:cubicBezTo>
                      <a:pt x="3171" y="3106"/>
                      <a:pt x="3188" y="3108"/>
                      <a:pt x="3174" y="3111"/>
                    </a:cubicBezTo>
                    <a:cubicBezTo>
                      <a:pt x="3161" y="3113"/>
                      <a:pt x="3182" y="3123"/>
                      <a:pt x="3182" y="3123"/>
                    </a:cubicBezTo>
                    <a:cubicBezTo>
                      <a:pt x="3182" y="3123"/>
                      <a:pt x="3204" y="3128"/>
                      <a:pt x="3233" y="3121"/>
                    </a:cubicBezTo>
                    <a:cubicBezTo>
                      <a:pt x="3263" y="3113"/>
                      <a:pt x="3300" y="3106"/>
                      <a:pt x="3300" y="3106"/>
                    </a:cubicBezTo>
                    <a:cubicBezTo>
                      <a:pt x="3300" y="3106"/>
                      <a:pt x="3300" y="3096"/>
                      <a:pt x="3282" y="3094"/>
                    </a:cubicBezTo>
                    <a:close/>
                    <a:moveTo>
                      <a:pt x="2885" y="3027"/>
                    </a:moveTo>
                    <a:cubicBezTo>
                      <a:pt x="2882" y="3040"/>
                      <a:pt x="2909" y="3042"/>
                      <a:pt x="2911" y="3027"/>
                    </a:cubicBezTo>
                    <a:cubicBezTo>
                      <a:pt x="2914" y="3013"/>
                      <a:pt x="2885" y="3027"/>
                      <a:pt x="2885" y="3027"/>
                    </a:cubicBezTo>
                    <a:close/>
                    <a:moveTo>
                      <a:pt x="3163" y="3208"/>
                    </a:moveTo>
                    <a:cubicBezTo>
                      <a:pt x="3153" y="3208"/>
                      <a:pt x="3136" y="3206"/>
                      <a:pt x="3126" y="3205"/>
                    </a:cubicBezTo>
                    <a:cubicBezTo>
                      <a:pt x="3115" y="3203"/>
                      <a:pt x="3105" y="3199"/>
                      <a:pt x="3097" y="3203"/>
                    </a:cubicBezTo>
                    <a:cubicBezTo>
                      <a:pt x="3089" y="3206"/>
                      <a:pt x="3078" y="3208"/>
                      <a:pt x="3078" y="3208"/>
                    </a:cubicBezTo>
                    <a:cubicBezTo>
                      <a:pt x="3078" y="3208"/>
                      <a:pt x="3086" y="3219"/>
                      <a:pt x="3095" y="3225"/>
                    </a:cubicBezTo>
                    <a:cubicBezTo>
                      <a:pt x="3103" y="3231"/>
                      <a:pt x="3121" y="3231"/>
                      <a:pt x="3121" y="3231"/>
                    </a:cubicBezTo>
                    <a:cubicBezTo>
                      <a:pt x="3132" y="3237"/>
                      <a:pt x="3132" y="3237"/>
                      <a:pt x="3132" y="3237"/>
                    </a:cubicBezTo>
                    <a:cubicBezTo>
                      <a:pt x="3150" y="3241"/>
                      <a:pt x="3150" y="3241"/>
                      <a:pt x="3150" y="3241"/>
                    </a:cubicBezTo>
                    <a:cubicBezTo>
                      <a:pt x="3157" y="3227"/>
                      <a:pt x="3157" y="3227"/>
                      <a:pt x="3157" y="3227"/>
                    </a:cubicBezTo>
                    <a:cubicBezTo>
                      <a:pt x="3186" y="3233"/>
                      <a:pt x="3186" y="3233"/>
                      <a:pt x="3186" y="3233"/>
                    </a:cubicBezTo>
                    <a:cubicBezTo>
                      <a:pt x="3186" y="3233"/>
                      <a:pt x="3173" y="3208"/>
                      <a:pt x="3163" y="3208"/>
                    </a:cubicBezTo>
                    <a:close/>
                    <a:moveTo>
                      <a:pt x="3669" y="3211"/>
                    </a:moveTo>
                    <a:cubicBezTo>
                      <a:pt x="3661" y="3211"/>
                      <a:pt x="3638" y="3202"/>
                      <a:pt x="3624" y="3202"/>
                    </a:cubicBezTo>
                    <a:cubicBezTo>
                      <a:pt x="3609" y="3202"/>
                      <a:pt x="3611" y="3234"/>
                      <a:pt x="3611" y="3234"/>
                    </a:cubicBezTo>
                    <a:cubicBezTo>
                      <a:pt x="3636" y="3242"/>
                      <a:pt x="3636" y="3242"/>
                      <a:pt x="3636" y="3242"/>
                    </a:cubicBezTo>
                    <a:cubicBezTo>
                      <a:pt x="3642" y="3236"/>
                      <a:pt x="3642" y="3236"/>
                      <a:pt x="3642" y="3236"/>
                    </a:cubicBezTo>
                    <a:cubicBezTo>
                      <a:pt x="3642" y="3236"/>
                      <a:pt x="3657" y="3238"/>
                      <a:pt x="3673" y="3236"/>
                    </a:cubicBezTo>
                    <a:cubicBezTo>
                      <a:pt x="3690" y="3234"/>
                      <a:pt x="3706" y="3219"/>
                      <a:pt x="3704" y="3212"/>
                    </a:cubicBezTo>
                    <a:cubicBezTo>
                      <a:pt x="3702" y="3204"/>
                      <a:pt x="3677" y="3212"/>
                      <a:pt x="3669" y="3211"/>
                    </a:cubicBezTo>
                    <a:close/>
                    <a:moveTo>
                      <a:pt x="4578" y="1649"/>
                    </a:moveTo>
                    <a:cubicBezTo>
                      <a:pt x="4558" y="1648"/>
                      <a:pt x="4558" y="1648"/>
                      <a:pt x="4558" y="1648"/>
                    </a:cubicBezTo>
                    <a:cubicBezTo>
                      <a:pt x="4580" y="1634"/>
                      <a:pt x="4580" y="1634"/>
                      <a:pt x="4580" y="1634"/>
                    </a:cubicBezTo>
                    <a:cubicBezTo>
                      <a:pt x="4556" y="1633"/>
                      <a:pt x="4556" y="1633"/>
                      <a:pt x="4556" y="1633"/>
                    </a:cubicBezTo>
                    <a:cubicBezTo>
                      <a:pt x="4556" y="1633"/>
                      <a:pt x="4600" y="1581"/>
                      <a:pt x="4594" y="1580"/>
                    </a:cubicBezTo>
                    <a:cubicBezTo>
                      <a:pt x="4588" y="1580"/>
                      <a:pt x="4562" y="1577"/>
                      <a:pt x="4570" y="1574"/>
                    </a:cubicBezTo>
                    <a:cubicBezTo>
                      <a:pt x="4579" y="1571"/>
                      <a:pt x="4589" y="1556"/>
                      <a:pt x="4589" y="1556"/>
                    </a:cubicBezTo>
                    <a:cubicBezTo>
                      <a:pt x="4576" y="1547"/>
                      <a:pt x="4576" y="1547"/>
                      <a:pt x="4576" y="1547"/>
                    </a:cubicBezTo>
                    <a:cubicBezTo>
                      <a:pt x="4542" y="1568"/>
                      <a:pt x="4542" y="1568"/>
                      <a:pt x="4542" y="1568"/>
                    </a:cubicBezTo>
                    <a:cubicBezTo>
                      <a:pt x="4536" y="1549"/>
                      <a:pt x="4536" y="1549"/>
                      <a:pt x="4536" y="1549"/>
                    </a:cubicBezTo>
                    <a:cubicBezTo>
                      <a:pt x="4516" y="1551"/>
                      <a:pt x="4516" y="1551"/>
                      <a:pt x="4516" y="1551"/>
                    </a:cubicBezTo>
                    <a:cubicBezTo>
                      <a:pt x="4524" y="1530"/>
                      <a:pt x="4524" y="1530"/>
                      <a:pt x="4524" y="1530"/>
                    </a:cubicBezTo>
                    <a:cubicBezTo>
                      <a:pt x="4508" y="1524"/>
                      <a:pt x="4508" y="1524"/>
                      <a:pt x="4508" y="1524"/>
                    </a:cubicBezTo>
                    <a:cubicBezTo>
                      <a:pt x="4494" y="1512"/>
                      <a:pt x="4494" y="1512"/>
                      <a:pt x="4494" y="1512"/>
                    </a:cubicBezTo>
                    <a:cubicBezTo>
                      <a:pt x="4476" y="1542"/>
                      <a:pt x="4476" y="1542"/>
                      <a:pt x="4476" y="1542"/>
                    </a:cubicBezTo>
                    <a:cubicBezTo>
                      <a:pt x="4459" y="1555"/>
                      <a:pt x="4459" y="1555"/>
                      <a:pt x="4459" y="1555"/>
                    </a:cubicBezTo>
                    <a:cubicBezTo>
                      <a:pt x="4461" y="1537"/>
                      <a:pt x="4461" y="1537"/>
                      <a:pt x="4461" y="1537"/>
                    </a:cubicBezTo>
                    <a:cubicBezTo>
                      <a:pt x="4485" y="1508"/>
                      <a:pt x="4485" y="1508"/>
                      <a:pt x="4485" y="1508"/>
                    </a:cubicBezTo>
                    <a:cubicBezTo>
                      <a:pt x="4485" y="1508"/>
                      <a:pt x="4500" y="1507"/>
                      <a:pt x="4512" y="1496"/>
                    </a:cubicBezTo>
                    <a:cubicBezTo>
                      <a:pt x="4524" y="1485"/>
                      <a:pt x="4529" y="1465"/>
                      <a:pt x="4529" y="1465"/>
                    </a:cubicBezTo>
                    <a:cubicBezTo>
                      <a:pt x="4543" y="1456"/>
                      <a:pt x="4543" y="1456"/>
                      <a:pt x="4543" y="1456"/>
                    </a:cubicBezTo>
                    <a:cubicBezTo>
                      <a:pt x="4543" y="1456"/>
                      <a:pt x="4558" y="1446"/>
                      <a:pt x="4540" y="1441"/>
                    </a:cubicBezTo>
                    <a:cubicBezTo>
                      <a:pt x="4523" y="1436"/>
                      <a:pt x="4494" y="1453"/>
                      <a:pt x="4494" y="1453"/>
                    </a:cubicBezTo>
                    <a:cubicBezTo>
                      <a:pt x="4457" y="1501"/>
                      <a:pt x="4457" y="1501"/>
                      <a:pt x="4457" y="1501"/>
                    </a:cubicBezTo>
                    <a:cubicBezTo>
                      <a:pt x="4420" y="1537"/>
                      <a:pt x="4420" y="1537"/>
                      <a:pt x="4420" y="1537"/>
                    </a:cubicBezTo>
                    <a:cubicBezTo>
                      <a:pt x="4364" y="1589"/>
                      <a:pt x="4364" y="1589"/>
                      <a:pt x="4364" y="1589"/>
                    </a:cubicBezTo>
                    <a:cubicBezTo>
                      <a:pt x="4364" y="1589"/>
                      <a:pt x="4324" y="1606"/>
                      <a:pt x="4322" y="1612"/>
                    </a:cubicBezTo>
                    <a:cubicBezTo>
                      <a:pt x="4320" y="1619"/>
                      <a:pt x="4348" y="1622"/>
                      <a:pt x="4348" y="1622"/>
                    </a:cubicBezTo>
                    <a:cubicBezTo>
                      <a:pt x="4348" y="1622"/>
                      <a:pt x="4314" y="1625"/>
                      <a:pt x="4326" y="1637"/>
                    </a:cubicBezTo>
                    <a:cubicBezTo>
                      <a:pt x="4338" y="1649"/>
                      <a:pt x="4378" y="1635"/>
                      <a:pt x="4378" y="1635"/>
                    </a:cubicBezTo>
                    <a:cubicBezTo>
                      <a:pt x="4378" y="1635"/>
                      <a:pt x="4450" y="1652"/>
                      <a:pt x="4466" y="1653"/>
                    </a:cubicBezTo>
                    <a:cubicBezTo>
                      <a:pt x="4482" y="1653"/>
                      <a:pt x="4473" y="1664"/>
                      <a:pt x="4473" y="1664"/>
                    </a:cubicBezTo>
                    <a:cubicBezTo>
                      <a:pt x="4445" y="1672"/>
                      <a:pt x="4445" y="1672"/>
                      <a:pt x="4445" y="1672"/>
                    </a:cubicBezTo>
                    <a:cubicBezTo>
                      <a:pt x="4447" y="1675"/>
                      <a:pt x="4447" y="1675"/>
                      <a:pt x="4447" y="1675"/>
                    </a:cubicBezTo>
                    <a:cubicBezTo>
                      <a:pt x="4472" y="1679"/>
                      <a:pt x="4472" y="1679"/>
                      <a:pt x="4472" y="1679"/>
                    </a:cubicBezTo>
                    <a:cubicBezTo>
                      <a:pt x="4519" y="1673"/>
                      <a:pt x="4519" y="1673"/>
                      <a:pt x="4519" y="1673"/>
                    </a:cubicBezTo>
                    <a:cubicBezTo>
                      <a:pt x="4524" y="1678"/>
                      <a:pt x="4524" y="1678"/>
                      <a:pt x="4524" y="1678"/>
                    </a:cubicBezTo>
                    <a:cubicBezTo>
                      <a:pt x="4546" y="1676"/>
                      <a:pt x="4546" y="1676"/>
                      <a:pt x="4546" y="1676"/>
                    </a:cubicBezTo>
                    <a:cubicBezTo>
                      <a:pt x="4530" y="1692"/>
                      <a:pt x="4530" y="1692"/>
                      <a:pt x="4530" y="1692"/>
                    </a:cubicBezTo>
                    <a:cubicBezTo>
                      <a:pt x="4558" y="1696"/>
                      <a:pt x="4558" y="1696"/>
                      <a:pt x="4558" y="1696"/>
                    </a:cubicBezTo>
                    <a:cubicBezTo>
                      <a:pt x="4605" y="1655"/>
                      <a:pt x="4605" y="1655"/>
                      <a:pt x="4605" y="1655"/>
                    </a:cubicBezTo>
                    <a:cubicBezTo>
                      <a:pt x="4600" y="1640"/>
                      <a:pt x="4600" y="1640"/>
                      <a:pt x="4600" y="1640"/>
                    </a:cubicBezTo>
                    <a:lnTo>
                      <a:pt x="4578" y="1649"/>
                    </a:lnTo>
                    <a:close/>
                    <a:moveTo>
                      <a:pt x="3514" y="3167"/>
                    </a:moveTo>
                    <a:cubicBezTo>
                      <a:pt x="3500" y="3162"/>
                      <a:pt x="3494" y="3160"/>
                      <a:pt x="3483" y="3156"/>
                    </a:cubicBezTo>
                    <a:cubicBezTo>
                      <a:pt x="3473" y="3152"/>
                      <a:pt x="3467" y="3133"/>
                      <a:pt x="3461" y="3129"/>
                    </a:cubicBezTo>
                    <a:cubicBezTo>
                      <a:pt x="3455" y="3126"/>
                      <a:pt x="3432" y="3124"/>
                      <a:pt x="3415" y="3124"/>
                    </a:cubicBezTo>
                    <a:cubicBezTo>
                      <a:pt x="3408" y="3124"/>
                      <a:pt x="3404" y="3126"/>
                      <a:pt x="3401" y="3128"/>
                    </a:cubicBezTo>
                    <a:cubicBezTo>
                      <a:pt x="3396" y="3131"/>
                      <a:pt x="3395" y="3135"/>
                      <a:pt x="3395" y="3135"/>
                    </a:cubicBezTo>
                    <a:cubicBezTo>
                      <a:pt x="3395" y="3135"/>
                      <a:pt x="3360" y="3123"/>
                      <a:pt x="3345" y="3123"/>
                    </a:cubicBezTo>
                    <a:cubicBezTo>
                      <a:pt x="3331" y="3123"/>
                      <a:pt x="3324" y="3125"/>
                      <a:pt x="3318" y="3133"/>
                    </a:cubicBezTo>
                    <a:cubicBezTo>
                      <a:pt x="3312" y="3140"/>
                      <a:pt x="3337" y="3140"/>
                      <a:pt x="3343" y="3140"/>
                    </a:cubicBezTo>
                    <a:cubicBezTo>
                      <a:pt x="3349" y="3140"/>
                      <a:pt x="3362" y="3154"/>
                      <a:pt x="3362" y="3154"/>
                    </a:cubicBezTo>
                    <a:cubicBezTo>
                      <a:pt x="3362" y="3154"/>
                      <a:pt x="3347" y="3157"/>
                      <a:pt x="3349" y="3172"/>
                    </a:cubicBezTo>
                    <a:cubicBezTo>
                      <a:pt x="3351" y="3188"/>
                      <a:pt x="3359" y="3193"/>
                      <a:pt x="3347" y="3193"/>
                    </a:cubicBezTo>
                    <a:cubicBezTo>
                      <a:pt x="3334" y="3193"/>
                      <a:pt x="3314" y="3186"/>
                      <a:pt x="3306" y="3187"/>
                    </a:cubicBezTo>
                    <a:cubicBezTo>
                      <a:pt x="3297" y="3189"/>
                      <a:pt x="3281" y="3185"/>
                      <a:pt x="3275" y="3195"/>
                    </a:cubicBezTo>
                    <a:cubicBezTo>
                      <a:pt x="3275" y="3195"/>
                      <a:pt x="3293" y="3221"/>
                      <a:pt x="3301" y="3225"/>
                    </a:cubicBezTo>
                    <a:cubicBezTo>
                      <a:pt x="3310" y="3229"/>
                      <a:pt x="3318" y="3210"/>
                      <a:pt x="3318" y="3210"/>
                    </a:cubicBezTo>
                    <a:cubicBezTo>
                      <a:pt x="3318" y="3210"/>
                      <a:pt x="3332" y="3212"/>
                      <a:pt x="3349" y="3212"/>
                    </a:cubicBezTo>
                    <a:cubicBezTo>
                      <a:pt x="3365" y="3212"/>
                      <a:pt x="3386" y="3208"/>
                      <a:pt x="3386" y="3208"/>
                    </a:cubicBezTo>
                    <a:cubicBezTo>
                      <a:pt x="3409" y="3235"/>
                      <a:pt x="3409" y="3235"/>
                      <a:pt x="3409" y="3235"/>
                    </a:cubicBezTo>
                    <a:cubicBezTo>
                      <a:pt x="3442" y="3211"/>
                      <a:pt x="3442" y="3211"/>
                      <a:pt x="3442" y="3211"/>
                    </a:cubicBezTo>
                    <a:cubicBezTo>
                      <a:pt x="3442" y="3211"/>
                      <a:pt x="3471" y="3211"/>
                      <a:pt x="3504" y="3213"/>
                    </a:cubicBezTo>
                    <a:cubicBezTo>
                      <a:pt x="3517" y="3214"/>
                      <a:pt x="3539" y="3217"/>
                      <a:pt x="3547" y="3213"/>
                    </a:cubicBezTo>
                    <a:cubicBezTo>
                      <a:pt x="3558" y="3207"/>
                      <a:pt x="3551" y="3192"/>
                      <a:pt x="3551" y="3192"/>
                    </a:cubicBezTo>
                    <a:cubicBezTo>
                      <a:pt x="3551" y="3192"/>
                      <a:pt x="3529" y="3173"/>
                      <a:pt x="3514" y="3167"/>
                    </a:cubicBezTo>
                    <a:close/>
                    <a:moveTo>
                      <a:pt x="4008" y="114"/>
                    </a:moveTo>
                    <a:cubicBezTo>
                      <a:pt x="3971" y="118"/>
                      <a:pt x="3971" y="118"/>
                      <a:pt x="3971" y="118"/>
                    </a:cubicBezTo>
                    <a:cubicBezTo>
                      <a:pt x="3985" y="136"/>
                      <a:pt x="3985" y="136"/>
                      <a:pt x="3985" y="136"/>
                    </a:cubicBezTo>
                    <a:lnTo>
                      <a:pt x="4008" y="114"/>
                    </a:lnTo>
                    <a:close/>
                    <a:moveTo>
                      <a:pt x="3959" y="205"/>
                    </a:moveTo>
                    <a:cubicBezTo>
                      <a:pt x="3969" y="208"/>
                      <a:pt x="3972" y="218"/>
                      <a:pt x="3972" y="218"/>
                    </a:cubicBezTo>
                    <a:cubicBezTo>
                      <a:pt x="3972" y="218"/>
                      <a:pt x="4014" y="215"/>
                      <a:pt x="4034" y="214"/>
                    </a:cubicBezTo>
                    <a:cubicBezTo>
                      <a:pt x="4053" y="213"/>
                      <a:pt x="4010" y="202"/>
                      <a:pt x="4010" y="202"/>
                    </a:cubicBezTo>
                    <a:cubicBezTo>
                      <a:pt x="4010" y="202"/>
                      <a:pt x="4019" y="192"/>
                      <a:pt x="4029" y="190"/>
                    </a:cubicBezTo>
                    <a:cubicBezTo>
                      <a:pt x="4040" y="188"/>
                      <a:pt x="4000" y="175"/>
                      <a:pt x="3970" y="169"/>
                    </a:cubicBezTo>
                    <a:cubicBezTo>
                      <a:pt x="3970" y="169"/>
                      <a:pt x="3946" y="173"/>
                      <a:pt x="3942" y="177"/>
                    </a:cubicBezTo>
                    <a:cubicBezTo>
                      <a:pt x="3938" y="182"/>
                      <a:pt x="3950" y="203"/>
                      <a:pt x="3959" y="205"/>
                    </a:cubicBezTo>
                    <a:close/>
                    <a:moveTo>
                      <a:pt x="3888" y="337"/>
                    </a:moveTo>
                    <a:cubicBezTo>
                      <a:pt x="3899" y="330"/>
                      <a:pt x="3924" y="311"/>
                      <a:pt x="3920" y="303"/>
                    </a:cubicBezTo>
                    <a:cubicBezTo>
                      <a:pt x="3916" y="294"/>
                      <a:pt x="3882" y="296"/>
                      <a:pt x="3871" y="297"/>
                    </a:cubicBezTo>
                    <a:cubicBezTo>
                      <a:pt x="3848" y="299"/>
                      <a:pt x="3804" y="314"/>
                      <a:pt x="3816" y="322"/>
                    </a:cubicBezTo>
                    <a:cubicBezTo>
                      <a:pt x="3828" y="329"/>
                      <a:pt x="3888" y="337"/>
                      <a:pt x="3888" y="337"/>
                    </a:cubicBezTo>
                    <a:close/>
                    <a:moveTo>
                      <a:pt x="3665" y="237"/>
                    </a:moveTo>
                    <a:cubicBezTo>
                      <a:pt x="3683" y="234"/>
                      <a:pt x="3684" y="206"/>
                      <a:pt x="3669" y="206"/>
                    </a:cubicBezTo>
                    <a:cubicBezTo>
                      <a:pt x="3655" y="206"/>
                      <a:pt x="3648" y="239"/>
                      <a:pt x="3665" y="237"/>
                    </a:cubicBezTo>
                    <a:close/>
                    <a:moveTo>
                      <a:pt x="3789" y="168"/>
                    </a:moveTo>
                    <a:cubicBezTo>
                      <a:pt x="3789" y="168"/>
                      <a:pt x="3771" y="185"/>
                      <a:pt x="3785" y="186"/>
                    </a:cubicBezTo>
                    <a:cubicBezTo>
                      <a:pt x="3799" y="187"/>
                      <a:pt x="3831" y="188"/>
                      <a:pt x="3831" y="188"/>
                    </a:cubicBezTo>
                    <a:cubicBezTo>
                      <a:pt x="3831" y="188"/>
                      <a:pt x="3845" y="204"/>
                      <a:pt x="3862" y="204"/>
                    </a:cubicBezTo>
                    <a:cubicBezTo>
                      <a:pt x="3880" y="204"/>
                      <a:pt x="3893" y="190"/>
                      <a:pt x="3893" y="190"/>
                    </a:cubicBezTo>
                    <a:cubicBezTo>
                      <a:pt x="3884" y="182"/>
                      <a:pt x="3884" y="182"/>
                      <a:pt x="3884" y="182"/>
                    </a:cubicBezTo>
                    <a:cubicBezTo>
                      <a:pt x="3905" y="178"/>
                      <a:pt x="3905" y="178"/>
                      <a:pt x="3905" y="178"/>
                    </a:cubicBezTo>
                    <a:cubicBezTo>
                      <a:pt x="3875" y="156"/>
                      <a:pt x="3875" y="156"/>
                      <a:pt x="3875" y="156"/>
                    </a:cubicBezTo>
                    <a:cubicBezTo>
                      <a:pt x="3847" y="160"/>
                      <a:pt x="3847" y="160"/>
                      <a:pt x="3847" y="160"/>
                    </a:cubicBezTo>
                    <a:cubicBezTo>
                      <a:pt x="3837" y="145"/>
                      <a:pt x="3837" y="145"/>
                      <a:pt x="3837" y="145"/>
                    </a:cubicBezTo>
                    <a:cubicBezTo>
                      <a:pt x="3818" y="145"/>
                      <a:pt x="3818" y="145"/>
                      <a:pt x="3818" y="145"/>
                    </a:cubicBezTo>
                    <a:cubicBezTo>
                      <a:pt x="3796" y="145"/>
                      <a:pt x="3761" y="145"/>
                      <a:pt x="3760" y="157"/>
                    </a:cubicBezTo>
                    <a:cubicBezTo>
                      <a:pt x="3759" y="169"/>
                      <a:pt x="3789" y="168"/>
                      <a:pt x="3789" y="168"/>
                    </a:cubicBezTo>
                    <a:close/>
                    <a:moveTo>
                      <a:pt x="3953" y="360"/>
                    </a:moveTo>
                    <a:cubicBezTo>
                      <a:pt x="3939" y="359"/>
                      <a:pt x="3862" y="350"/>
                      <a:pt x="3821" y="352"/>
                    </a:cubicBezTo>
                    <a:cubicBezTo>
                      <a:pt x="3782" y="353"/>
                      <a:pt x="3793" y="352"/>
                      <a:pt x="3792" y="360"/>
                    </a:cubicBezTo>
                    <a:cubicBezTo>
                      <a:pt x="3790" y="369"/>
                      <a:pt x="3776" y="372"/>
                      <a:pt x="3742" y="380"/>
                    </a:cubicBezTo>
                    <a:cubicBezTo>
                      <a:pt x="3709" y="387"/>
                      <a:pt x="3741" y="388"/>
                      <a:pt x="3739" y="410"/>
                    </a:cubicBezTo>
                    <a:cubicBezTo>
                      <a:pt x="3727" y="427"/>
                      <a:pt x="3727" y="427"/>
                      <a:pt x="3727" y="427"/>
                    </a:cubicBezTo>
                    <a:cubicBezTo>
                      <a:pt x="3747" y="439"/>
                      <a:pt x="3747" y="439"/>
                      <a:pt x="3747" y="439"/>
                    </a:cubicBezTo>
                    <a:cubicBezTo>
                      <a:pt x="3800" y="417"/>
                      <a:pt x="3800" y="417"/>
                      <a:pt x="3800" y="417"/>
                    </a:cubicBezTo>
                    <a:cubicBezTo>
                      <a:pt x="3800" y="417"/>
                      <a:pt x="3781" y="410"/>
                      <a:pt x="3805" y="403"/>
                    </a:cubicBezTo>
                    <a:cubicBezTo>
                      <a:pt x="3830" y="396"/>
                      <a:pt x="3847" y="416"/>
                      <a:pt x="3847" y="416"/>
                    </a:cubicBezTo>
                    <a:cubicBezTo>
                      <a:pt x="3885" y="411"/>
                      <a:pt x="3885" y="411"/>
                      <a:pt x="3885" y="411"/>
                    </a:cubicBezTo>
                    <a:cubicBezTo>
                      <a:pt x="3880" y="396"/>
                      <a:pt x="3880" y="396"/>
                      <a:pt x="3880" y="396"/>
                    </a:cubicBezTo>
                    <a:cubicBezTo>
                      <a:pt x="3880" y="396"/>
                      <a:pt x="3929" y="394"/>
                      <a:pt x="3939" y="382"/>
                    </a:cubicBezTo>
                    <a:cubicBezTo>
                      <a:pt x="3949" y="371"/>
                      <a:pt x="3966" y="360"/>
                      <a:pt x="3953" y="360"/>
                    </a:cubicBezTo>
                    <a:close/>
                    <a:moveTo>
                      <a:pt x="4268" y="416"/>
                    </a:moveTo>
                    <a:cubicBezTo>
                      <a:pt x="4284" y="422"/>
                      <a:pt x="4306" y="408"/>
                      <a:pt x="4306" y="408"/>
                    </a:cubicBezTo>
                    <a:cubicBezTo>
                      <a:pt x="4347" y="407"/>
                      <a:pt x="4347" y="407"/>
                      <a:pt x="4347" y="407"/>
                    </a:cubicBezTo>
                    <a:cubicBezTo>
                      <a:pt x="4347" y="407"/>
                      <a:pt x="4373" y="417"/>
                      <a:pt x="4381" y="411"/>
                    </a:cubicBezTo>
                    <a:cubicBezTo>
                      <a:pt x="4388" y="406"/>
                      <a:pt x="4382" y="383"/>
                      <a:pt x="4365" y="379"/>
                    </a:cubicBezTo>
                    <a:cubicBezTo>
                      <a:pt x="4347" y="375"/>
                      <a:pt x="4331" y="380"/>
                      <a:pt x="4331" y="380"/>
                    </a:cubicBezTo>
                    <a:cubicBezTo>
                      <a:pt x="4305" y="380"/>
                      <a:pt x="4305" y="380"/>
                      <a:pt x="4305" y="380"/>
                    </a:cubicBezTo>
                    <a:cubicBezTo>
                      <a:pt x="4305" y="380"/>
                      <a:pt x="4275" y="368"/>
                      <a:pt x="4264" y="377"/>
                    </a:cubicBezTo>
                    <a:cubicBezTo>
                      <a:pt x="4254" y="385"/>
                      <a:pt x="4250" y="391"/>
                      <a:pt x="4250" y="391"/>
                    </a:cubicBezTo>
                    <a:cubicBezTo>
                      <a:pt x="4263" y="398"/>
                      <a:pt x="4263" y="398"/>
                      <a:pt x="4263" y="398"/>
                    </a:cubicBezTo>
                    <a:cubicBezTo>
                      <a:pt x="4263" y="398"/>
                      <a:pt x="4254" y="410"/>
                      <a:pt x="4268" y="416"/>
                    </a:cubicBezTo>
                    <a:close/>
                    <a:moveTo>
                      <a:pt x="4331" y="69"/>
                    </a:moveTo>
                    <a:cubicBezTo>
                      <a:pt x="4387" y="72"/>
                      <a:pt x="4387" y="72"/>
                      <a:pt x="4387" y="72"/>
                    </a:cubicBezTo>
                    <a:cubicBezTo>
                      <a:pt x="4332" y="80"/>
                      <a:pt x="4332" y="80"/>
                      <a:pt x="4332" y="80"/>
                    </a:cubicBezTo>
                    <a:cubicBezTo>
                      <a:pt x="4332" y="80"/>
                      <a:pt x="4352" y="89"/>
                      <a:pt x="4366" y="89"/>
                    </a:cubicBezTo>
                    <a:cubicBezTo>
                      <a:pt x="4380" y="89"/>
                      <a:pt x="4417" y="83"/>
                      <a:pt x="4417" y="83"/>
                    </a:cubicBezTo>
                    <a:cubicBezTo>
                      <a:pt x="4417" y="83"/>
                      <a:pt x="4442" y="75"/>
                      <a:pt x="4460" y="75"/>
                    </a:cubicBezTo>
                    <a:cubicBezTo>
                      <a:pt x="4479" y="75"/>
                      <a:pt x="4522" y="84"/>
                      <a:pt x="4522" y="84"/>
                    </a:cubicBezTo>
                    <a:cubicBezTo>
                      <a:pt x="4522" y="84"/>
                      <a:pt x="4471" y="85"/>
                      <a:pt x="4459" y="86"/>
                    </a:cubicBezTo>
                    <a:cubicBezTo>
                      <a:pt x="4447" y="87"/>
                      <a:pt x="4412" y="100"/>
                      <a:pt x="4412" y="100"/>
                    </a:cubicBezTo>
                    <a:cubicBezTo>
                      <a:pt x="4412" y="100"/>
                      <a:pt x="4440" y="100"/>
                      <a:pt x="4461" y="102"/>
                    </a:cubicBezTo>
                    <a:cubicBezTo>
                      <a:pt x="4483" y="104"/>
                      <a:pt x="4488" y="96"/>
                      <a:pt x="4488" y="96"/>
                    </a:cubicBezTo>
                    <a:cubicBezTo>
                      <a:pt x="4532" y="96"/>
                      <a:pt x="4532" y="96"/>
                      <a:pt x="4532" y="96"/>
                    </a:cubicBezTo>
                    <a:cubicBezTo>
                      <a:pt x="4532" y="96"/>
                      <a:pt x="4546" y="97"/>
                      <a:pt x="4563" y="97"/>
                    </a:cubicBezTo>
                    <a:cubicBezTo>
                      <a:pt x="4580" y="97"/>
                      <a:pt x="4620" y="86"/>
                      <a:pt x="4624" y="83"/>
                    </a:cubicBezTo>
                    <a:cubicBezTo>
                      <a:pt x="4629" y="79"/>
                      <a:pt x="4655" y="76"/>
                      <a:pt x="4668" y="72"/>
                    </a:cubicBezTo>
                    <a:cubicBezTo>
                      <a:pt x="4681" y="67"/>
                      <a:pt x="4702" y="72"/>
                      <a:pt x="4702" y="72"/>
                    </a:cubicBezTo>
                    <a:cubicBezTo>
                      <a:pt x="4644" y="89"/>
                      <a:pt x="4644" y="89"/>
                      <a:pt x="4644" y="89"/>
                    </a:cubicBezTo>
                    <a:cubicBezTo>
                      <a:pt x="4667" y="90"/>
                      <a:pt x="4667" y="90"/>
                      <a:pt x="4667" y="90"/>
                    </a:cubicBezTo>
                    <a:cubicBezTo>
                      <a:pt x="4635" y="100"/>
                      <a:pt x="4635" y="100"/>
                      <a:pt x="4635" y="100"/>
                    </a:cubicBezTo>
                    <a:cubicBezTo>
                      <a:pt x="4635" y="100"/>
                      <a:pt x="4522" y="105"/>
                      <a:pt x="4509" y="105"/>
                    </a:cubicBezTo>
                    <a:cubicBezTo>
                      <a:pt x="4496" y="105"/>
                      <a:pt x="4496" y="117"/>
                      <a:pt x="4496" y="117"/>
                    </a:cubicBezTo>
                    <a:cubicBezTo>
                      <a:pt x="4547" y="132"/>
                      <a:pt x="4547" y="132"/>
                      <a:pt x="4547" y="132"/>
                    </a:cubicBezTo>
                    <a:cubicBezTo>
                      <a:pt x="4547" y="132"/>
                      <a:pt x="4527" y="138"/>
                      <a:pt x="4515" y="138"/>
                    </a:cubicBezTo>
                    <a:cubicBezTo>
                      <a:pt x="4504" y="138"/>
                      <a:pt x="4456" y="112"/>
                      <a:pt x="4456" y="112"/>
                    </a:cubicBezTo>
                    <a:cubicBezTo>
                      <a:pt x="4456" y="112"/>
                      <a:pt x="4407" y="113"/>
                      <a:pt x="4394" y="113"/>
                    </a:cubicBezTo>
                    <a:cubicBezTo>
                      <a:pt x="4381" y="113"/>
                      <a:pt x="4373" y="128"/>
                      <a:pt x="4373" y="128"/>
                    </a:cubicBezTo>
                    <a:cubicBezTo>
                      <a:pt x="4394" y="139"/>
                      <a:pt x="4394" y="139"/>
                      <a:pt x="4394" y="139"/>
                    </a:cubicBezTo>
                    <a:cubicBezTo>
                      <a:pt x="4394" y="139"/>
                      <a:pt x="4405" y="155"/>
                      <a:pt x="4422" y="158"/>
                    </a:cubicBezTo>
                    <a:cubicBezTo>
                      <a:pt x="4438" y="161"/>
                      <a:pt x="4471" y="157"/>
                      <a:pt x="4471" y="157"/>
                    </a:cubicBezTo>
                    <a:cubicBezTo>
                      <a:pt x="4471" y="157"/>
                      <a:pt x="4463" y="166"/>
                      <a:pt x="4446" y="168"/>
                    </a:cubicBezTo>
                    <a:cubicBezTo>
                      <a:pt x="4430" y="170"/>
                      <a:pt x="4399" y="164"/>
                      <a:pt x="4391" y="162"/>
                    </a:cubicBezTo>
                    <a:cubicBezTo>
                      <a:pt x="4384" y="160"/>
                      <a:pt x="4328" y="170"/>
                      <a:pt x="4310" y="170"/>
                    </a:cubicBezTo>
                    <a:cubicBezTo>
                      <a:pt x="4291" y="170"/>
                      <a:pt x="4256" y="195"/>
                      <a:pt x="4256" y="195"/>
                    </a:cubicBezTo>
                    <a:cubicBezTo>
                      <a:pt x="4305" y="187"/>
                      <a:pt x="4305" y="187"/>
                      <a:pt x="4305" y="187"/>
                    </a:cubicBezTo>
                    <a:cubicBezTo>
                      <a:pt x="4303" y="199"/>
                      <a:pt x="4303" y="199"/>
                      <a:pt x="4303" y="199"/>
                    </a:cubicBezTo>
                    <a:cubicBezTo>
                      <a:pt x="4345" y="187"/>
                      <a:pt x="4345" y="187"/>
                      <a:pt x="4345" y="187"/>
                    </a:cubicBezTo>
                    <a:cubicBezTo>
                      <a:pt x="4298" y="205"/>
                      <a:pt x="4298" y="205"/>
                      <a:pt x="4298" y="205"/>
                    </a:cubicBezTo>
                    <a:cubicBezTo>
                      <a:pt x="4298" y="205"/>
                      <a:pt x="4306" y="216"/>
                      <a:pt x="4322" y="216"/>
                    </a:cubicBezTo>
                    <a:cubicBezTo>
                      <a:pt x="4339" y="216"/>
                      <a:pt x="4384" y="199"/>
                      <a:pt x="4384" y="199"/>
                    </a:cubicBezTo>
                    <a:cubicBezTo>
                      <a:pt x="4316" y="225"/>
                      <a:pt x="4316" y="225"/>
                      <a:pt x="4316" y="225"/>
                    </a:cubicBezTo>
                    <a:cubicBezTo>
                      <a:pt x="4271" y="222"/>
                      <a:pt x="4271" y="222"/>
                      <a:pt x="4271" y="222"/>
                    </a:cubicBezTo>
                    <a:cubicBezTo>
                      <a:pt x="4262" y="205"/>
                      <a:pt x="4262" y="205"/>
                      <a:pt x="4262" y="205"/>
                    </a:cubicBezTo>
                    <a:cubicBezTo>
                      <a:pt x="4262" y="205"/>
                      <a:pt x="4229" y="202"/>
                      <a:pt x="4219" y="204"/>
                    </a:cubicBezTo>
                    <a:cubicBezTo>
                      <a:pt x="4209" y="206"/>
                      <a:pt x="4223" y="231"/>
                      <a:pt x="4223" y="231"/>
                    </a:cubicBezTo>
                    <a:cubicBezTo>
                      <a:pt x="4223" y="231"/>
                      <a:pt x="4179" y="235"/>
                      <a:pt x="4173" y="235"/>
                    </a:cubicBezTo>
                    <a:cubicBezTo>
                      <a:pt x="4166" y="235"/>
                      <a:pt x="4136" y="250"/>
                      <a:pt x="4116" y="252"/>
                    </a:cubicBezTo>
                    <a:cubicBezTo>
                      <a:pt x="4104" y="253"/>
                      <a:pt x="4095" y="254"/>
                      <a:pt x="4092" y="254"/>
                    </a:cubicBezTo>
                    <a:cubicBezTo>
                      <a:pt x="4089" y="254"/>
                      <a:pt x="4108" y="260"/>
                      <a:pt x="4123" y="260"/>
                    </a:cubicBezTo>
                    <a:cubicBezTo>
                      <a:pt x="4138" y="260"/>
                      <a:pt x="4145" y="253"/>
                      <a:pt x="4145" y="253"/>
                    </a:cubicBezTo>
                    <a:cubicBezTo>
                      <a:pt x="4137" y="265"/>
                      <a:pt x="4137" y="265"/>
                      <a:pt x="4137" y="265"/>
                    </a:cubicBezTo>
                    <a:cubicBezTo>
                      <a:pt x="4162" y="260"/>
                      <a:pt x="4162" y="260"/>
                      <a:pt x="4162" y="260"/>
                    </a:cubicBezTo>
                    <a:cubicBezTo>
                      <a:pt x="4177" y="253"/>
                      <a:pt x="4177" y="253"/>
                      <a:pt x="4177" y="253"/>
                    </a:cubicBezTo>
                    <a:cubicBezTo>
                      <a:pt x="4177" y="261"/>
                      <a:pt x="4177" y="261"/>
                      <a:pt x="4177" y="261"/>
                    </a:cubicBezTo>
                    <a:cubicBezTo>
                      <a:pt x="4194" y="259"/>
                      <a:pt x="4194" y="259"/>
                      <a:pt x="4194" y="259"/>
                    </a:cubicBezTo>
                    <a:cubicBezTo>
                      <a:pt x="4210" y="257"/>
                      <a:pt x="4210" y="257"/>
                      <a:pt x="4210" y="257"/>
                    </a:cubicBezTo>
                    <a:cubicBezTo>
                      <a:pt x="4210" y="257"/>
                      <a:pt x="4211" y="266"/>
                      <a:pt x="4222" y="267"/>
                    </a:cubicBezTo>
                    <a:cubicBezTo>
                      <a:pt x="4233" y="268"/>
                      <a:pt x="4255" y="254"/>
                      <a:pt x="4255" y="254"/>
                    </a:cubicBezTo>
                    <a:cubicBezTo>
                      <a:pt x="4260" y="263"/>
                      <a:pt x="4260" y="263"/>
                      <a:pt x="4260" y="263"/>
                    </a:cubicBezTo>
                    <a:cubicBezTo>
                      <a:pt x="4278" y="253"/>
                      <a:pt x="4278" y="253"/>
                      <a:pt x="4278" y="253"/>
                    </a:cubicBezTo>
                    <a:cubicBezTo>
                      <a:pt x="4278" y="253"/>
                      <a:pt x="4284" y="261"/>
                      <a:pt x="4292" y="264"/>
                    </a:cubicBezTo>
                    <a:cubicBezTo>
                      <a:pt x="4301" y="266"/>
                      <a:pt x="4310" y="255"/>
                      <a:pt x="4310" y="255"/>
                    </a:cubicBezTo>
                    <a:cubicBezTo>
                      <a:pt x="4310" y="255"/>
                      <a:pt x="4319" y="263"/>
                      <a:pt x="4332" y="263"/>
                    </a:cubicBezTo>
                    <a:cubicBezTo>
                      <a:pt x="4345" y="263"/>
                      <a:pt x="4335" y="251"/>
                      <a:pt x="4335" y="251"/>
                    </a:cubicBezTo>
                    <a:cubicBezTo>
                      <a:pt x="4373" y="265"/>
                      <a:pt x="4373" y="265"/>
                      <a:pt x="4373" y="265"/>
                    </a:cubicBezTo>
                    <a:cubicBezTo>
                      <a:pt x="4373" y="265"/>
                      <a:pt x="4380" y="274"/>
                      <a:pt x="4384" y="274"/>
                    </a:cubicBezTo>
                    <a:cubicBezTo>
                      <a:pt x="4388" y="274"/>
                      <a:pt x="4446" y="261"/>
                      <a:pt x="4457" y="261"/>
                    </a:cubicBezTo>
                    <a:cubicBezTo>
                      <a:pt x="4468" y="261"/>
                      <a:pt x="4493" y="251"/>
                      <a:pt x="4497" y="244"/>
                    </a:cubicBezTo>
                    <a:cubicBezTo>
                      <a:pt x="4501" y="238"/>
                      <a:pt x="4455" y="243"/>
                      <a:pt x="4455" y="243"/>
                    </a:cubicBezTo>
                    <a:cubicBezTo>
                      <a:pt x="4455" y="243"/>
                      <a:pt x="4464" y="236"/>
                      <a:pt x="4457" y="233"/>
                    </a:cubicBezTo>
                    <a:cubicBezTo>
                      <a:pt x="4451" y="231"/>
                      <a:pt x="4425" y="233"/>
                      <a:pt x="4425" y="233"/>
                    </a:cubicBezTo>
                    <a:cubicBezTo>
                      <a:pt x="4387" y="227"/>
                      <a:pt x="4387" y="227"/>
                      <a:pt x="4387" y="227"/>
                    </a:cubicBezTo>
                    <a:cubicBezTo>
                      <a:pt x="4399" y="214"/>
                      <a:pt x="4399" y="214"/>
                      <a:pt x="4399" y="214"/>
                    </a:cubicBezTo>
                    <a:cubicBezTo>
                      <a:pt x="4441" y="228"/>
                      <a:pt x="4441" y="228"/>
                      <a:pt x="4441" y="228"/>
                    </a:cubicBezTo>
                    <a:cubicBezTo>
                      <a:pt x="4441" y="228"/>
                      <a:pt x="4496" y="225"/>
                      <a:pt x="4516" y="224"/>
                    </a:cubicBezTo>
                    <a:cubicBezTo>
                      <a:pt x="4537" y="223"/>
                      <a:pt x="4532" y="205"/>
                      <a:pt x="4532" y="205"/>
                    </a:cubicBezTo>
                    <a:cubicBezTo>
                      <a:pt x="4532" y="205"/>
                      <a:pt x="4557" y="200"/>
                      <a:pt x="4576" y="200"/>
                    </a:cubicBezTo>
                    <a:cubicBezTo>
                      <a:pt x="4594" y="200"/>
                      <a:pt x="4632" y="191"/>
                      <a:pt x="4632" y="191"/>
                    </a:cubicBezTo>
                    <a:cubicBezTo>
                      <a:pt x="4614" y="180"/>
                      <a:pt x="4614" y="180"/>
                      <a:pt x="4614" y="180"/>
                    </a:cubicBezTo>
                    <a:cubicBezTo>
                      <a:pt x="4614" y="180"/>
                      <a:pt x="4637" y="180"/>
                      <a:pt x="4662" y="174"/>
                    </a:cubicBezTo>
                    <a:cubicBezTo>
                      <a:pt x="4687" y="169"/>
                      <a:pt x="4629" y="159"/>
                      <a:pt x="4629" y="159"/>
                    </a:cubicBezTo>
                    <a:cubicBezTo>
                      <a:pt x="4629" y="159"/>
                      <a:pt x="4597" y="160"/>
                      <a:pt x="4586" y="156"/>
                    </a:cubicBezTo>
                    <a:cubicBezTo>
                      <a:pt x="4576" y="152"/>
                      <a:pt x="4634" y="138"/>
                      <a:pt x="4637" y="139"/>
                    </a:cubicBezTo>
                    <a:cubicBezTo>
                      <a:pt x="4640" y="140"/>
                      <a:pt x="4682" y="144"/>
                      <a:pt x="4682" y="144"/>
                    </a:cubicBezTo>
                    <a:cubicBezTo>
                      <a:pt x="4682" y="144"/>
                      <a:pt x="4730" y="142"/>
                      <a:pt x="4745" y="139"/>
                    </a:cubicBezTo>
                    <a:cubicBezTo>
                      <a:pt x="4760" y="135"/>
                      <a:pt x="4711" y="133"/>
                      <a:pt x="4729" y="126"/>
                    </a:cubicBezTo>
                    <a:cubicBezTo>
                      <a:pt x="4746" y="118"/>
                      <a:pt x="4778" y="132"/>
                      <a:pt x="4798" y="132"/>
                    </a:cubicBezTo>
                    <a:cubicBezTo>
                      <a:pt x="4817" y="132"/>
                      <a:pt x="4810" y="115"/>
                      <a:pt x="4810" y="115"/>
                    </a:cubicBezTo>
                    <a:cubicBezTo>
                      <a:pt x="4858" y="118"/>
                      <a:pt x="4858" y="118"/>
                      <a:pt x="4858" y="118"/>
                    </a:cubicBezTo>
                    <a:cubicBezTo>
                      <a:pt x="4861" y="104"/>
                      <a:pt x="4861" y="104"/>
                      <a:pt x="4861" y="104"/>
                    </a:cubicBezTo>
                    <a:cubicBezTo>
                      <a:pt x="4861" y="104"/>
                      <a:pt x="4874" y="108"/>
                      <a:pt x="4883" y="108"/>
                    </a:cubicBezTo>
                    <a:cubicBezTo>
                      <a:pt x="4891" y="108"/>
                      <a:pt x="4922" y="96"/>
                      <a:pt x="4922" y="96"/>
                    </a:cubicBezTo>
                    <a:cubicBezTo>
                      <a:pt x="4922" y="96"/>
                      <a:pt x="4981" y="86"/>
                      <a:pt x="5013" y="80"/>
                    </a:cubicBezTo>
                    <a:cubicBezTo>
                      <a:pt x="5046" y="75"/>
                      <a:pt x="5049" y="70"/>
                      <a:pt x="5044" y="70"/>
                    </a:cubicBezTo>
                    <a:cubicBezTo>
                      <a:pt x="5040" y="70"/>
                      <a:pt x="4973" y="73"/>
                      <a:pt x="4973" y="73"/>
                    </a:cubicBezTo>
                    <a:cubicBezTo>
                      <a:pt x="4956" y="80"/>
                      <a:pt x="4956" y="80"/>
                      <a:pt x="4956" y="80"/>
                    </a:cubicBezTo>
                    <a:cubicBezTo>
                      <a:pt x="4910" y="77"/>
                      <a:pt x="4910" y="77"/>
                      <a:pt x="4910" y="77"/>
                    </a:cubicBezTo>
                    <a:cubicBezTo>
                      <a:pt x="4963" y="74"/>
                      <a:pt x="4963" y="74"/>
                      <a:pt x="4963" y="74"/>
                    </a:cubicBezTo>
                    <a:cubicBezTo>
                      <a:pt x="4961" y="65"/>
                      <a:pt x="4961" y="65"/>
                      <a:pt x="4961" y="65"/>
                    </a:cubicBezTo>
                    <a:cubicBezTo>
                      <a:pt x="4994" y="70"/>
                      <a:pt x="4994" y="70"/>
                      <a:pt x="4994" y="70"/>
                    </a:cubicBezTo>
                    <a:cubicBezTo>
                      <a:pt x="4994" y="70"/>
                      <a:pt x="4999" y="62"/>
                      <a:pt x="5008" y="62"/>
                    </a:cubicBezTo>
                    <a:cubicBezTo>
                      <a:pt x="5016" y="62"/>
                      <a:pt x="5117" y="58"/>
                      <a:pt x="5135" y="57"/>
                    </a:cubicBezTo>
                    <a:cubicBezTo>
                      <a:pt x="5153" y="56"/>
                      <a:pt x="5200" y="43"/>
                      <a:pt x="5197" y="39"/>
                    </a:cubicBezTo>
                    <a:cubicBezTo>
                      <a:pt x="5195" y="36"/>
                      <a:pt x="5140" y="41"/>
                      <a:pt x="5140" y="41"/>
                    </a:cubicBezTo>
                    <a:cubicBezTo>
                      <a:pt x="5142" y="31"/>
                      <a:pt x="5142" y="31"/>
                      <a:pt x="5142" y="31"/>
                    </a:cubicBezTo>
                    <a:cubicBezTo>
                      <a:pt x="5142" y="31"/>
                      <a:pt x="5107" y="23"/>
                      <a:pt x="5094" y="23"/>
                    </a:cubicBezTo>
                    <a:cubicBezTo>
                      <a:pt x="5081" y="23"/>
                      <a:pt x="5009" y="38"/>
                      <a:pt x="5009" y="38"/>
                    </a:cubicBezTo>
                    <a:cubicBezTo>
                      <a:pt x="5042" y="23"/>
                      <a:pt x="5042" y="23"/>
                      <a:pt x="5042" y="23"/>
                    </a:cubicBezTo>
                    <a:cubicBezTo>
                      <a:pt x="4997" y="25"/>
                      <a:pt x="4997" y="25"/>
                      <a:pt x="4997" y="25"/>
                    </a:cubicBezTo>
                    <a:cubicBezTo>
                      <a:pt x="4997" y="25"/>
                      <a:pt x="4961" y="13"/>
                      <a:pt x="4951" y="15"/>
                    </a:cubicBezTo>
                    <a:cubicBezTo>
                      <a:pt x="4940" y="17"/>
                      <a:pt x="4935" y="28"/>
                      <a:pt x="4935" y="28"/>
                    </a:cubicBezTo>
                    <a:cubicBezTo>
                      <a:pt x="4935" y="28"/>
                      <a:pt x="4909" y="16"/>
                      <a:pt x="4900" y="16"/>
                    </a:cubicBezTo>
                    <a:cubicBezTo>
                      <a:pt x="4891" y="16"/>
                      <a:pt x="4871" y="31"/>
                      <a:pt x="4871" y="31"/>
                    </a:cubicBezTo>
                    <a:cubicBezTo>
                      <a:pt x="4845" y="23"/>
                      <a:pt x="4845" y="23"/>
                      <a:pt x="4845" y="23"/>
                    </a:cubicBezTo>
                    <a:cubicBezTo>
                      <a:pt x="4772" y="20"/>
                      <a:pt x="4772" y="20"/>
                      <a:pt x="4772" y="20"/>
                    </a:cubicBezTo>
                    <a:cubicBezTo>
                      <a:pt x="4790" y="38"/>
                      <a:pt x="4790" y="38"/>
                      <a:pt x="4790" y="38"/>
                    </a:cubicBezTo>
                    <a:cubicBezTo>
                      <a:pt x="4748" y="24"/>
                      <a:pt x="4748" y="24"/>
                      <a:pt x="4748" y="24"/>
                    </a:cubicBezTo>
                    <a:cubicBezTo>
                      <a:pt x="4707" y="31"/>
                      <a:pt x="4707" y="31"/>
                      <a:pt x="4707" y="31"/>
                    </a:cubicBezTo>
                    <a:cubicBezTo>
                      <a:pt x="4707" y="31"/>
                      <a:pt x="4677" y="25"/>
                      <a:pt x="4661" y="25"/>
                    </a:cubicBezTo>
                    <a:cubicBezTo>
                      <a:pt x="4645" y="25"/>
                      <a:pt x="4596" y="37"/>
                      <a:pt x="4596" y="37"/>
                    </a:cubicBezTo>
                    <a:cubicBezTo>
                      <a:pt x="4654" y="55"/>
                      <a:pt x="4654" y="55"/>
                      <a:pt x="4654" y="55"/>
                    </a:cubicBezTo>
                    <a:cubicBezTo>
                      <a:pt x="4596" y="47"/>
                      <a:pt x="4596" y="47"/>
                      <a:pt x="4596" y="47"/>
                    </a:cubicBezTo>
                    <a:cubicBezTo>
                      <a:pt x="4596" y="47"/>
                      <a:pt x="4541" y="36"/>
                      <a:pt x="4516" y="38"/>
                    </a:cubicBezTo>
                    <a:cubicBezTo>
                      <a:pt x="4492" y="41"/>
                      <a:pt x="4500" y="55"/>
                      <a:pt x="4500" y="55"/>
                    </a:cubicBezTo>
                    <a:cubicBezTo>
                      <a:pt x="4500" y="55"/>
                      <a:pt x="4438" y="49"/>
                      <a:pt x="4425" y="49"/>
                    </a:cubicBezTo>
                    <a:cubicBezTo>
                      <a:pt x="4412" y="49"/>
                      <a:pt x="4312" y="59"/>
                      <a:pt x="4308" y="61"/>
                    </a:cubicBezTo>
                    <a:cubicBezTo>
                      <a:pt x="4305" y="63"/>
                      <a:pt x="4331" y="69"/>
                      <a:pt x="4331" y="69"/>
                    </a:cubicBezTo>
                    <a:close/>
                    <a:moveTo>
                      <a:pt x="4126" y="212"/>
                    </a:moveTo>
                    <a:cubicBezTo>
                      <a:pt x="4104" y="216"/>
                      <a:pt x="4104" y="226"/>
                      <a:pt x="4104" y="226"/>
                    </a:cubicBezTo>
                    <a:cubicBezTo>
                      <a:pt x="4122" y="229"/>
                      <a:pt x="4122" y="229"/>
                      <a:pt x="4122" y="229"/>
                    </a:cubicBezTo>
                    <a:cubicBezTo>
                      <a:pt x="4137" y="229"/>
                      <a:pt x="4149" y="208"/>
                      <a:pt x="4126" y="212"/>
                    </a:cubicBezTo>
                    <a:close/>
                    <a:moveTo>
                      <a:pt x="4116" y="136"/>
                    </a:moveTo>
                    <a:cubicBezTo>
                      <a:pt x="4080" y="144"/>
                      <a:pt x="4080" y="144"/>
                      <a:pt x="4080" y="144"/>
                    </a:cubicBezTo>
                    <a:cubicBezTo>
                      <a:pt x="4105" y="155"/>
                      <a:pt x="4105" y="155"/>
                      <a:pt x="4105" y="155"/>
                    </a:cubicBezTo>
                    <a:cubicBezTo>
                      <a:pt x="4105" y="155"/>
                      <a:pt x="4091" y="159"/>
                      <a:pt x="4093" y="169"/>
                    </a:cubicBezTo>
                    <a:cubicBezTo>
                      <a:pt x="4095" y="178"/>
                      <a:pt x="4122" y="175"/>
                      <a:pt x="4122" y="175"/>
                    </a:cubicBezTo>
                    <a:cubicBezTo>
                      <a:pt x="4109" y="184"/>
                      <a:pt x="4109" y="184"/>
                      <a:pt x="4109" y="184"/>
                    </a:cubicBezTo>
                    <a:cubicBezTo>
                      <a:pt x="4109" y="184"/>
                      <a:pt x="4127" y="188"/>
                      <a:pt x="4141" y="197"/>
                    </a:cubicBezTo>
                    <a:cubicBezTo>
                      <a:pt x="4155" y="205"/>
                      <a:pt x="4180" y="185"/>
                      <a:pt x="4180" y="185"/>
                    </a:cubicBezTo>
                    <a:cubicBezTo>
                      <a:pt x="4196" y="177"/>
                      <a:pt x="4196" y="177"/>
                      <a:pt x="4196" y="177"/>
                    </a:cubicBezTo>
                    <a:cubicBezTo>
                      <a:pt x="4196" y="177"/>
                      <a:pt x="4201" y="183"/>
                      <a:pt x="4207" y="194"/>
                    </a:cubicBezTo>
                    <a:cubicBezTo>
                      <a:pt x="4214" y="204"/>
                      <a:pt x="4238" y="186"/>
                      <a:pt x="4247" y="184"/>
                    </a:cubicBezTo>
                    <a:cubicBezTo>
                      <a:pt x="4256" y="182"/>
                      <a:pt x="4269" y="168"/>
                      <a:pt x="4269" y="168"/>
                    </a:cubicBezTo>
                    <a:cubicBezTo>
                      <a:pt x="4277" y="177"/>
                      <a:pt x="4277" y="177"/>
                      <a:pt x="4277" y="177"/>
                    </a:cubicBezTo>
                    <a:cubicBezTo>
                      <a:pt x="4277" y="177"/>
                      <a:pt x="4290" y="164"/>
                      <a:pt x="4292" y="159"/>
                    </a:cubicBezTo>
                    <a:cubicBezTo>
                      <a:pt x="4294" y="154"/>
                      <a:pt x="4347" y="156"/>
                      <a:pt x="4359" y="156"/>
                    </a:cubicBezTo>
                    <a:cubicBezTo>
                      <a:pt x="4371" y="156"/>
                      <a:pt x="4368" y="142"/>
                      <a:pt x="4368" y="142"/>
                    </a:cubicBezTo>
                    <a:cubicBezTo>
                      <a:pt x="4326" y="141"/>
                      <a:pt x="4326" y="141"/>
                      <a:pt x="4326" y="141"/>
                    </a:cubicBezTo>
                    <a:cubicBezTo>
                      <a:pt x="4346" y="130"/>
                      <a:pt x="4346" y="130"/>
                      <a:pt x="4346" y="130"/>
                    </a:cubicBezTo>
                    <a:cubicBezTo>
                      <a:pt x="4346" y="130"/>
                      <a:pt x="4354" y="110"/>
                      <a:pt x="4349" y="103"/>
                    </a:cubicBezTo>
                    <a:cubicBezTo>
                      <a:pt x="4345" y="97"/>
                      <a:pt x="4311" y="115"/>
                      <a:pt x="4311" y="115"/>
                    </a:cubicBezTo>
                    <a:cubicBezTo>
                      <a:pt x="4308" y="98"/>
                      <a:pt x="4308" y="98"/>
                      <a:pt x="4308" y="98"/>
                    </a:cubicBezTo>
                    <a:cubicBezTo>
                      <a:pt x="4276" y="104"/>
                      <a:pt x="4276" y="104"/>
                      <a:pt x="4276" y="104"/>
                    </a:cubicBezTo>
                    <a:cubicBezTo>
                      <a:pt x="4276" y="104"/>
                      <a:pt x="4273" y="84"/>
                      <a:pt x="4263" y="73"/>
                    </a:cubicBezTo>
                    <a:cubicBezTo>
                      <a:pt x="4254" y="62"/>
                      <a:pt x="4212" y="85"/>
                      <a:pt x="4212" y="85"/>
                    </a:cubicBezTo>
                    <a:cubicBezTo>
                      <a:pt x="4160" y="88"/>
                      <a:pt x="4160" y="88"/>
                      <a:pt x="4160" y="88"/>
                    </a:cubicBezTo>
                    <a:cubicBezTo>
                      <a:pt x="4177" y="101"/>
                      <a:pt x="4177" y="101"/>
                      <a:pt x="4177" y="101"/>
                    </a:cubicBezTo>
                    <a:cubicBezTo>
                      <a:pt x="4177" y="101"/>
                      <a:pt x="4140" y="98"/>
                      <a:pt x="4127" y="102"/>
                    </a:cubicBezTo>
                    <a:cubicBezTo>
                      <a:pt x="4115" y="106"/>
                      <a:pt x="4135" y="119"/>
                      <a:pt x="4135" y="119"/>
                    </a:cubicBezTo>
                    <a:cubicBezTo>
                      <a:pt x="4135" y="119"/>
                      <a:pt x="4078" y="113"/>
                      <a:pt x="4074" y="127"/>
                    </a:cubicBezTo>
                    <a:cubicBezTo>
                      <a:pt x="4069" y="141"/>
                      <a:pt x="4116" y="136"/>
                      <a:pt x="4116" y="136"/>
                    </a:cubicBezTo>
                    <a:close/>
                    <a:moveTo>
                      <a:pt x="3655" y="294"/>
                    </a:moveTo>
                    <a:cubicBezTo>
                      <a:pt x="3664" y="294"/>
                      <a:pt x="3708" y="301"/>
                      <a:pt x="3708" y="301"/>
                    </a:cubicBezTo>
                    <a:cubicBezTo>
                      <a:pt x="3708" y="301"/>
                      <a:pt x="3684" y="321"/>
                      <a:pt x="3699" y="321"/>
                    </a:cubicBezTo>
                    <a:cubicBezTo>
                      <a:pt x="3714" y="321"/>
                      <a:pt x="3752" y="321"/>
                      <a:pt x="3752" y="321"/>
                    </a:cubicBezTo>
                    <a:cubicBezTo>
                      <a:pt x="3766" y="321"/>
                      <a:pt x="3791" y="315"/>
                      <a:pt x="3787" y="307"/>
                    </a:cubicBezTo>
                    <a:cubicBezTo>
                      <a:pt x="3783" y="298"/>
                      <a:pt x="3823" y="295"/>
                      <a:pt x="3821" y="286"/>
                    </a:cubicBezTo>
                    <a:cubicBezTo>
                      <a:pt x="3820" y="278"/>
                      <a:pt x="3858" y="272"/>
                      <a:pt x="3844" y="260"/>
                    </a:cubicBezTo>
                    <a:cubicBezTo>
                      <a:pt x="3830" y="249"/>
                      <a:pt x="3811" y="257"/>
                      <a:pt x="3811" y="257"/>
                    </a:cubicBezTo>
                    <a:cubicBezTo>
                      <a:pt x="3811" y="257"/>
                      <a:pt x="3764" y="242"/>
                      <a:pt x="3761" y="251"/>
                    </a:cubicBezTo>
                    <a:cubicBezTo>
                      <a:pt x="3758" y="259"/>
                      <a:pt x="3758" y="280"/>
                      <a:pt x="3758" y="280"/>
                    </a:cubicBezTo>
                    <a:cubicBezTo>
                      <a:pt x="3758" y="280"/>
                      <a:pt x="3737" y="255"/>
                      <a:pt x="3726" y="264"/>
                    </a:cubicBezTo>
                    <a:cubicBezTo>
                      <a:pt x="3714" y="272"/>
                      <a:pt x="3704" y="296"/>
                      <a:pt x="3695" y="289"/>
                    </a:cubicBezTo>
                    <a:cubicBezTo>
                      <a:pt x="3687" y="283"/>
                      <a:pt x="3682" y="258"/>
                      <a:pt x="3673" y="256"/>
                    </a:cubicBezTo>
                    <a:cubicBezTo>
                      <a:pt x="3663" y="254"/>
                      <a:pt x="3637" y="256"/>
                      <a:pt x="3638" y="269"/>
                    </a:cubicBezTo>
                    <a:cubicBezTo>
                      <a:pt x="3639" y="282"/>
                      <a:pt x="3647" y="294"/>
                      <a:pt x="3655" y="294"/>
                    </a:cubicBezTo>
                    <a:close/>
                    <a:moveTo>
                      <a:pt x="3970" y="239"/>
                    </a:moveTo>
                    <a:cubicBezTo>
                      <a:pt x="3966" y="239"/>
                      <a:pt x="3958" y="235"/>
                      <a:pt x="3958" y="235"/>
                    </a:cubicBezTo>
                    <a:cubicBezTo>
                      <a:pt x="3958" y="235"/>
                      <a:pt x="3898" y="235"/>
                      <a:pt x="3898" y="243"/>
                    </a:cubicBezTo>
                    <a:cubicBezTo>
                      <a:pt x="3898" y="252"/>
                      <a:pt x="3917" y="254"/>
                      <a:pt x="3917" y="254"/>
                    </a:cubicBezTo>
                    <a:cubicBezTo>
                      <a:pt x="3918" y="266"/>
                      <a:pt x="3918" y="266"/>
                      <a:pt x="3918" y="266"/>
                    </a:cubicBezTo>
                    <a:cubicBezTo>
                      <a:pt x="3918" y="266"/>
                      <a:pt x="3968" y="271"/>
                      <a:pt x="3972" y="269"/>
                    </a:cubicBezTo>
                    <a:cubicBezTo>
                      <a:pt x="3976" y="267"/>
                      <a:pt x="3988" y="268"/>
                      <a:pt x="3994" y="268"/>
                    </a:cubicBezTo>
                    <a:cubicBezTo>
                      <a:pt x="3992" y="276"/>
                      <a:pt x="3990" y="287"/>
                      <a:pt x="3990" y="287"/>
                    </a:cubicBezTo>
                    <a:cubicBezTo>
                      <a:pt x="3953" y="314"/>
                      <a:pt x="3953" y="314"/>
                      <a:pt x="3953" y="314"/>
                    </a:cubicBezTo>
                    <a:cubicBezTo>
                      <a:pt x="3967" y="320"/>
                      <a:pt x="3967" y="320"/>
                      <a:pt x="3967" y="320"/>
                    </a:cubicBezTo>
                    <a:cubicBezTo>
                      <a:pt x="3967" y="320"/>
                      <a:pt x="3943" y="335"/>
                      <a:pt x="3955" y="335"/>
                    </a:cubicBezTo>
                    <a:cubicBezTo>
                      <a:pt x="3967" y="335"/>
                      <a:pt x="3985" y="325"/>
                      <a:pt x="3985" y="325"/>
                    </a:cubicBezTo>
                    <a:cubicBezTo>
                      <a:pt x="3985" y="325"/>
                      <a:pt x="3976" y="338"/>
                      <a:pt x="3995" y="337"/>
                    </a:cubicBezTo>
                    <a:cubicBezTo>
                      <a:pt x="4014" y="336"/>
                      <a:pt x="4050" y="324"/>
                      <a:pt x="4050" y="324"/>
                    </a:cubicBezTo>
                    <a:cubicBezTo>
                      <a:pt x="4051" y="338"/>
                      <a:pt x="4051" y="338"/>
                      <a:pt x="4051" y="338"/>
                    </a:cubicBezTo>
                    <a:cubicBezTo>
                      <a:pt x="4096" y="335"/>
                      <a:pt x="4096" y="335"/>
                      <a:pt x="4096" y="335"/>
                    </a:cubicBezTo>
                    <a:cubicBezTo>
                      <a:pt x="4149" y="345"/>
                      <a:pt x="4149" y="345"/>
                      <a:pt x="4149" y="345"/>
                    </a:cubicBezTo>
                    <a:cubicBezTo>
                      <a:pt x="4213" y="340"/>
                      <a:pt x="4213" y="340"/>
                      <a:pt x="4213" y="340"/>
                    </a:cubicBezTo>
                    <a:cubicBezTo>
                      <a:pt x="4231" y="325"/>
                      <a:pt x="4231" y="325"/>
                      <a:pt x="4231" y="325"/>
                    </a:cubicBezTo>
                    <a:cubicBezTo>
                      <a:pt x="4231" y="325"/>
                      <a:pt x="4220" y="339"/>
                      <a:pt x="4233" y="340"/>
                    </a:cubicBezTo>
                    <a:cubicBezTo>
                      <a:pt x="4246" y="341"/>
                      <a:pt x="4321" y="339"/>
                      <a:pt x="4321" y="339"/>
                    </a:cubicBezTo>
                    <a:cubicBezTo>
                      <a:pt x="4328" y="325"/>
                      <a:pt x="4328" y="325"/>
                      <a:pt x="4328" y="325"/>
                    </a:cubicBezTo>
                    <a:cubicBezTo>
                      <a:pt x="4372" y="307"/>
                      <a:pt x="4372" y="307"/>
                      <a:pt x="4372" y="307"/>
                    </a:cubicBezTo>
                    <a:cubicBezTo>
                      <a:pt x="4361" y="303"/>
                      <a:pt x="4361" y="303"/>
                      <a:pt x="4361" y="303"/>
                    </a:cubicBezTo>
                    <a:cubicBezTo>
                      <a:pt x="4361" y="294"/>
                      <a:pt x="4361" y="294"/>
                      <a:pt x="4361" y="294"/>
                    </a:cubicBezTo>
                    <a:cubicBezTo>
                      <a:pt x="4361" y="294"/>
                      <a:pt x="4316" y="283"/>
                      <a:pt x="4300" y="283"/>
                    </a:cubicBezTo>
                    <a:cubicBezTo>
                      <a:pt x="4284" y="283"/>
                      <a:pt x="4163" y="307"/>
                      <a:pt x="4163" y="307"/>
                    </a:cubicBezTo>
                    <a:cubicBezTo>
                      <a:pt x="4163" y="307"/>
                      <a:pt x="4148" y="296"/>
                      <a:pt x="4140" y="295"/>
                    </a:cubicBezTo>
                    <a:cubicBezTo>
                      <a:pt x="4133" y="294"/>
                      <a:pt x="4103" y="307"/>
                      <a:pt x="4103" y="307"/>
                    </a:cubicBezTo>
                    <a:cubicBezTo>
                      <a:pt x="4090" y="293"/>
                      <a:pt x="4090" y="293"/>
                      <a:pt x="4090" y="293"/>
                    </a:cubicBezTo>
                    <a:cubicBezTo>
                      <a:pt x="4078" y="299"/>
                      <a:pt x="4078" y="299"/>
                      <a:pt x="4078" y="299"/>
                    </a:cubicBezTo>
                    <a:cubicBezTo>
                      <a:pt x="4056" y="295"/>
                      <a:pt x="4056" y="295"/>
                      <a:pt x="4056" y="295"/>
                    </a:cubicBezTo>
                    <a:cubicBezTo>
                      <a:pt x="4078" y="287"/>
                      <a:pt x="4078" y="287"/>
                      <a:pt x="4078" y="287"/>
                    </a:cubicBezTo>
                    <a:cubicBezTo>
                      <a:pt x="4065" y="281"/>
                      <a:pt x="4065" y="281"/>
                      <a:pt x="4065" y="281"/>
                    </a:cubicBezTo>
                    <a:cubicBezTo>
                      <a:pt x="4028" y="285"/>
                      <a:pt x="4028" y="285"/>
                      <a:pt x="4028" y="285"/>
                    </a:cubicBezTo>
                    <a:cubicBezTo>
                      <a:pt x="4052" y="278"/>
                      <a:pt x="4052" y="278"/>
                      <a:pt x="4052" y="278"/>
                    </a:cubicBezTo>
                    <a:cubicBezTo>
                      <a:pt x="4051" y="273"/>
                      <a:pt x="4051" y="273"/>
                      <a:pt x="4051" y="273"/>
                    </a:cubicBezTo>
                    <a:cubicBezTo>
                      <a:pt x="4097" y="272"/>
                      <a:pt x="4097" y="272"/>
                      <a:pt x="4097" y="272"/>
                    </a:cubicBezTo>
                    <a:cubicBezTo>
                      <a:pt x="4074" y="264"/>
                      <a:pt x="4074" y="264"/>
                      <a:pt x="4074" y="264"/>
                    </a:cubicBezTo>
                    <a:cubicBezTo>
                      <a:pt x="4058" y="264"/>
                      <a:pt x="4058" y="264"/>
                      <a:pt x="4058" y="264"/>
                    </a:cubicBezTo>
                    <a:cubicBezTo>
                      <a:pt x="4058" y="264"/>
                      <a:pt x="4070" y="254"/>
                      <a:pt x="4060" y="253"/>
                    </a:cubicBezTo>
                    <a:cubicBezTo>
                      <a:pt x="4052" y="252"/>
                      <a:pt x="4021" y="254"/>
                      <a:pt x="4005" y="257"/>
                    </a:cubicBezTo>
                    <a:cubicBezTo>
                      <a:pt x="4003" y="250"/>
                      <a:pt x="3974" y="239"/>
                      <a:pt x="3970" y="239"/>
                    </a:cubicBezTo>
                    <a:close/>
                    <a:moveTo>
                      <a:pt x="3391" y="603"/>
                    </a:moveTo>
                    <a:cubicBezTo>
                      <a:pt x="3423" y="604"/>
                      <a:pt x="3429" y="586"/>
                      <a:pt x="3407" y="587"/>
                    </a:cubicBezTo>
                    <a:cubicBezTo>
                      <a:pt x="3385" y="587"/>
                      <a:pt x="3391" y="603"/>
                      <a:pt x="3391" y="603"/>
                    </a:cubicBezTo>
                    <a:close/>
                    <a:moveTo>
                      <a:pt x="3472" y="227"/>
                    </a:moveTo>
                    <a:cubicBezTo>
                      <a:pt x="3534" y="231"/>
                      <a:pt x="3529" y="212"/>
                      <a:pt x="3529" y="212"/>
                    </a:cubicBezTo>
                    <a:cubicBezTo>
                      <a:pt x="3525" y="202"/>
                      <a:pt x="3525" y="202"/>
                      <a:pt x="3525" y="202"/>
                    </a:cubicBezTo>
                    <a:cubicBezTo>
                      <a:pt x="3571" y="197"/>
                      <a:pt x="3571" y="197"/>
                      <a:pt x="3571" y="197"/>
                    </a:cubicBezTo>
                    <a:cubicBezTo>
                      <a:pt x="3560" y="189"/>
                      <a:pt x="3560" y="189"/>
                      <a:pt x="3560" y="189"/>
                    </a:cubicBezTo>
                    <a:cubicBezTo>
                      <a:pt x="3515" y="191"/>
                      <a:pt x="3515" y="191"/>
                      <a:pt x="3515" y="191"/>
                    </a:cubicBezTo>
                    <a:cubicBezTo>
                      <a:pt x="3507" y="199"/>
                      <a:pt x="3507" y="199"/>
                      <a:pt x="3507" y="199"/>
                    </a:cubicBezTo>
                    <a:cubicBezTo>
                      <a:pt x="3507" y="199"/>
                      <a:pt x="3448" y="186"/>
                      <a:pt x="3441" y="202"/>
                    </a:cubicBezTo>
                    <a:cubicBezTo>
                      <a:pt x="3435" y="218"/>
                      <a:pt x="3472" y="227"/>
                      <a:pt x="3472" y="227"/>
                    </a:cubicBezTo>
                    <a:close/>
                    <a:moveTo>
                      <a:pt x="3369" y="243"/>
                    </a:moveTo>
                    <a:cubicBezTo>
                      <a:pt x="3387" y="228"/>
                      <a:pt x="3368" y="219"/>
                      <a:pt x="3350" y="229"/>
                    </a:cubicBezTo>
                    <a:cubicBezTo>
                      <a:pt x="3331" y="239"/>
                      <a:pt x="3369" y="243"/>
                      <a:pt x="3369" y="243"/>
                    </a:cubicBezTo>
                    <a:close/>
                    <a:moveTo>
                      <a:pt x="3670" y="352"/>
                    </a:moveTo>
                    <a:cubicBezTo>
                      <a:pt x="3670" y="352"/>
                      <a:pt x="3609" y="354"/>
                      <a:pt x="3575" y="365"/>
                    </a:cubicBezTo>
                    <a:cubicBezTo>
                      <a:pt x="3542" y="376"/>
                      <a:pt x="3594" y="385"/>
                      <a:pt x="3583" y="398"/>
                    </a:cubicBezTo>
                    <a:cubicBezTo>
                      <a:pt x="3572" y="412"/>
                      <a:pt x="3550" y="377"/>
                      <a:pt x="3512" y="393"/>
                    </a:cubicBezTo>
                    <a:cubicBezTo>
                      <a:pt x="3524" y="418"/>
                      <a:pt x="3524" y="418"/>
                      <a:pt x="3524" y="418"/>
                    </a:cubicBezTo>
                    <a:cubicBezTo>
                      <a:pt x="3524" y="418"/>
                      <a:pt x="3530" y="428"/>
                      <a:pt x="3547" y="431"/>
                    </a:cubicBezTo>
                    <a:cubicBezTo>
                      <a:pt x="3565" y="434"/>
                      <a:pt x="3564" y="469"/>
                      <a:pt x="3564" y="469"/>
                    </a:cubicBezTo>
                    <a:cubicBezTo>
                      <a:pt x="3564" y="469"/>
                      <a:pt x="3634" y="460"/>
                      <a:pt x="3656" y="455"/>
                    </a:cubicBezTo>
                    <a:cubicBezTo>
                      <a:pt x="3678" y="449"/>
                      <a:pt x="3678" y="408"/>
                      <a:pt x="3678" y="408"/>
                    </a:cubicBezTo>
                    <a:cubicBezTo>
                      <a:pt x="3634" y="398"/>
                      <a:pt x="3634" y="398"/>
                      <a:pt x="3634" y="398"/>
                    </a:cubicBezTo>
                    <a:cubicBezTo>
                      <a:pt x="3634" y="398"/>
                      <a:pt x="3687" y="380"/>
                      <a:pt x="3714" y="371"/>
                    </a:cubicBezTo>
                    <a:cubicBezTo>
                      <a:pt x="3740" y="361"/>
                      <a:pt x="3670" y="352"/>
                      <a:pt x="3670" y="352"/>
                    </a:cubicBezTo>
                    <a:close/>
                    <a:moveTo>
                      <a:pt x="4135" y="1704"/>
                    </a:moveTo>
                    <a:cubicBezTo>
                      <a:pt x="4115" y="1700"/>
                      <a:pt x="4104" y="1691"/>
                      <a:pt x="4104" y="1691"/>
                    </a:cubicBezTo>
                    <a:cubicBezTo>
                      <a:pt x="4094" y="1700"/>
                      <a:pt x="4094" y="1700"/>
                      <a:pt x="4094" y="1700"/>
                    </a:cubicBezTo>
                    <a:cubicBezTo>
                      <a:pt x="4094" y="1700"/>
                      <a:pt x="4111" y="1709"/>
                      <a:pt x="4115" y="1712"/>
                    </a:cubicBezTo>
                    <a:cubicBezTo>
                      <a:pt x="4119" y="1715"/>
                      <a:pt x="4138" y="1714"/>
                      <a:pt x="4138" y="1714"/>
                    </a:cubicBezTo>
                    <a:cubicBezTo>
                      <a:pt x="4138" y="1714"/>
                      <a:pt x="4148" y="1719"/>
                      <a:pt x="4158" y="1718"/>
                    </a:cubicBezTo>
                    <a:cubicBezTo>
                      <a:pt x="4169" y="1717"/>
                      <a:pt x="4173" y="1706"/>
                      <a:pt x="4173" y="1706"/>
                    </a:cubicBezTo>
                    <a:cubicBezTo>
                      <a:pt x="4173" y="1706"/>
                      <a:pt x="4156" y="1708"/>
                      <a:pt x="4135" y="1704"/>
                    </a:cubicBezTo>
                    <a:close/>
                    <a:moveTo>
                      <a:pt x="3018" y="262"/>
                    </a:moveTo>
                    <a:cubicBezTo>
                      <a:pt x="3018" y="262"/>
                      <a:pt x="3056" y="255"/>
                      <a:pt x="3065" y="261"/>
                    </a:cubicBezTo>
                    <a:cubicBezTo>
                      <a:pt x="3075" y="267"/>
                      <a:pt x="3069" y="277"/>
                      <a:pt x="3081" y="277"/>
                    </a:cubicBezTo>
                    <a:cubicBezTo>
                      <a:pt x="3094" y="277"/>
                      <a:pt x="3116" y="272"/>
                      <a:pt x="3116" y="272"/>
                    </a:cubicBezTo>
                    <a:cubicBezTo>
                      <a:pt x="3116" y="272"/>
                      <a:pt x="3132" y="281"/>
                      <a:pt x="3147" y="274"/>
                    </a:cubicBezTo>
                    <a:cubicBezTo>
                      <a:pt x="3163" y="268"/>
                      <a:pt x="3160" y="251"/>
                      <a:pt x="3160" y="251"/>
                    </a:cubicBezTo>
                    <a:cubicBezTo>
                      <a:pt x="3182" y="251"/>
                      <a:pt x="3182" y="251"/>
                      <a:pt x="3182" y="251"/>
                    </a:cubicBezTo>
                    <a:cubicBezTo>
                      <a:pt x="3226" y="237"/>
                      <a:pt x="3226" y="237"/>
                      <a:pt x="3226" y="237"/>
                    </a:cubicBezTo>
                    <a:cubicBezTo>
                      <a:pt x="3201" y="260"/>
                      <a:pt x="3201" y="260"/>
                      <a:pt x="3201" y="260"/>
                    </a:cubicBezTo>
                    <a:cubicBezTo>
                      <a:pt x="3236" y="266"/>
                      <a:pt x="3236" y="266"/>
                      <a:pt x="3236" y="266"/>
                    </a:cubicBezTo>
                    <a:cubicBezTo>
                      <a:pt x="3273" y="251"/>
                      <a:pt x="3273" y="251"/>
                      <a:pt x="3273" y="251"/>
                    </a:cubicBezTo>
                    <a:cubicBezTo>
                      <a:pt x="3336" y="222"/>
                      <a:pt x="3336" y="222"/>
                      <a:pt x="3336" y="222"/>
                    </a:cubicBezTo>
                    <a:cubicBezTo>
                      <a:pt x="3336" y="222"/>
                      <a:pt x="3288" y="207"/>
                      <a:pt x="3279" y="207"/>
                    </a:cubicBezTo>
                    <a:cubicBezTo>
                      <a:pt x="3269" y="207"/>
                      <a:pt x="3216" y="203"/>
                      <a:pt x="3216" y="203"/>
                    </a:cubicBezTo>
                    <a:cubicBezTo>
                      <a:pt x="3165" y="211"/>
                      <a:pt x="3165" y="211"/>
                      <a:pt x="3165" y="211"/>
                    </a:cubicBezTo>
                    <a:cubicBezTo>
                      <a:pt x="3162" y="225"/>
                      <a:pt x="3162" y="225"/>
                      <a:pt x="3162" y="225"/>
                    </a:cubicBezTo>
                    <a:cubicBezTo>
                      <a:pt x="3084" y="231"/>
                      <a:pt x="3084" y="231"/>
                      <a:pt x="3084" y="231"/>
                    </a:cubicBezTo>
                    <a:cubicBezTo>
                      <a:pt x="3084" y="231"/>
                      <a:pt x="3058" y="222"/>
                      <a:pt x="3036" y="226"/>
                    </a:cubicBezTo>
                    <a:cubicBezTo>
                      <a:pt x="3014" y="229"/>
                      <a:pt x="3017" y="237"/>
                      <a:pt x="3017" y="237"/>
                    </a:cubicBezTo>
                    <a:cubicBezTo>
                      <a:pt x="3017" y="242"/>
                      <a:pt x="3018" y="262"/>
                      <a:pt x="3018" y="262"/>
                    </a:cubicBezTo>
                    <a:close/>
                    <a:moveTo>
                      <a:pt x="4213" y="1537"/>
                    </a:moveTo>
                    <a:cubicBezTo>
                      <a:pt x="4213" y="1537"/>
                      <a:pt x="4180" y="1529"/>
                      <a:pt x="4153" y="1528"/>
                    </a:cubicBezTo>
                    <a:cubicBezTo>
                      <a:pt x="4126" y="1527"/>
                      <a:pt x="4168" y="1539"/>
                      <a:pt x="4168" y="1539"/>
                    </a:cubicBezTo>
                    <a:cubicBezTo>
                      <a:pt x="4168" y="1549"/>
                      <a:pt x="4168" y="1549"/>
                      <a:pt x="4168" y="1549"/>
                    </a:cubicBezTo>
                    <a:cubicBezTo>
                      <a:pt x="4168" y="1549"/>
                      <a:pt x="4201" y="1554"/>
                      <a:pt x="4230" y="1559"/>
                    </a:cubicBezTo>
                    <a:cubicBezTo>
                      <a:pt x="4259" y="1564"/>
                      <a:pt x="4286" y="1553"/>
                      <a:pt x="4213" y="1537"/>
                    </a:cubicBezTo>
                    <a:close/>
                    <a:moveTo>
                      <a:pt x="4275" y="1715"/>
                    </a:moveTo>
                    <a:cubicBezTo>
                      <a:pt x="4262" y="1712"/>
                      <a:pt x="4248" y="1719"/>
                      <a:pt x="4243" y="1722"/>
                    </a:cubicBezTo>
                    <a:cubicBezTo>
                      <a:pt x="4247" y="1719"/>
                      <a:pt x="4256" y="1713"/>
                      <a:pt x="4265" y="1703"/>
                    </a:cubicBezTo>
                    <a:cubicBezTo>
                      <a:pt x="4277" y="1690"/>
                      <a:pt x="4246" y="1689"/>
                      <a:pt x="4232" y="1705"/>
                    </a:cubicBezTo>
                    <a:cubicBezTo>
                      <a:pt x="4226" y="1719"/>
                      <a:pt x="4226" y="1719"/>
                      <a:pt x="4226" y="1719"/>
                    </a:cubicBezTo>
                    <a:cubicBezTo>
                      <a:pt x="4218" y="1733"/>
                      <a:pt x="4218" y="1733"/>
                      <a:pt x="4218" y="1733"/>
                    </a:cubicBezTo>
                    <a:cubicBezTo>
                      <a:pt x="4255" y="1728"/>
                      <a:pt x="4255" y="1728"/>
                      <a:pt x="4255" y="1728"/>
                    </a:cubicBezTo>
                    <a:cubicBezTo>
                      <a:pt x="4255" y="1728"/>
                      <a:pt x="4292" y="1719"/>
                      <a:pt x="4275" y="1715"/>
                    </a:cubicBezTo>
                    <a:close/>
                    <a:moveTo>
                      <a:pt x="3267" y="270"/>
                    </a:moveTo>
                    <a:cubicBezTo>
                      <a:pt x="3231" y="288"/>
                      <a:pt x="3231" y="288"/>
                      <a:pt x="3231" y="288"/>
                    </a:cubicBezTo>
                    <a:cubicBezTo>
                      <a:pt x="3231" y="288"/>
                      <a:pt x="3266" y="294"/>
                      <a:pt x="3250" y="297"/>
                    </a:cubicBezTo>
                    <a:cubicBezTo>
                      <a:pt x="3234" y="301"/>
                      <a:pt x="3176" y="305"/>
                      <a:pt x="3176" y="305"/>
                    </a:cubicBezTo>
                    <a:cubicBezTo>
                      <a:pt x="3162" y="321"/>
                      <a:pt x="3162" y="321"/>
                      <a:pt x="3162" y="321"/>
                    </a:cubicBezTo>
                    <a:cubicBezTo>
                      <a:pt x="3199" y="316"/>
                      <a:pt x="3199" y="316"/>
                      <a:pt x="3199" y="316"/>
                    </a:cubicBezTo>
                    <a:cubicBezTo>
                      <a:pt x="3199" y="316"/>
                      <a:pt x="3214" y="321"/>
                      <a:pt x="3233" y="324"/>
                    </a:cubicBezTo>
                    <a:cubicBezTo>
                      <a:pt x="3252" y="327"/>
                      <a:pt x="3308" y="308"/>
                      <a:pt x="3308" y="308"/>
                    </a:cubicBezTo>
                    <a:cubicBezTo>
                      <a:pt x="3306" y="317"/>
                      <a:pt x="3306" y="317"/>
                      <a:pt x="3306" y="317"/>
                    </a:cubicBezTo>
                    <a:cubicBezTo>
                      <a:pt x="3306" y="317"/>
                      <a:pt x="3344" y="312"/>
                      <a:pt x="3374" y="310"/>
                    </a:cubicBezTo>
                    <a:cubicBezTo>
                      <a:pt x="3402" y="308"/>
                      <a:pt x="3377" y="315"/>
                      <a:pt x="3367" y="317"/>
                    </a:cubicBezTo>
                    <a:cubicBezTo>
                      <a:pt x="3357" y="318"/>
                      <a:pt x="3323" y="322"/>
                      <a:pt x="3298" y="325"/>
                    </a:cubicBezTo>
                    <a:cubicBezTo>
                      <a:pt x="3273" y="328"/>
                      <a:pt x="3242" y="339"/>
                      <a:pt x="3242" y="339"/>
                    </a:cubicBezTo>
                    <a:cubicBezTo>
                      <a:pt x="3242" y="339"/>
                      <a:pt x="3270" y="344"/>
                      <a:pt x="3320" y="346"/>
                    </a:cubicBezTo>
                    <a:cubicBezTo>
                      <a:pt x="3368" y="347"/>
                      <a:pt x="3402" y="326"/>
                      <a:pt x="3402" y="326"/>
                    </a:cubicBezTo>
                    <a:cubicBezTo>
                      <a:pt x="3452" y="313"/>
                      <a:pt x="3452" y="313"/>
                      <a:pt x="3452" y="313"/>
                    </a:cubicBezTo>
                    <a:cubicBezTo>
                      <a:pt x="3452" y="313"/>
                      <a:pt x="3469" y="319"/>
                      <a:pt x="3517" y="313"/>
                    </a:cubicBezTo>
                    <a:cubicBezTo>
                      <a:pt x="3563" y="307"/>
                      <a:pt x="3566" y="297"/>
                      <a:pt x="3585" y="292"/>
                    </a:cubicBezTo>
                    <a:cubicBezTo>
                      <a:pt x="3603" y="287"/>
                      <a:pt x="3588" y="267"/>
                      <a:pt x="3568" y="267"/>
                    </a:cubicBezTo>
                    <a:cubicBezTo>
                      <a:pt x="3548" y="268"/>
                      <a:pt x="3554" y="281"/>
                      <a:pt x="3554" y="281"/>
                    </a:cubicBezTo>
                    <a:cubicBezTo>
                      <a:pt x="3527" y="280"/>
                      <a:pt x="3527" y="280"/>
                      <a:pt x="3527" y="280"/>
                    </a:cubicBezTo>
                    <a:cubicBezTo>
                      <a:pt x="3527" y="280"/>
                      <a:pt x="3532" y="273"/>
                      <a:pt x="3537" y="265"/>
                    </a:cubicBezTo>
                    <a:cubicBezTo>
                      <a:pt x="3542" y="257"/>
                      <a:pt x="3555" y="242"/>
                      <a:pt x="3543" y="242"/>
                    </a:cubicBezTo>
                    <a:cubicBezTo>
                      <a:pt x="3531" y="241"/>
                      <a:pt x="3506" y="252"/>
                      <a:pt x="3473" y="262"/>
                    </a:cubicBezTo>
                    <a:cubicBezTo>
                      <a:pt x="3439" y="272"/>
                      <a:pt x="3494" y="269"/>
                      <a:pt x="3494" y="269"/>
                    </a:cubicBezTo>
                    <a:cubicBezTo>
                      <a:pt x="3491" y="285"/>
                      <a:pt x="3491" y="285"/>
                      <a:pt x="3491" y="285"/>
                    </a:cubicBezTo>
                    <a:cubicBezTo>
                      <a:pt x="3411" y="295"/>
                      <a:pt x="3411" y="295"/>
                      <a:pt x="3411" y="295"/>
                    </a:cubicBezTo>
                    <a:cubicBezTo>
                      <a:pt x="3411" y="295"/>
                      <a:pt x="3405" y="275"/>
                      <a:pt x="3410" y="266"/>
                    </a:cubicBezTo>
                    <a:cubicBezTo>
                      <a:pt x="3414" y="257"/>
                      <a:pt x="3357" y="253"/>
                      <a:pt x="3357" y="253"/>
                    </a:cubicBezTo>
                    <a:lnTo>
                      <a:pt x="3267" y="270"/>
                    </a:lnTo>
                    <a:close/>
                    <a:moveTo>
                      <a:pt x="3556" y="183"/>
                    </a:moveTo>
                    <a:cubicBezTo>
                      <a:pt x="3566" y="182"/>
                      <a:pt x="3595" y="190"/>
                      <a:pt x="3597" y="182"/>
                    </a:cubicBezTo>
                    <a:cubicBezTo>
                      <a:pt x="3599" y="173"/>
                      <a:pt x="3589" y="167"/>
                      <a:pt x="3573" y="167"/>
                    </a:cubicBezTo>
                    <a:cubicBezTo>
                      <a:pt x="3556" y="167"/>
                      <a:pt x="3491" y="178"/>
                      <a:pt x="3491" y="178"/>
                    </a:cubicBezTo>
                    <a:cubicBezTo>
                      <a:pt x="3491" y="178"/>
                      <a:pt x="3547" y="184"/>
                      <a:pt x="3556" y="183"/>
                    </a:cubicBezTo>
                    <a:close/>
                    <a:moveTo>
                      <a:pt x="3411" y="512"/>
                    </a:moveTo>
                    <a:cubicBezTo>
                      <a:pt x="3409" y="506"/>
                      <a:pt x="3344" y="507"/>
                      <a:pt x="3344" y="507"/>
                    </a:cubicBezTo>
                    <a:cubicBezTo>
                      <a:pt x="3397" y="479"/>
                      <a:pt x="3397" y="479"/>
                      <a:pt x="3397" y="479"/>
                    </a:cubicBezTo>
                    <a:cubicBezTo>
                      <a:pt x="3397" y="479"/>
                      <a:pt x="3429" y="405"/>
                      <a:pt x="3400" y="396"/>
                    </a:cubicBezTo>
                    <a:cubicBezTo>
                      <a:pt x="3373" y="388"/>
                      <a:pt x="3334" y="406"/>
                      <a:pt x="3334" y="406"/>
                    </a:cubicBezTo>
                    <a:cubicBezTo>
                      <a:pt x="3334" y="406"/>
                      <a:pt x="3308" y="460"/>
                      <a:pt x="3284" y="463"/>
                    </a:cubicBezTo>
                    <a:cubicBezTo>
                      <a:pt x="3260" y="466"/>
                      <a:pt x="3300" y="426"/>
                      <a:pt x="3298" y="416"/>
                    </a:cubicBezTo>
                    <a:cubicBezTo>
                      <a:pt x="3296" y="406"/>
                      <a:pt x="3232" y="405"/>
                      <a:pt x="3232" y="405"/>
                    </a:cubicBezTo>
                    <a:cubicBezTo>
                      <a:pt x="3226" y="418"/>
                      <a:pt x="3226" y="418"/>
                      <a:pt x="3226" y="418"/>
                    </a:cubicBezTo>
                    <a:cubicBezTo>
                      <a:pt x="3226" y="418"/>
                      <a:pt x="3190" y="433"/>
                      <a:pt x="3153" y="436"/>
                    </a:cubicBezTo>
                    <a:cubicBezTo>
                      <a:pt x="3117" y="438"/>
                      <a:pt x="3169" y="425"/>
                      <a:pt x="3205" y="413"/>
                    </a:cubicBezTo>
                    <a:cubicBezTo>
                      <a:pt x="3243" y="401"/>
                      <a:pt x="3186" y="399"/>
                      <a:pt x="3186" y="399"/>
                    </a:cubicBezTo>
                    <a:cubicBezTo>
                      <a:pt x="3146" y="411"/>
                      <a:pt x="3146" y="411"/>
                      <a:pt x="3146" y="411"/>
                    </a:cubicBezTo>
                    <a:cubicBezTo>
                      <a:pt x="3118" y="414"/>
                      <a:pt x="3118" y="414"/>
                      <a:pt x="3118" y="414"/>
                    </a:cubicBezTo>
                    <a:cubicBezTo>
                      <a:pt x="3118" y="414"/>
                      <a:pt x="3133" y="404"/>
                      <a:pt x="3149" y="393"/>
                    </a:cubicBezTo>
                    <a:cubicBezTo>
                      <a:pt x="3164" y="382"/>
                      <a:pt x="3145" y="384"/>
                      <a:pt x="3145" y="384"/>
                    </a:cubicBezTo>
                    <a:cubicBezTo>
                      <a:pt x="3046" y="415"/>
                      <a:pt x="3046" y="415"/>
                      <a:pt x="3046" y="415"/>
                    </a:cubicBezTo>
                    <a:cubicBezTo>
                      <a:pt x="3032" y="416"/>
                      <a:pt x="3032" y="416"/>
                      <a:pt x="3032" y="416"/>
                    </a:cubicBezTo>
                    <a:cubicBezTo>
                      <a:pt x="2976" y="433"/>
                      <a:pt x="2976" y="433"/>
                      <a:pt x="2976" y="433"/>
                    </a:cubicBezTo>
                    <a:cubicBezTo>
                      <a:pt x="2978" y="441"/>
                      <a:pt x="2978" y="441"/>
                      <a:pt x="2978" y="441"/>
                    </a:cubicBezTo>
                    <a:cubicBezTo>
                      <a:pt x="2938" y="456"/>
                      <a:pt x="2938" y="456"/>
                      <a:pt x="2938" y="456"/>
                    </a:cubicBezTo>
                    <a:cubicBezTo>
                      <a:pt x="2929" y="466"/>
                      <a:pt x="2929" y="466"/>
                      <a:pt x="2929" y="466"/>
                    </a:cubicBezTo>
                    <a:cubicBezTo>
                      <a:pt x="2947" y="474"/>
                      <a:pt x="2947" y="474"/>
                      <a:pt x="2947" y="474"/>
                    </a:cubicBezTo>
                    <a:cubicBezTo>
                      <a:pt x="2947" y="474"/>
                      <a:pt x="2969" y="459"/>
                      <a:pt x="2974" y="471"/>
                    </a:cubicBezTo>
                    <a:cubicBezTo>
                      <a:pt x="2979" y="483"/>
                      <a:pt x="2933" y="477"/>
                      <a:pt x="2922" y="496"/>
                    </a:cubicBezTo>
                    <a:cubicBezTo>
                      <a:pt x="2910" y="516"/>
                      <a:pt x="3069" y="497"/>
                      <a:pt x="3047" y="515"/>
                    </a:cubicBezTo>
                    <a:cubicBezTo>
                      <a:pt x="3026" y="532"/>
                      <a:pt x="2899" y="521"/>
                      <a:pt x="2888" y="538"/>
                    </a:cubicBezTo>
                    <a:cubicBezTo>
                      <a:pt x="2877" y="555"/>
                      <a:pt x="2909" y="553"/>
                      <a:pt x="2932" y="565"/>
                    </a:cubicBezTo>
                    <a:cubicBezTo>
                      <a:pt x="2955" y="577"/>
                      <a:pt x="2920" y="570"/>
                      <a:pt x="2916" y="587"/>
                    </a:cubicBezTo>
                    <a:cubicBezTo>
                      <a:pt x="2912" y="603"/>
                      <a:pt x="3015" y="595"/>
                      <a:pt x="3015" y="595"/>
                    </a:cubicBezTo>
                    <a:cubicBezTo>
                      <a:pt x="3015" y="595"/>
                      <a:pt x="3184" y="579"/>
                      <a:pt x="3223" y="567"/>
                    </a:cubicBezTo>
                    <a:cubicBezTo>
                      <a:pt x="3250" y="558"/>
                      <a:pt x="3301" y="596"/>
                      <a:pt x="3333" y="599"/>
                    </a:cubicBezTo>
                    <a:cubicBezTo>
                      <a:pt x="3366" y="601"/>
                      <a:pt x="3377" y="564"/>
                      <a:pt x="3377" y="564"/>
                    </a:cubicBezTo>
                    <a:cubicBezTo>
                      <a:pt x="3325" y="563"/>
                      <a:pt x="3325" y="563"/>
                      <a:pt x="3325" y="563"/>
                    </a:cubicBezTo>
                    <a:cubicBezTo>
                      <a:pt x="3347" y="546"/>
                      <a:pt x="3347" y="546"/>
                      <a:pt x="3347" y="546"/>
                    </a:cubicBezTo>
                    <a:cubicBezTo>
                      <a:pt x="3347" y="546"/>
                      <a:pt x="3379" y="552"/>
                      <a:pt x="3411" y="545"/>
                    </a:cubicBezTo>
                    <a:cubicBezTo>
                      <a:pt x="3444" y="538"/>
                      <a:pt x="3413" y="519"/>
                      <a:pt x="3411" y="512"/>
                    </a:cubicBezTo>
                    <a:close/>
                    <a:moveTo>
                      <a:pt x="3120" y="293"/>
                    </a:moveTo>
                    <a:cubicBezTo>
                      <a:pt x="3080" y="303"/>
                      <a:pt x="3108" y="308"/>
                      <a:pt x="3108" y="308"/>
                    </a:cubicBezTo>
                    <a:cubicBezTo>
                      <a:pt x="3165" y="294"/>
                      <a:pt x="3161" y="282"/>
                      <a:pt x="3120" y="293"/>
                    </a:cubicBezTo>
                    <a:close/>
                    <a:moveTo>
                      <a:pt x="2745" y="467"/>
                    </a:moveTo>
                    <a:cubicBezTo>
                      <a:pt x="2750" y="479"/>
                      <a:pt x="2720" y="495"/>
                      <a:pt x="2748" y="491"/>
                    </a:cubicBezTo>
                    <a:cubicBezTo>
                      <a:pt x="2776" y="487"/>
                      <a:pt x="2810" y="475"/>
                      <a:pt x="2810" y="475"/>
                    </a:cubicBezTo>
                    <a:cubicBezTo>
                      <a:pt x="2836" y="481"/>
                      <a:pt x="2836" y="481"/>
                      <a:pt x="2836" y="481"/>
                    </a:cubicBezTo>
                    <a:cubicBezTo>
                      <a:pt x="2887" y="443"/>
                      <a:pt x="2887" y="443"/>
                      <a:pt x="2887" y="443"/>
                    </a:cubicBezTo>
                    <a:cubicBezTo>
                      <a:pt x="2975" y="415"/>
                      <a:pt x="2975" y="415"/>
                      <a:pt x="2975" y="415"/>
                    </a:cubicBezTo>
                    <a:cubicBezTo>
                      <a:pt x="3058" y="392"/>
                      <a:pt x="3058" y="392"/>
                      <a:pt x="3058" y="392"/>
                    </a:cubicBezTo>
                    <a:cubicBezTo>
                      <a:pt x="3124" y="379"/>
                      <a:pt x="3124" y="379"/>
                      <a:pt x="3124" y="379"/>
                    </a:cubicBezTo>
                    <a:cubicBezTo>
                      <a:pt x="3124" y="379"/>
                      <a:pt x="3085" y="347"/>
                      <a:pt x="3082" y="343"/>
                    </a:cubicBezTo>
                    <a:cubicBezTo>
                      <a:pt x="3078" y="340"/>
                      <a:pt x="3031" y="346"/>
                      <a:pt x="3031" y="346"/>
                    </a:cubicBezTo>
                    <a:cubicBezTo>
                      <a:pt x="2987" y="352"/>
                      <a:pt x="2987" y="352"/>
                      <a:pt x="2987" y="352"/>
                    </a:cubicBezTo>
                    <a:cubicBezTo>
                      <a:pt x="2963" y="334"/>
                      <a:pt x="2963" y="334"/>
                      <a:pt x="2963" y="334"/>
                    </a:cubicBezTo>
                    <a:cubicBezTo>
                      <a:pt x="2909" y="341"/>
                      <a:pt x="2909" y="341"/>
                      <a:pt x="2909" y="341"/>
                    </a:cubicBezTo>
                    <a:cubicBezTo>
                      <a:pt x="2875" y="351"/>
                      <a:pt x="2875" y="351"/>
                      <a:pt x="2875" y="351"/>
                    </a:cubicBezTo>
                    <a:cubicBezTo>
                      <a:pt x="2865" y="364"/>
                      <a:pt x="2865" y="364"/>
                      <a:pt x="2865" y="364"/>
                    </a:cubicBezTo>
                    <a:cubicBezTo>
                      <a:pt x="2854" y="384"/>
                      <a:pt x="2854" y="384"/>
                      <a:pt x="2854" y="384"/>
                    </a:cubicBezTo>
                    <a:cubicBezTo>
                      <a:pt x="2822" y="393"/>
                      <a:pt x="2822" y="393"/>
                      <a:pt x="2822" y="393"/>
                    </a:cubicBezTo>
                    <a:cubicBezTo>
                      <a:pt x="2776" y="406"/>
                      <a:pt x="2776" y="406"/>
                      <a:pt x="2776" y="406"/>
                    </a:cubicBezTo>
                    <a:cubicBezTo>
                      <a:pt x="2789" y="414"/>
                      <a:pt x="2789" y="414"/>
                      <a:pt x="2789" y="414"/>
                    </a:cubicBezTo>
                    <a:cubicBezTo>
                      <a:pt x="2709" y="450"/>
                      <a:pt x="2709" y="450"/>
                      <a:pt x="2709" y="450"/>
                    </a:cubicBezTo>
                    <a:cubicBezTo>
                      <a:pt x="2709" y="450"/>
                      <a:pt x="2741" y="455"/>
                      <a:pt x="2745" y="467"/>
                    </a:cubicBezTo>
                    <a:close/>
                    <a:moveTo>
                      <a:pt x="3490" y="390"/>
                    </a:moveTo>
                    <a:cubicBezTo>
                      <a:pt x="3470" y="374"/>
                      <a:pt x="3470" y="374"/>
                      <a:pt x="3470" y="374"/>
                    </a:cubicBezTo>
                    <a:cubicBezTo>
                      <a:pt x="3451" y="376"/>
                      <a:pt x="3451" y="376"/>
                      <a:pt x="3451" y="376"/>
                    </a:cubicBezTo>
                    <a:cubicBezTo>
                      <a:pt x="3451" y="376"/>
                      <a:pt x="3439" y="361"/>
                      <a:pt x="3414" y="370"/>
                    </a:cubicBezTo>
                    <a:cubicBezTo>
                      <a:pt x="3388" y="378"/>
                      <a:pt x="3446" y="402"/>
                      <a:pt x="3446" y="402"/>
                    </a:cubicBezTo>
                    <a:lnTo>
                      <a:pt x="3490" y="390"/>
                    </a:lnTo>
                    <a:close/>
                    <a:moveTo>
                      <a:pt x="3460" y="585"/>
                    </a:moveTo>
                    <a:cubicBezTo>
                      <a:pt x="3479" y="587"/>
                      <a:pt x="3488" y="593"/>
                      <a:pt x="3504" y="601"/>
                    </a:cubicBezTo>
                    <a:cubicBezTo>
                      <a:pt x="3520" y="609"/>
                      <a:pt x="3574" y="600"/>
                      <a:pt x="3574" y="600"/>
                    </a:cubicBezTo>
                    <a:cubicBezTo>
                      <a:pt x="3560" y="555"/>
                      <a:pt x="3560" y="555"/>
                      <a:pt x="3560" y="555"/>
                    </a:cubicBezTo>
                    <a:cubicBezTo>
                      <a:pt x="3494" y="541"/>
                      <a:pt x="3494" y="541"/>
                      <a:pt x="3494" y="541"/>
                    </a:cubicBezTo>
                    <a:cubicBezTo>
                      <a:pt x="3472" y="566"/>
                      <a:pt x="3472" y="566"/>
                      <a:pt x="3472" y="566"/>
                    </a:cubicBezTo>
                    <a:cubicBezTo>
                      <a:pt x="3450" y="568"/>
                      <a:pt x="3450" y="568"/>
                      <a:pt x="3450" y="568"/>
                    </a:cubicBezTo>
                    <a:cubicBezTo>
                      <a:pt x="3450" y="568"/>
                      <a:pt x="3441" y="584"/>
                      <a:pt x="3460" y="585"/>
                    </a:cubicBezTo>
                    <a:close/>
                    <a:moveTo>
                      <a:pt x="1582" y="1336"/>
                    </a:moveTo>
                    <a:cubicBezTo>
                      <a:pt x="1584" y="1351"/>
                      <a:pt x="1595" y="1357"/>
                      <a:pt x="1595" y="1357"/>
                    </a:cubicBezTo>
                    <a:cubicBezTo>
                      <a:pt x="1603" y="1336"/>
                      <a:pt x="1603" y="1336"/>
                      <a:pt x="1603" y="1336"/>
                    </a:cubicBezTo>
                    <a:cubicBezTo>
                      <a:pt x="1603" y="1336"/>
                      <a:pt x="1580" y="1321"/>
                      <a:pt x="1582" y="1336"/>
                    </a:cubicBezTo>
                    <a:close/>
                    <a:moveTo>
                      <a:pt x="3872" y="725"/>
                    </a:moveTo>
                    <a:cubicBezTo>
                      <a:pt x="3856" y="723"/>
                      <a:pt x="3867" y="740"/>
                      <a:pt x="3867" y="740"/>
                    </a:cubicBezTo>
                    <a:cubicBezTo>
                      <a:pt x="3878" y="739"/>
                      <a:pt x="3887" y="726"/>
                      <a:pt x="3872" y="725"/>
                    </a:cubicBezTo>
                    <a:close/>
                    <a:moveTo>
                      <a:pt x="3559" y="1373"/>
                    </a:moveTo>
                    <a:cubicBezTo>
                      <a:pt x="3587" y="1369"/>
                      <a:pt x="3552" y="1355"/>
                      <a:pt x="3552" y="1355"/>
                    </a:cubicBezTo>
                    <a:cubicBezTo>
                      <a:pt x="3508" y="1364"/>
                      <a:pt x="3530" y="1376"/>
                      <a:pt x="3559" y="1373"/>
                    </a:cubicBezTo>
                    <a:close/>
                    <a:moveTo>
                      <a:pt x="3831" y="723"/>
                    </a:moveTo>
                    <a:cubicBezTo>
                      <a:pt x="3819" y="725"/>
                      <a:pt x="3809" y="742"/>
                      <a:pt x="3828" y="742"/>
                    </a:cubicBezTo>
                    <a:cubicBezTo>
                      <a:pt x="3839" y="742"/>
                      <a:pt x="3844" y="721"/>
                      <a:pt x="3831" y="723"/>
                    </a:cubicBezTo>
                    <a:close/>
                    <a:moveTo>
                      <a:pt x="4037" y="845"/>
                    </a:moveTo>
                    <a:cubicBezTo>
                      <a:pt x="4047" y="835"/>
                      <a:pt x="4022" y="831"/>
                      <a:pt x="4022" y="831"/>
                    </a:cubicBezTo>
                    <a:cubicBezTo>
                      <a:pt x="4022" y="831"/>
                      <a:pt x="4022" y="860"/>
                      <a:pt x="4037" y="845"/>
                    </a:cubicBezTo>
                    <a:close/>
                    <a:moveTo>
                      <a:pt x="3767" y="885"/>
                    </a:moveTo>
                    <a:cubicBezTo>
                      <a:pt x="3712" y="935"/>
                      <a:pt x="3802" y="899"/>
                      <a:pt x="3802" y="899"/>
                    </a:cubicBezTo>
                    <a:cubicBezTo>
                      <a:pt x="3848" y="856"/>
                      <a:pt x="3821" y="834"/>
                      <a:pt x="3767" y="885"/>
                    </a:cubicBezTo>
                    <a:close/>
                    <a:moveTo>
                      <a:pt x="3938" y="838"/>
                    </a:moveTo>
                    <a:cubicBezTo>
                      <a:pt x="3938" y="838"/>
                      <a:pt x="3915" y="835"/>
                      <a:pt x="3905" y="827"/>
                    </a:cubicBezTo>
                    <a:cubicBezTo>
                      <a:pt x="3895" y="819"/>
                      <a:pt x="3900" y="798"/>
                      <a:pt x="3900" y="798"/>
                    </a:cubicBezTo>
                    <a:cubicBezTo>
                      <a:pt x="3879" y="782"/>
                      <a:pt x="3879" y="782"/>
                      <a:pt x="3879" y="782"/>
                    </a:cubicBezTo>
                    <a:cubicBezTo>
                      <a:pt x="3852" y="785"/>
                      <a:pt x="3852" y="785"/>
                      <a:pt x="3852" y="785"/>
                    </a:cubicBezTo>
                    <a:cubicBezTo>
                      <a:pt x="3848" y="776"/>
                      <a:pt x="3848" y="776"/>
                      <a:pt x="3848" y="776"/>
                    </a:cubicBezTo>
                    <a:cubicBezTo>
                      <a:pt x="3835" y="754"/>
                      <a:pt x="3835" y="754"/>
                      <a:pt x="3835" y="754"/>
                    </a:cubicBezTo>
                    <a:cubicBezTo>
                      <a:pt x="3812" y="758"/>
                      <a:pt x="3812" y="758"/>
                      <a:pt x="3812" y="758"/>
                    </a:cubicBezTo>
                    <a:cubicBezTo>
                      <a:pt x="3799" y="751"/>
                      <a:pt x="3799" y="751"/>
                      <a:pt x="3799" y="751"/>
                    </a:cubicBezTo>
                    <a:cubicBezTo>
                      <a:pt x="3811" y="740"/>
                      <a:pt x="3811" y="740"/>
                      <a:pt x="3811" y="740"/>
                    </a:cubicBezTo>
                    <a:cubicBezTo>
                      <a:pt x="3809" y="723"/>
                      <a:pt x="3809" y="723"/>
                      <a:pt x="3809" y="723"/>
                    </a:cubicBezTo>
                    <a:cubicBezTo>
                      <a:pt x="3775" y="741"/>
                      <a:pt x="3775" y="741"/>
                      <a:pt x="3775" y="741"/>
                    </a:cubicBezTo>
                    <a:cubicBezTo>
                      <a:pt x="3758" y="749"/>
                      <a:pt x="3758" y="749"/>
                      <a:pt x="3758" y="749"/>
                    </a:cubicBezTo>
                    <a:cubicBezTo>
                      <a:pt x="3739" y="777"/>
                      <a:pt x="3739" y="777"/>
                      <a:pt x="3739" y="777"/>
                    </a:cubicBezTo>
                    <a:cubicBezTo>
                      <a:pt x="3739" y="777"/>
                      <a:pt x="3708" y="784"/>
                      <a:pt x="3706" y="790"/>
                    </a:cubicBezTo>
                    <a:cubicBezTo>
                      <a:pt x="3704" y="796"/>
                      <a:pt x="3716" y="803"/>
                      <a:pt x="3706" y="806"/>
                    </a:cubicBezTo>
                    <a:cubicBezTo>
                      <a:pt x="3697" y="810"/>
                      <a:pt x="3668" y="820"/>
                      <a:pt x="3668" y="820"/>
                    </a:cubicBezTo>
                    <a:cubicBezTo>
                      <a:pt x="3685" y="828"/>
                      <a:pt x="3685" y="828"/>
                      <a:pt x="3685" y="828"/>
                    </a:cubicBezTo>
                    <a:cubicBezTo>
                      <a:pt x="3685" y="828"/>
                      <a:pt x="3712" y="824"/>
                      <a:pt x="3713" y="827"/>
                    </a:cubicBezTo>
                    <a:cubicBezTo>
                      <a:pt x="3713" y="830"/>
                      <a:pt x="3707" y="835"/>
                      <a:pt x="3707" y="846"/>
                    </a:cubicBezTo>
                    <a:cubicBezTo>
                      <a:pt x="3707" y="857"/>
                      <a:pt x="3750" y="858"/>
                      <a:pt x="3769" y="848"/>
                    </a:cubicBezTo>
                    <a:cubicBezTo>
                      <a:pt x="3788" y="839"/>
                      <a:pt x="3778" y="821"/>
                      <a:pt x="3806" y="822"/>
                    </a:cubicBezTo>
                    <a:cubicBezTo>
                      <a:pt x="3833" y="822"/>
                      <a:pt x="3837" y="831"/>
                      <a:pt x="3837" y="831"/>
                    </a:cubicBezTo>
                    <a:cubicBezTo>
                      <a:pt x="3868" y="836"/>
                      <a:pt x="3868" y="836"/>
                      <a:pt x="3868" y="836"/>
                    </a:cubicBezTo>
                    <a:cubicBezTo>
                      <a:pt x="3872" y="847"/>
                      <a:pt x="3872" y="847"/>
                      <a:pt x="3872" y="847"/>
                    </a:cubicBezTo>
                    <a:cubicBezTo>
                      <a:pt x="3934" y="851"/>
                      <a:pt x="3934" y="851"/>
                      <a:pt x="3934" y="851"/>
                    </a:cubicBezTo>
                    <a:lnTo>
                      <a:pt x="3938" y="838"/>
                    </a:lnTo>
                    <a:close/>
                    <a:moveTo>
                      <a:pt x="3875" y="899"/>
                    </a:moveTo>
                    <a:cubicBezTo>
                      <a:pt x="3834" y="912"/>
                      <a:pt x="3875" y="926"/>
                      <a:pt x="3875" y="926"/>
                    </a:cubicBezTo>
                    <a:cubicBezTo>
                      <a:pt x="3897" y="910"/>
                      <a:pt x="3916" y="885"/>
                      <a:pt x="3875" y="899"/>
                    </a:cubicBezTo>
                    <a:close/>
                    <a:moveTo>
                      <a:pt x="3982" y="842"/>
                    </a:moveTo>
                    <a:cubicBezTo>
                      <a:pt x="3959" y="854"/>
                      <a:pt x="3991" y="862"/>
                      <a:pt x="3991" y="862"/>
                    </a:cubicBezTo>
                    <a:cubicBezTo>
                      <a:pt x="4014" y="849"/>
                      <a:pt x="4006" y="829"/>
                      <a:pt x="3982" y="842"/>
                    </a:cubicBezTo>
                    <a:close/>
                    <a:moveTo>
                      <a:pt x="4240" y="874"/>
                    </a:moveTo>
                    <a:cubicBezTo>
                      <a:pt x="4228" y="875"/>
                      <a:pt x="4229" y="891"/>
                      <a:pt x="4243" y="891"/>
                    </a:cubicBezTo>
                    <a:cubicBezTo>
                      <a:pt x="4267" y="891"/>
                      <a:pt x="4253" y="872"/>
                      <a:pt x="4240" y="874"/>
                    </a:cubicBezTo>
                    <a:close/>
                    <a:moveTo>
                      <a:pt x="3698" y="1210"/>
                    </a:moveTo>
                    <a:cubicBezTo>
                      <a:pt x="3730" y="1209"/>
                      <a:pt x="3741" y="1183"/>
                      <a:pt x="3710" y="1183"/>
                    </a:cubicBezTo>
                    <a:cubicBezTo>
                      <a:pt x="3678" y="1184"/>
                      <a:pt x="3698" y="1210"/>
                      <a:pt x="3698" y="1210"/>
                    </a:cubicBezTo>
                    <a:close/>
                    <a:moveTo>
                      <a:pt x="4229" y="562"/>
                    </a:moveTo>
                    <a:cubicBezTo>
                      <a:pt x="4215" y="556"/>
                      <a:pt x="4204" y="575"/>
                      <a:pt x="4217" y="579"/>
                    </a:cubicBezTo>
                    <a:cubicBezTo>
                      <a:pt x="4217" y="579"/>
                      <a:pt x="4243" y="568"/>
                      <a:pt x="4229" y="562"/>
                    </a:cubicBezTo>
                    <a:close/>
                    <a:moveTo>
                      <a:pt x="4156" y="573"/>
                    </a:moveTo>
                    <a:cubicBezTo>
                      <a:pt x="4140" y="578"/>
                      <a:pt x="4115" y="589"/>
                      <a:pt x="4139" y="584"/>
                    </a:cubicBezTo>
                    <a:cubicBezTo>
                      <a:pt x="4162" y="579"/>
                      <a:pt x="4182" y="571"/>
                      <a:pt x="4182" y="571"/>
                    </a:cubicBezTo>
                    <a:cubicBezTo>
                      <a:pt x="4206" y="553"/>
                      <a:pt x="4172" y="568"/>
                      <a:pt x="4156" y="573"/>
                    </a:cubicBezTo>
                    <a:close/>
                    <a:moveTo>
                      <a:pt x="4261" y="595"/>
                    </a:moveTo>
                    <a:cubicBezTo>
                      <a:pt x="4234" y="589"/>
                      <a:pt x="4261" y="607"/>
                      <a:pt x="4261" y="607"/>
                    </a:cubicBezTo>
                    <a:cubicBezTo>
                      <a:pt x="4277" y="605"/>
                      <a:pt x="4289" y="601"/>
                      <a:pt x="4261" y="595"/>
                    </a:cubicBezTo>
                    <a:close/>
                    <a:moveTo>
                      <a:pt x="4422" y="1450"/>
                    </a:moveTo>
                    <a:cubicBezTo>
                      <a:pt x="4432" y="1448"/>
                      <a:pt x="4449" y="1449"/>
                      <a:pt x="4449" y="1449"/>
                    </a:cubicBezTo>
                    <a:cubicBezTo>
                      <a:pt x="4449" y="1449"/>
                      <a:pt x="4462" y="1437"/>
                      <a:pt x="4472" y="1437"/>
                    </a:cubicBezTo>
                    <a:cubicBezTo>
                      <a:pt x="4482" y="1437"/>
                      <a:pt x="4483" y="1442"/>
                      <a:pt x="4500" y="1434"/>
                    </a:cubicBezTo>
                    <a:cubicBezTo>
                      <a:pt x="4500" y="1434"/>
                      <a:pt x="4565" y="1417"/>
                      <a:pt x="4559" y="1407"/>
                    </a:cubicBezTo>
                    <a:cubicBezTo>
                      <a:pt x="4553" y="1397"/>
                      <a:pt x="4534" y="1384"/>
                      <a:pt x="4534" y="1384"/>
                    </a:cubicBezTo>
                    <a:cubicBezTo>
                      <a:pt x="4534" y="1384"/>
                      <a:pt x="4558" y="1386"/>
                      <a:pt x="4558" y="1377"/>
                    </a:cubicBezTo>
                    <a:cubicBezTo>
                      <a:pt x="4558" y="1368"/>
                      <a:pt x="4554" y="1356"/>
                      <a:pt x="4554" y="1356"/>
                    </a:cubicBezTo>
                    <a:cubicBezTo>
                      <a:pt x="4554" y="1356"/>
                      <a:pt x="4582" y="1360"/>
                      <a:pt x="4576" y="1344"/>
                    </a:cubicBezTo>
                    <a:cubicBezTo>
                      <a:pt x="4570" y="1328"/>
                      <a:pt x="4547" y="1317"/>
                      <a:pt x="4540" y="1325"/>
                    </a:cubicBezTo>
                    <a:cubicBezTo>
                      <a:pt x="4533" y="1333"/>
                      <a:pt x="4534" y="1348"/>
                      <a:pt x="4519" y="1337"/>
                    </a:cubicBezTo>
                    <a:cubicBezTo>
                      <a:pt x="4504" y="1326"/>
                      <a:pt x="4528" y="1319"/>
                      <a:pt x="4528" y="1319"/>
                    </a:cubicBezTo>
                    <a:cubicBezTo>
                      <a:pt x="4525" y="1302"/>
                      <a:pt x="4525" y="1302"/>
                      <a:pt x="4525" y="1302"/>
                    </a:cubicBezTo>
                    <a:cubicBezTo>
                      <a:pt x="4505" y="1301"/>
                      <a:pt x="4505" y="1301"/>
                      <a:pt x="4505" y="1301"/>
                    </a:cubicBezTo>
                    <a:cubicBezTo>
                      <a:pt x="4505" y="1301"/>
                      <a:pt x="4459" y="1321"/>
                      <a:pt x="4456" y="1325"/>
                    </a:cubicBezTo>
                    <a:cubicBezTo>
                      <a:pt x="4453" y="1329"/>
                      <a:pt x="4417" y="1333"/>
                      <a:pt x="4417" y="1333"/>
                    </a:cubicBezTo>
                    <a:cubicBezTo>
                      <a:pt x="4396" y="1347"/>
                      <a:pt x="4396" y="1347"/>
                      <a:pt x="4396" y="1347"/>
                    </a:cubicBezTo>
                    <a:cubicBezTo>
                      <a:pt x="4404" y="1332"/>
                      <a:pt x="4404" y="1332"/>
                      <a:pt x="4404" y="1332"/>
                    </a:cubicBezTo>
                    <a:cubicBezTo>
                      <a:pt x="4389" y="1321"/>
                      <a:pt x="4389" y="1321"/>
                      <a:pt x="4389" y="1321"/>
                    </a:cubicBezTo>
                    <a:cubicBezTo>
                      <a:pt x="4412" y="1326"/>
                      <a:pt x="4412" y="1326"/>
                      <a:pt x="4412" y="1326"/>
                    </a:cubicBezTo>
                    <a:cubicBezTo>
                      <a:pt x="4422" y="1318"/>
                      <a:pt x="4422" y="1318"/>
                      <a:pt x="4422" y="1318"/>
                    </a:cubicBezTo>
                    <a:cubicBezTo>
                      <a:pt x="4440" y="1317"/>
                      <a:pt x="4440" y="1317"/>
                      <a:pt x="4440" y="1317"/>
                    </a:cubicBezTo>
                    <a:cubicBezTo>
                      <a:pt x="4442" y="1304"/>
                      <a:pt x="4442" y="1304"/>
                      <a:pt x="4442" y="1304"/>
                    </a:cubicBezTo>
                    <a:cubicBezTo>
                      <a:pt x="4442" y="1304"/>
                      <a:pt x="4463" y="1307"/>
                      <a:pt x="4475" y="1302"/>
                    </a:cubicBezTo>
                    <a:cubicBezTo>
                      <a:pt x="4487" y="1297"/>
                      <a:pt x="4504" y="1288"/>
                      <a:pt x="4504" y="1288"/>
                    </a:cubicBezTo>
                    <a:cubicBezTo>
                      <a:pt x="4504" y="1288"/>
                      <a:pt x="4552" y="1293"/>
                      <a:pt x="4551" y="1288"/>
                    </a:cubicBezTo>
                    <a:cubicBezTo>
                      <a:pt x="4550" y="1283"/>
                      <a:pt x="4532" y="1275"/>
                      <a:pt x="4532" y="1275"/>
                    </a:cubicBezTo>
                    <a:cubicBezTo>
                      <a:pt x="4531" y="1259"/>
                      <a:pt x="4531" y="1259"/>
                      <a:pt x="4531" y="1259"/>
                    </a:cubicBezTo>
                    <a:cubicBezTo>
                      <a:pt x="4531" y="1259"/>
                      <a:pt x="4503" y="1268"/>
                      <a:pt x="4497" y="1267"/>
                    </a:cubicBezTo>
                    <a:cubicBezTo>
                      <a:pt x="4491" y="1266"/>
                      <a:pt x="4489" y="1254"/>
                      <a:pt x="4489" y="1254"/>
                    </a:cubicBezTo>
                    <a:cubicBezTo>
                      <a:pt x="4449" y="1266"/>
                      <a:pt x="4449" y="1266"/>
                      <a:pt x="4449" y="1266"/>
                    </a:cubicBezTo>
                    <a:cubicBezTo>
                      <a:pt x="4451" y="1246"/>
                      <a:pt x="4451" y="1246"/>
                      <a:pt x="4451" y="1246"/>
                    </a:cubicBezTo>
                    <a:cubicBezTo>
                      <a:pt x="4422" y="1256"/>
                      <a:pt x="4422" y="1256"/>
                      <a:pt x="4422" y="1256"/>
                    </a:cubicBezTo>
                    <a:cubicBezTo>
                      <a:pt x="4422" y="1256"/>
                      <a:pt x="4453" y="1221"/>
                      <a:pt x="4445" y="1217"/>
                    </a:cubicBezTo>
                    <a:cubicBezTo>
                      <a:pt x="4437" y="1213"/>
                      <a:pt x="4412" y="1213"/>
                      <a:pt x="4412" y="1213"/>
                    </a:cubicBezTo>
                    <a:cubicBezTo>
                      <a:pt x="4415" y="1197"/>
                      <a:pt x="4415" y="1197"/>
                      <a:pt x="4415" y="1197"/>
                    </a:cubicBezTo>
                    <a:cubicBezTo>
                      <a:pt x="4393" y="1197"/>
                      <a:pt x="4393" y="1197"/>
                      <a:pt x="4393" y="1197"/>
                    </a:cubicBezTo>
                    <a:cubicBezTo>
                      <a:pt x="4402" y="1183"/>
                      <a:pt x="4402" y="1183"/>
                      <a:pt x="4402" y="1183"/>
                    </a:cubicBezTo>
                    <a:cubicBezTo>
                      <a:pt x="4384" y="1167"/>
                      <a:pt x="4384" y="1167"/>
                      <a:pt x="4384" y="1167"/>
                    </a:cubicBezTo>
                    <a:cubicBezTo>
                      <a:pt x="4384" y="1167"/>
                      <a:pt x="4414" y="1174"/>
                      <a:pt x="4422" y="1168"/>
                    </a:cubicBezTo>
                    <a:cubicBezTo>
                      <a:pt x="4430" y="1162"/>
                      <a:pt x="4441" y="1157"/>
                      <a:pt x="4441" y="1157"/>
                    </a:cubicBezTo>
                    <a:cubicBezTo>
                      <a:pt x="4411" y="1139"/>
                      <a:pt x="4411" y="1139"/>
                      <a:pt x="4411" y="1139"/>
                    </a:cubicBezTo>
                    <a:cubicBezTo>
                      <a:pt x="4444" y="1120"/>
                      <a:pt x="4444" y="1120"/>
                      <a:pt x="4444" y="1120"/>
                    </a:cubicBezTo>
                    <a:cubicBezTo>
                      <a:pt x="4411" y="1105"/>
                      <a:pt x="4411" y="1105"/>
                      <a:pt x="4411" y="1105"/>
                    </a:cubicBezTo>
                    <a:cubicBezTo>
                      <a:pt x="4381" y="1106"/>
                      <a:pt x="4381" y="1106"/>
                      <a:pt x="4381" y="1106"/>
                    </a:cubicBezTo>
                    <a:cubicBezTo>
                      <a:pt x="4417" y="1093"/>
                      <a:pt x="4417" y="1093"/>
                      <a:pt x="4417" y="1093"/>
                    </a:cubicBezTo>
                    <a:cubicBezTo>
                      <a:pt x="4392" y="1087"/>
                      <a:pt x="4392" y="1087"/>
                      <a:pt x="4392" y="1087"/>
                    </a:cubicBezTo>
                    <a:cubicBezTo>
                      <a:pt x="4422" y="1073"/>
                      <a:pt x="4422" y="1073"/>
                      <a:pt x="4422" y="1073"/>
                    </a:cubicBezTo>
                    <a:cubicBezTo>
                      <a:pt x="4417" y="1057"/>
                      <a:pt x="4417" y="1057"/>
                      <a:pt x="4417" y="1057"/>
                    </a:cubicBezTo>
                    <a:cubicBezTo>
                      <a:pt x="4395" y="1055"/>
                      <a:pt x="4395" y="1055"/>
                      <a:pt x="4395" y="1055"/>
                    </a:cubicBezTo>
                    <a:cubicBezTo>
                      <a:pt x="4395" y="1055"/>
                      <a:pt x="4413" y="1045"/>
                      <a:pt x="4405" y="1026"/>
                    </a:cubicBezTo>
                    <a:cubicBezTo>
                      <a:pt x="4397" y="1007"/>
                      <a:pt x="4389" y="1010"/>
                      <a:pt x="4389" y="1010"/>
                    </a:cubicBezTo>
                    <a:cubicBezTo>
                      <a:pt x="4398" y="996"/>
                      <a:pt x="4398" y="996"/>
                      <a:pt x="4398" y="996"/>
                    </a:cubicBezTo>
                    <a:cubicBezTo>
                      <a:pt x="4398" y="996"/>
                      <a:pt x="4374" y="1007"/>
                      <a:pt x="4369" y="1014"/>
                    </a:cubicBezTo>
                    <a:cubicBezTo>
                      <a:pt x="4364" y="1021"/>
                      <a:pt x="4368" y="1027"/>
                      <a:pt x="4368" y="1027"/>
                    </a:cubicBezTo>
                    <a:cubicBezTo>
                      <a:pt x="4349" y="1021"/>
                      <a:pt x="4349" y="1021"/>
                      <a:pt x="4349" y="1021"/>
                    </a:cubicBezTo>
                    <a:cubicBezTo>
                      <a:pt x="4353" y="1043"/>
                      <a:pt x="4353" y="1043"/>
                      <a:pt x="4353" y="1043"/>
                    </a:cubicBezTo>
                    <a:cubicBezTo>
                      <a:pt x="4335" y="1042"/>
                      <a:pt x="4335" y="1042"/>
                      <a:pt x="4335" y="1042"/>
                    </a:cubicBezTo>
                    <a:cubicBezTo>
                      <a:pt x="4327" y="1056"/>
                      <a:pt x="4327" y="1056"/>
                      <a:pt x="4327" y="1056"/>
                    </a:cubicBezTo>
                    <a:cubicBezTo>
                      <a:pt x="4332" y="1062"/>
                      <a:pt x="4332" y="1062"/>
                      <a:pt x="4332" y="1062"/>
                    </a:cubicBezTo>
                    <a:cubicBezTo>
                      <a:pt x="4316" y="1063"/>
                      <a:pt x="4316" y="1063"/>
                      <a:pt x="4316" y="1063"/>
                    </a:cubicBezTo>
                    <a:cubicBezTo>
                      <a:pt x="4301" y="1093"/>
                      <a:pt x="4301" y="1093"/>
                      <a:pt x="4301" y="1093"/>
                    </a:cubicBezTo>
                    <a:cubicBezTo>
                      <a:pt x="4293" y="1093"/>
                      <a:pt x="4293" y="1093"/>
                      <a:pt x="4293" y="1093"/>
                    </a:cubicBezTo>
                    <a:cubicBezTo>
                      <a:pt x="4303" y="1068"/>
                      <a:pt x="4303" y="1068"/>
                      <a:pt x="4303" y="1068"/>
                    </a:cubicBezTo>
                    <a:cubicBezTo>
                      <a:pt x="4303" y="1068"/>
                      <a:pt x="4293" y="1053"/>
                      <a:pt x="4284" y="1062"/>
                    </a:cubicBezTo>
                    <a:cubicBezTo>
                      <a:pt x="4275" y="1071"/>
                      <a:pt x="4263" y="1084"/>
                      <a:pt x="4256" y="1085"/>
                    </a:cubicBezTo>
                    <a:cubicBezTo>
                      <a:pt x="4249" y="1086"/>
                      <a:pt x="4221" y="1107"/>
                      <a:pt x="4221" y="1107"/>
                    </a:cubicBezTo>
                    <a:cubicBezTo>
                      <a:pt x="4226" y="1092"/>
                      <a:pt x="4226" y="1092"/>
                      <a:pt x="4226" y="1092"/>
                    </a:cubicBezTo>
                    <a:cubicBezTo>
                      <a:pt x="4225" y="1081"/>
                      <a:pt x="4225" y="1081"/>
                      <a:pt x="4225" y="1081"/>
                    </a:cubicBezTo>
                    <a:cubicBezTo>
                      <a:pt x="4200" y="1102"/>
                      <a:pt x="4200" y="1102"/>
                      <a:pt x="4200" y="1102"/>
                    </a:cubicBezTo>
                    <a:cubicBezTo>
                      <a:pt x="4156" y="1112"/>
                      <a:pt x="4156" y="1112"/>
                      <a:pt x="4156" y="1112"/>
                    </a:cubicBezTo>
                    <a:cubicBezTo>
                      <a:pt x="4197" y="1098"/>
                      <a:pt x="4197" y="1098"/>
                      <a:pt x="4197" y="1098"/>
                    </a:cubicBezTo>
                    <a:cubicBezTo>
                      <a:pt x="4197" y="1098"/>
                      <a:pt x="4221" y="1071"/>
                      <a:pt x="4208" y="1065"/>
                    </a:cubicBezTo>
                    <a:cubicBezTo>
                      <a:pt x="4195" y="1059"/>
                      <a:pt x="4180" y="1065"/>
                      <a:pt x="4180" y="1065"/>
                    </a:cubicBezTo>
                    <a:cubicBezTo>
                      <a:pt x="4180" y="1065"/>
                      <a:pt x="4147" y="1080"/>
                      <a:pt x="4149" y="1069"/>
                    </a:cubicBezTo>
                    <a:cubicBezTo>
                      <a:pt x="4151" y="1058"/>
                      <a:pt x="4168" y="1055"/>
                      <a:pt x="4168" y="1055"/>
                    </a:cubicBezTo>
                    <a:cubicBezTo>
                      <a:pt x="4167" y="1062"/>
                      <a:pt x="4167" y="1062"/>
                      <a:pt x="4167" y="1062"/>
                    </a:cubicBezTo>
                    <a:cubicBezTo>
                      <a:pt x="4181" y="1057"/>
                      <a:pt x="4181" y="1057"/>
                      <a:pt x="4181" y="1057"/>
                    </a:cubicBezTo>
                    <a:cubicBezTo>
                      <a:pt x="4178" y="1038"/>
                      <a:pt x="4178" y="1038"/>
                      <a:pt x="4178" y="1038"/>
                    </a:cubicBezTo>
                    <a:cubicBezTo>
                      <a:pt x="4178" y="1038"/>
                      <a:pt x="4203" y="1024"/>
                      <a:pt x="4194" y="1017"/>
                    </a:cubicBezTo>
                    <a:cubicBezTo>
                      <a:pt x="4185" y="1010"/>
                      <a:pt x="4158" y="1006"/>
                      <a:pt x="4158" y="1006"/>
                    </a:cubicBezTo>
                    <a:cubicBezTo>
                      <a:pt x="4158" y="1006"/>
                      <a:pt x="4203" y="1008"/>
                      <a:pt x="4206" y="996"/>
                    </a:cubicBezTo>
                    <a:cubicBezTo>
                      <a:pt x="4209" y="984"/>
                      <a:pt x="4212" y="981"/>
                      <a:pt x="4218" y="977"/>
                    </a:cubicBezTo>
                    <a:cubicBezTo>
                      <a:pt x="4224" y="973"/>
                      <a:pt x="4244" y="972"/>
                      <a:pt x="4234" y="963"/>
                    </a:cubicBezTo>
                    <a:cubicBezTo>
                      <a:pt x="4224" y="954"/>
                      <a:pt x="4214" y="970"/>
                      <a:pt x="4214" y="970"/>
                    </a:cubicBezTo>
                    <a:cubicBezTo>
                      <a:pt x="4208" y="953"/>
                      <a:pt x="4208" y="953"/>
                      <a:pt x="4208" y="953"/>
                    </a:cubicBezTo>
                    <a:cubicBezTo>
                      <a:pt x="4208" y="953"/>
                      <a:pt x="4177" y="954"/>
                      <a:pt x="4168" y="954"/>
                    </a:cubicBezTo>
                    <a:cubicBezTo>
                      <a:pt x="4159" y="954"/>
                      <a:pt x="4157" y="939"/>
                      <a:pt x="4165" y="936"/>
                    </a:cubicBezTo>
                    <a:cubicBezTo>
                      <a:pt x="4173" y="933"/>
                      <a:pt x="4174" y="926"/>
                      <a:pt x="4167" y="924"/>
                    </a:cubicBezTo>
                    <a:cubicBezTo>
                      <a:pt x="4160" y="922"/>
                      <a:pt x="4154" y="929"/>
                      <a:pt x="4154" y="929"/>
                    </a:cubicBezTo>
                    <a:cubicBezTo>
                      <a:pt x="4159" y="913"/>
                      <a:pt x="4159" y="913"/>
                      <a:pt x="4159" y="913"/>
                    </a:cubicBezTo>
                    <a:cubicBezTo>
                      <a:pt x="4135" y="917"/>
                      <a:pt x="4135" y="917"/>
                      <a:pt x="4135" y="917"/>
                    </a:cubicBezTo>
                    <a:cubicBezTo>
                      <a:pt x="4135" y="917"/>
                      <a:pt x="4139" y="888"/>
                      <a:pt x="4122" y="888"/>
                    </a:cubicBezTo>
                    <a:cubicBezTo>
                      <a:pt x="4105" y="888"/>
                      <a:pt x="4077" y="905"/>
                      <a:pt x="4077" y="905"/>
                    </a:cubicBezTo>
                    <a:cubicBezTo>
                      <a:pt x="4077" y="905"/>
                      <a:pt x="4069" y="894"/>
                      <a:pt x="4061" y="894"/>
                    </a:cubicBezTo>
                    <a:cubicBezTo>
                      <a:pt x="4053" y="894"/>
                      <a:pt x="4036" y="903"/>
                      <a:pt x="4036" y="903"/>
                    </a:cubicBezTo>
                    <a:cubicBezTo>
                      <a:pt x="4036" y="903"/>
                      <a:pt x="3990" y="881"/>
                      <a:pt x="3974" y="884"/>
                    </a:cubicBezTo>
                    <a:cubicBezTo>
                      <a:pt x="3958" y="887"/>
                      <a:pt x="3952" y="899"/>
                      <a:pt x="3952" y="899"/>
                    </a:cubicBezTo>
                    <a:cubicBezTo>
                      <a:pt x="3952" y="899"/>
                      <a:pt x="3931" y="909"/>
                      <a:pt x="3938" y="917"/>
                    </a:cubicBezTo>
                    <a:cubicBezTo>
                      <a:pt x="3945" y="925"/>
                      <a:pt x="3958" y="926"/>
                      <a:pt x="3952" y="934"/>
                    </a:cubicBezTo>
                    <a:cubicBezTo>
                      <a:pt x="3946" y="942"/>
                      <a:pt x="3921" y="958"/>
                      <a:pt x="3921" y="958"/>
                    </a:cubicBezTo>
                    <a:cubicBezTo>
                      <a:pt x="3903" y="965"/>
                      <a:pt x="3903" y="965"/>
                      <a:pt x="3903" y="965"/>
                    </a:cubicBezTo>
                    <a:cubicBezTo>
                      <a:pt x="3920" y="974"/>
                      <a:pt x="3920" y="974"/>
                      <a:pt x="3920" y="974"/>
                    </a:cubicBezTo>
                    <a:cubicBezTo>
                      <a:pt x="3920" y="974"/>
                      <a:pt x="3905" y="981"/>
                      <a:pt x="3904" y="990"/>
                    </a:cubicBezTo>
                    <a:cubicBezTo>
                      <a:pt x="3903" y="999"/>
                      <a:pt x="3911" y="1006"/>
                      <a:pt x="3903" y="1016"/>
                    </a:cubicBezTo>
                    <a:cubicBezTo>
                      <a:pt x="3895" y="1026"/>
                      <a:pt x="3888" y="1018"/>
                      <a:pt x="3875" y="1026"/>
                    </a:cubicBezTo>
                    <a:cubicBezTo>
                      <a:pt x="3862" y="1034"/>
                      <a:pt x="3864" y="1047"/>
                      <a:pt x="3864" y="1047"/>
                    </a:cubicBezTo>
                    <a:cubicBezTo>
                      <a:pt x="3864" y="1047"/>
                      <a:pt x="3848" y="1050"/>
                      <a:pt x="3842" y="1056"/>
                    </a:cubicBezTo>
                    <a:cubicBezTo>
                      <a:pt x="3836" y="1062"/>
                      <a:pt x="3816" y="1067"/>
                      <a:pt x="3818" y="1075"/>
                    </a:cubicBezTo>
                    <a:cubicBezTo>
                      <a:pt x="3820" y="1083"/>
                      <a:pt x="3857" y="1097"/>
                      <a:pt x="3857" y="1106"/>
                    </a:cubicBezTo>
                    <a:cubicBezTo>
                      <a:pt x="3857" y="1115"/>
                      <a:pt x="3856" y="1180"/>
                      <a:pt x="3821" y="1200"/>
                    </a:cubicBezTo>
                    <a:cubicBezTo>
                      <a:pt x="3786" y="1220"/>
                      <a:pt x="3741" y="1255"/>
                      <a:pt x="3723" y="1256"/>
                    </a:cubicBezTo>
                    <a:cubicBezTo>
                      <a:pt x="3705" y="1257"/>
                      <a:pt x="3656" y="1260"/>
                      <a:pt x="3653" y="1269"/>
                    </a:cubicBezTo>
                    <a:cubicBezTo>
                      <a:pt x="3650" y="1278"/>
                      <a:pt x="3662" y="1306"/>
                      <a:pt x="3662" y="1311"/>
                    </a:cubicBezTo>
                    <a:cubicBezTo>
                      <a:pt x="3662" y="1316"/>
                      <a:pt x="3641" y="1337"/>
                      <a:pt x="3637" y="1352"/>
                    </a:cubicBezTo>
                    <a:cubicBezTo>
                      <a:pt x="3633" y="1367"/>
                      <a:pt x="3636" y="1400"/>
                      <a:pt x="3636" y="1400"/>
                    </a:cubicBezTo>
                    <a:cubicBezTo>
                      <a:pt x="3636" y="1400"/>
                      <a:pt x="3602" y="1417"/>
                      <a:pt x="3601" y="1422"/>
                    </a:cubicBezTo>
                    <a:cubicBezTo>
                      <a:pt x="3600" y="1427"/>
                      <a:pt x="3599" y="1444"/>
                      <a:pt x="3599" y="1444"/>
                    </a:cubicBezTo>
                    <a:cubicBezTo>
                      <a:pt x="3586" y="1460"/>
                      <a:pt x="3586" y="1460"/>
                      <a:pt x="3586" y="1460"/>
                    </a:cubicBezTo>
                    <a:cubicBezTo>
                      <a:pt x="3586" y="1460"/>
                      <a:pt x="3593" y="1436"/>
                      <a:pt x="3582" y="1435"/>
                    </a:cubicBezTo>
                    <a:cubicBezTo>
                      <a:pt x="3571" y="1434"/>
                      <a:pt x="3549" y="1448"/>
                      <a:pt x="3554" y="1459"/>
                    </a:cubicBezTo>
                    <a:cubicBezTo>
                      <a:pt x="3559" y="1470"/>
                      <a:pt x="3553" y="1479"/>
                      <a:pt x="3553" y="1479"/>
                    </a:cubicBezTo>
                    <a:cubicBezTo>
                      <a:pt x="3553" y="1479"/>
                      <a:pt x="3551" y="1459"/>
                      <a:pt x="3545" y="1454"/>
                    </a:cubicBezTo>
                    <a:cubicBezTo>
                      <a:pt x="3539" y="1449"/>
                      <a:pt x="3501" y="1460"/>
                      <a:pt x="3501" y="1460"/>
                    </a:cubicBezTo>
                    <a:cubicBezTo>
                      <a:pt x="3501" y="1460"/>
                      <a:pt x="3537" y="1439"/>
                      <a:pt x="3533" y="1426"/>
                    </a:cubicBezTo>
                    <a:cubicBezTo>
                      <a:pt x="3529" y="1413"/>
                      <a:pt x="3493" y="1402"/>
                      <a:pt x="3493" y="1402"/>
                    </a:cubicBezTo>
                    <a:cubicBezTo>
                      <a:pt x="3493" y="1402"/>
                      <a:pt x="3510" y="1399"/>
                      <a:pt x="3510" y="1392"/>
                    </a:cubicBezTo>
                    <a:cubicBezTo>
                      <a:pt x="3510" y="1385"/>
                      <a:pt x="3498" y="1359"/>
                      <a:pt x="3498" y="1359"/>
                    </a:cubicBezTo>
                    <a:cubicBezTo>
                      <a:pt x="3520" y="1344"/>
                      <a:pt x="3520" y="1344"/>
                      <a:pt x="3520" y="1344"/>
                    </a:cubicBezTo>
                    <a:cubicBezTo>
                      <a:pt x="3519" y="1329"/>
                      <a:pt x="3519" y="1329"/>
                      <a:pt x="3519" y="1329"/>
                    </a:cubicBezTo>
                    <a:cubicBezTo>
                      <a:pt x="3536" y="1318"/>
                      <a:pt x="3536" y="1318"/>
                      <a:pt x="3536" y="1318"/>
                    </a:cubicBezTo>
                    <a:cubicBezTo>
                      <a:pt x="3535" y="1293"/>
                      <a:pt x="3535" y="1293"/>
                      <a:pt x="3535" y="1293"/>
                    </a:cubicBezTo>
                    <a:cubicBezTo>
                      <a:pt x="3535" y="1293"/>
                      <a:pt x="3584" y="1266"/>
                      <a:pt x="3560" y="1254"/>
                    </a:cubicBezTo>
                    <a:cubicBezTo>
                      <a:pt x="3536" y="1242"/>
                      <a:pt x="3464" y="1246"/>
                      <a:pt x="3464" y="1246"/>
                    </a:cubicBezTo>
                    <a:cubicBezTo>
                      <a:pt x="3440" y="1254"/>
                      <a:pt x="3440" y="1254"/>
                      <a:pt x="3440" y="1254"/>
                    </a:cubicBezTo>
                    <a:cubicBezTo>
                      <a:pt x="3440" y="1254"/>
                      <a:pt x="3458" y="1233"/>
                      <a:pt x="3448" y="1228"/>
                    </a:cubicBezTo>
                    <a:cubicBezTo>
                      <a:pt x="3438" y="1223"/>
                      <a:pt x="3390" y="1213"/>
                      <a:pt x="3390" y="1213"/>
                    </a:cubicBezTo>
                    <a:cubicBezTo>
                      <a:pt x="3390" y="1213"/>
                      <a:pt x="3395" y="1191"/>
                      <a:pt x="3376" y="1177"/>
                    </a:cubicBezTo>
                    <a:cubicBezTo>
                      <a:pt x="3357" y="1163"/>
                      <a:pt x="3332" y="1162"/>
                      <a:pt x="3332" y="1162"/>
                    </a:cubicBezTo>
                    <a:cubicBezTo>
                      <a:pt x="3332" y="1162"/>
                      <a:pt x="3333" y="1150"/>
                      <a:pt x="3305" y="1149"/>
                    </a:cubicBezTo>
                    <a:cubicBezTo>
                      <a:pt x="3277" y="1148"/>
                      <a:pt x="3208" y="1160"/>
                      <a:pt x="3208" y="1160"/>
                    </a:cubicBezTo>
                    <a:cubicBezTo>
                      <a:pt x="3208" y="1160"/>
                      <a:pt x="3241" y="1150"/>
                      <a:pt x="3242" y="1138"/>
                    </a:cubicBezTo>
                    <a:cubicBezTo>
                      <a:pt x="3243" y="1126"/>
                      <a:pt x="3261" y="1074"/>
                      <a:pt x="3261" y="1074"/>
                    </a:cubicBezTo>
                    <a:cubicBezTo>
                      <a:pt x="3261" y="1074"/>
                      <a:pt x="3231" y="1068"/>
                      <a:pt x="3228" y="1070"/>
                    </a:cubicBezTo>
                    <a:cubicBezTo>
                      <a:pt x="3225" y="1072"/>
                      <a:pt x="3202" y="1088"/>
                      <a:pt x="3202" y="1088"/>
                    </a:cubicBezTo>
                    <a:cubicBezTo>
                      <a:pt x="3212" y="1069"/>
                      <a:pt x="3212" y="1069"/>
                      <a:pt x="3212" y="1069"/>
                    </a:cubicBezTo>
                    <a:cubicBezTo>
                      <a:pt x="3208" y="1054"/>
                      <a:pt x="3208" y="1054"/>
                      <a:pt x="3208" y="1054"/>
                    </a:cubicBezTo>
                    <a:cubicBezTo>
                      <a:pt x="3208" y="1054"/>
                      <a:pt x="3234" y="1032"/>
                      <a:pt x="3246" y="1011"/>
                    </a:cubicBezTo>
                    <a:cubicBezTo>
                      <a:pt x="3258" y="990"/>
                      <a:pt x="3326" y="953"/>
                      <a:pt x="3326" y="953"/>
                    </a:cubicBezTo>
                    <a:cubicBezTo>
                      <a:pt x="3320" y="942"/>
                      <a:pt x="3320" y="942"/>
                      <a:pt x="3320" y="942"/>
                    </a:cubicBezTo>
                    <a:cubicBezTo>
                      <a:pt x="3363" y="928"/>
                      <a:pt x="3363" y="928"/>
                      <a:pt x="3363" y="928"/>
                    </a:cubicBezTo>
                    <a:cubicBezTo>
                      <a:pt x="3364" y="917"/>
                      <a:pt x="3364" y="917"/>
                      <a:pt x="3364" y="917"/>
                    </a:cubicBezTo>
                    <a:cubicBezTo>
                      <a:pt x="3391" y="913"/>
                      <a:pt x="3391" y="913"/>
                      <a:pt x="3391" y="913"/>
                    </a:cubicBezTo>
                    <a:cubicBezTo>
                      <a:pt x="3393" y="900"/>
                      <a:pt x="3393" y="900"/>
                      <a:pt x="3393" y="900"/>
                    </a:cubicBezTo>
                    <a:cubicBezTo>
                      <a:pt x="3414" y="897"/>
                      <a:pt x="3414" y="897"/>
                      <a:pt x="3414" y="897"/>
                    </a:cubicBezTo>
                    <a:cubicBezTo>
                      <a:pt x="3448" y="870"/>
                      <a:pt x="3448" y="870"/>
                      <a:pt x="3448" y="870"/>
                    </a:cubicBezTo>
                    <a:cubicBezTo>
                      <a:pt x="3448" y="870"/>
                      <a:pt x="3522" y="873"/>
                      <a:pt x="3522" y="860"/>
                    </a:cubicBezTo>
                    <a:cubicBezTo>
                      <a:pt x="3522" y="847"/>
                      <a:pt x="3502" y="832"/>
                      <a:pt x="3502" y="832"/>
                    </a:cubicBezTo>
                    <a:cubicBezTo>
                      <a:pt x="3462" y="837"/>
                      <a:pt x="3462" y="837"/>
                      <a:pt x="3462" y="837"/>
                    </a:cubicBezTo>
                    <a:cubicBezTo>
                      <a:pt x="3468" y="827"/>
                      <a:pt x="3468" y="827"/>
                      <a:pt x="3468" y="827"/>
                    </a:cubicBezTo>
                    <a:cubicBezTo>
                      <a:pt x="3432" y="813"/>
                      <a:pt x="3432" y="813"/>
                      <a:pt x="3432" y="813"/>
                    </a:cubicBezTo>
                    <a:cubicBezTo>
                      <a:pt x="3448" y="808"/>
                      <a:pt x="3448" y="808"/>
                      <a:pt x="3448" y="808"/>
                    </a:cubicBezTo>
                    <a:cubicBezTo>
                      <a:pt x="3503" y="824"/>
                      <a:pt x="3503" y="824"/>
                      <a:pt x="3503" y="824"/>
                    </a:cubicBezTo>
                    <a:cubicBezTo>
                      <a:pt x="3503" y="824"/>
                      <a:pt x="3524" y="846"/>
                      <a:pt x="3543" y="838"/>
                    </a:cubicBezTo>
                    <a:cubicBezTo>
                      <a:pt x="3562" y="830"/>
                      <a:pt x="3578" y="797"/>
                      <a:pt x="3585" y="802"/>
                    </a:cubicBezTo>
                    <a:cubicBezTo>
                      <a:pt x="3592" y="807"/>
                      <a:pt x="3613" y="817"/>
                      <a:pt x="3622" y="815"/>
                    </a:cubicBezTo>
                    <a:cubicBezTo>
                      <a:pt x="3622" y="815"/>
                      <a:pt x="3667" y="796"/>
                      <a:pt x="3685" y="789"/>
                    </a:cubicBezTo>
                    <a:cubicBezTo>
                      <a:pt x="3703" y="782"/>
                      <a:pt x="3737" y="763"/>
                      <a:pt x="3725" y="760"/>
                    </a:cubicBezTo>
                    <a:cubicBezTo>
                      <a:pt x="3713" y="757"/>
                      <a:pt x="3657" y="757"/>
                      <a:pt x="3657" y="757"/>
                    </a:cubicBezTo>
                    <a:cubicBezTo>
                      <a:pt x="3653" y="741"/>
                      <a:pt x="3653" y="741"/>
                      <a:pt x="3653" y="741"/>
                    </a:cubicBezTo>
                    <a:cubicBezTo>
                      <a:pt x="3597" y="721"/>
                      <a:pt x="3597" y="721"/>
                      <a:pt x="3597" y="721"/>
                    </a:cubicBezTo>
                    <a:cubicBezTo>
                      <a:pt x="3597" y="721"/>
                      <a:pt x="3653" y="713"/>
                      <a:pt x="3668" y="719"/>
                    </a:cubicBezTo>
                    <a:cubicBezTo>
                      <a:pt x="3683" y="725"/>
                      <a:pt x="3697" y="751"/>
                      <a:pt x="3712" y="751"/>
                    </a:cubicBezTo>
                    <a:cubicBezTo>
                      <a:pt x="3727" y="751"/>
                      <a:pt x="3806" y="713"/>
                      <a:pt x="3806" y="713"/>
                    </a:cubicBezTo>
                    <a:cubicBezTo>
                      <a:pt x="3787" y="705"/>
                      <a:pt x="3787" y="705"/>
                      <a:pt x="3787" y="705"/>
                    </a:cubicBezTo>
                    <a:cubicBezTo>
                      <a:pt x="3787" y="705"/>
                      <a:pt x="3801" y="693"/>
                      <a:pt x="3819" y="693"/>
                    </a:cubicBezTo>
                    <a:cubicBezTo>
                      <a:pt x="3837" y="693"/>
                      <a:pt x="3842" y="707"/>
                      <a:pt x="3842" y="707"/>
                    </a:cubicBezTo>
                    <a:cubicBezTo>
                      <a:pt x="3862" y="714"/>
                      <a:pt x="3862" y="714"/>
                      <a:pt x="3862" y="714"/>
                    </a:cubicBezTo>
                    <a:cubicBezTo>
                      <a:pt x="3863" y="701"/>
                      <a:pt x="3863" y="701"/>
                      <a:pt x="3863" y="701"/>
                    </a:cubicBezTo>
                    <a:cubicBezTo>
                      <a:pt x="3863" y="701"/>
                      <a:pt x="3877" y="718"/>
                      <a:pt x="3882" y="709"/>
                    </a:cubicBezTo>
                    <a:cubicBezTo>
                      <a:pt x="3887" y="700"/>
                      <a:pt x="3870" y="682"/>
                      <a:pt x="3870" y="682"/>
                    </a:cubicBezTo>
                    <a:cubicBezTo>
                      <a:pt x="3856" y="676"/>
                      <a:pt x="3856" y="676"/>
                      <a:pt x="3856" y="676"/>
                    </a:cubicBezTo>
                    <a:cubicBezTo>
                      <a:pt x="3883" y="671"/>
                      <a:pt x="3883" y="671"/>
                      <a:pt x="3883" y="671"/>
                    </a:cubicBezTo>
                    <a:cubicBezTo>
                      <a:pt x="3883" y="671"/>
                      <a:pt x="3897" y="710"/>
                      <a:pt x="3906" y="708"/>
                    </a:cubicBezTo>
                    <a:cubicBezTo>
                      <a:pt x="3915" y="706"/>
                      <a:pt x="4028" y="673"/>
                      <a:pt x="4014" y="654"/>
                    </a:cubicBezTo>
                    <a:cubicBezTo>
                      <a:pt x="4000" y="635"/>
                      <a:pt x="3989" y="620"/>
                      <a:pt x="4000" y="613"/>
                    </a:cubicBezTo>
                    <a:cubicBezTo>
                      <a:pt x="4011" y="606"/>
                      <a:pt x="4061" y="604"/>
                      <a:pt x="4062" y="598"/>
                    </a:cubicBezTo>
                    <a:cubicBezTo>
                      <a:pt x="4063" y="592"/>
                      <a:pt x="4052" y="566"/>
                      <a:pt x="4052" y="566"/>
                    </a:cubicBezTo>
                    <a:cubicBezTo>
                      <a:pt x="4040" y="551"/>
                      <a:pt x="4040" y="551"/>
                      <a:pt x="4040" y="551"/>
                    </a:cubicBezTo>
                    <a:cubicBezTo>
                      <a:pt x="4040" y="551"/>
                      <a:pt x="3978" y="533"/>
                      <a:pt x="3952" y="551"/>
                    </a:cubicBezTo>
                    <a:cubicBezTo>
                      <a:pt x="3926" y="569"/>
                      <a:pt x="3948" y="581"/>
                      <a:pt x="3948" y="581"/>
                    </a:cubicBezTo>
                    <a:cubicBezTo>
                      <a:pt x="3924" y="596"/>
                      <a:pt x="3924" y="596"/>
                      <a:pt x="3924" y="596"/>
                    </a:cubicBezTo>
                    <a:cubicBezTo>
                      <a:pt x="3910" y="596"/>
                      <a:pt x="3910" y="596"/>
                      <a:pt x="3910" y="596"/>
                    </a:cubicBezTo>
                    <a:cubicBezTo>
                      <a:pt x="3865" y="627"/>
                      <a:pt x="3865" y="627"/>
                      <a:pt x="3865" y="627"/>
                    </a:cubicBezTo>
                    <a:cubicBezTo>
                      <a:pt x="3848" y="634"/>
                      <a:pt x="3848" y="634"/>
                      <a:pt x="3848" y="634"/>
                    </a:cubicBezTo>
                    <a:cubicBezTo>
                      <a:pt x="3848" y="634"/>
                      <a:pt x="3836" y="652"/>
                      <a:pt x="3832" y="655"/>
                    </a:cubicBezTo>
                    <a:cubicBezTo>
                      <a:pt x="3828" y="658"/>
                      <a:pt x="3809" y="659"/>
                      <a:pt x="3809" y="659"/>
                    </a:cubicBezTo>
                    <a:cubicBezTo>
                      <a:pt x="3786" y="671"/>
                      <a:pt x="3786" y="671"/>
                      <a:pt x="3786" y="671"/>
                    </a:cubicBezTo>
                    <a:cubicBezTo>
                      <a:pt x="3786" y="671"/>
                      <a:pt x="3775" y="637"/>
                      <a:pt x="3781" y="626"/>
                    </a:cubicBezTo>
                    <a:cubicBezTo>
                      <a:pt x="3787" y="615"/>
                      <a:pt x="3818" y="620"/>
                      <a:pt x="3823" y="604"/>
                    </a:cubicBezTo>
                    <a:cubicBezTo>
                      <a:pt x="3828" y="588"/>
                      <a:pt x="3812" y="571"/>
                      <a:pt x="3809" y="571"/>
                    </a:cubicBezTo>
                    <a:cubicBezTo>
                      <a:pt x="3806" y="571"/>
                      <a:pt x="3753" y="595"/>
                      <a:pt x="3753" y="595"/>
                    </a:cubicBezTo>
                    <a:cubicBezTo>
                      <a:pt x="3734" y="616"/>
                      <a:pt x="3734" y="616"/>
                      <a:pt x="3734" y="616"/>
                    </a:cubicBezTo>
                    <a:cubicBezTo>
                      <a:pt x="3728" y="607"/>
                      <a:pt x="3728" y="607"/>
                      <a:pt x="3728" y="607"/>
                    </a:cubicBezTo>
                    <a:cubicBezTo>
                      <a:pt x="3746" y="589"/>
                      <a:pt x="3746" y="589"/>
                      <a:pt x="3746" y="589"/>
                    </a:cubicBezTo>
                    <a:cubicBezTo>
                      <a:pt x="3744" y="576"/>
                      <a:pt x="3744" y="576"/>
                      <a:pt x="3744" y="576"/>
                    </a:cubicBezTo>
                    <a:cubicBezTo>
                      <a:pt x="3774" y="565"/>
                      <a:pt x="3774" y="565"/>
                      <a:pt x="3774" y="565"/>
                    </a:cubicBezTo>
                    <a:cubicBezTo>
                      <a:pt x="3747" y="560"/>
                      <a:pt x="3747" y="560"/>
                      <a:pt x="3747" y="560"/>
                    </a:cubicBezTo>
                    <a:cubicBezTo>
                      <a:pt x="3752" y="550"/>
                      <a:pt x="3752" y="550"/>
                      <a:pt x="3752" y="550"/>
                    </a:cubicBezTo>
                    <a:cubicBezTo>
                      <a:pt x="3720" y="560"/>
                      <a:pt x="3720" y="560"/>
                      <a:pt x="3720" y="560"/>
                    </a:cubicBezTo>
                    <a:cubicBezTo>
                      <a:pt x="3706" y="552"/>
                      <a:pt x="3706" y="552"/>
                      <a:pt x="3706" y="552"/>
                    </a:cubicBezTo>
                    <a:cubicBezTo>
                      <a:pt x="3731" y="543"/>
                      <a:pt x="3731" y="543"/>
                      <a:pt x="3731" y="543"/>
                    </a:cubicBezTo>
                    <a:cubicBezTo>
                      <a:pt x="3732" y="533"/>
                      <a:pt x="3732" y="533"/>
                      <a:pt x="3732" y="533"/>
                    </a:cubicBezTo>
                    <a:cubicBezTo>
                      <a:pt x="3732" y="533"/>
                      <a:pt x="3768" y="541"/>
                      <a:pt x="3766" y="528"/>
                    </a:cubicBezTo>
                    <a:cubicBezTo>
                      <a:pt x="3764" y="515"/>
                      <a:pt x="3736" y="518"/>
                      <a:pt x="3748" y="501"/>
                    </a:cubicBezTo>
                    <a:cubicBezTo>
                      <a:pt x="3760" y="484"/>
                      <a:pt x="3771" y="459"/>
                      <a:pt x="3755" y="458"/>
                    </a:cubicBezTo>
                    <a:cubicBezTo>
                      <a:pt x="3730" y="448"/>
                      <a:pt x="3730" y="448"/>
                      <a:pt x="3730" y="448"/>
                    </a:cubicBezTo>
                    <a:cubicBezTo>
                      <a:pt x="3711" y="456"/>
                      <a:pt x="3711" y="456"/>
                      <a:pt x="3711" y="456"/>
                    </a:cubicBezTo>
                    <a:cubicBezTo>
                      <a:pt x="3711" y="456"/>
                      <a:pt x="3684" y="458"/>
                      <a:pt x="3683" y="462"/>
                    </a:cubicBezTo>
                    <a:cubicBezTo>
                      <a:pt x="3682" y="466"/>
                      <a:pt x="3690" y="475"/>
                      <a:pt x="3684" y="476"/>
                    </a:cubicBezTo>
                    <a:cubicBezTo>
                      <a:pt x="3678" y="477"/>
                      <a:pt x="3642" y="470"/>
                      <a:pt x="3634" y="479"/>
                    </a:cubicBezTo>
                    <a:cubicBezTo>
                      <a:pt x="3626" y="488"/>
                      <a:pt x="3609" y="497"/>
                      <a:pt x="3618" y="501"/>
                    </a:cubicBezTo>
                    <a:cubicBezTo>
                      <a:pt x="3627" y="505"/>
                      <a:pt x="3638" y="507"/>
                      <a:pt x="3638" y="507"/>
                    </a:cubicBezTo>
                    <a:cubicBezTo>
                      <a:pt x="3638" y="507"/>
                      <a:pt x="3589" y="520"/>
                      <a:pt x="3591" y="533"/>
                    </a:cubicBezTo>
                    <a:cubicBezTo>
                      <a:pt x="3593" y="546"/>
                      <a:pt x="3620" y="556"/>
                      <a:pt x="3620" y="556"/>
                    </a:cubicBezTo>
                    <a:cubicBezTo>
                      <a:pt x="3636" y="549"/>
                      <a:pt x="3636" y="549"/>
                      <a:pt x="3636" y="549"/>
                    </a:cubicBezTo>
                    <a:cubicBezTo>
                      <a:pt x="3636" y="549"/>
                      <a:pt x="3635" y="570"/>
                      <a:pt x="3641" y="567"/>
                    </a:cubicBezTo>
                    <a:cubicBezTo>
                      <a:pt x="3647" y="564"/>
                      <a:pt x="3676" y="559"/>
                      <a:pt x="3665" y="567"/>
                    </a:cubicBezTo>
                    <a:cubicBezTo>
                      <a:pt x="3654" y="575"/>
                      <a:pt x="3645" y="574"/>
                      <a:pt x="3645" y="574"/>
                    </a:cubicBezTo>
                    <a:cubicBezTo>
                      <a:pt x="3632" y="569"/>
                      <a:pt x="3632" y="569"/>
                      <a:pt x="3632" y="569"/>
                    </a:cubicBezTo>
                    <a:cubicBezTo>
                      <a:pt x="3630" y="578"/>
                      <a:pt x="3630" y="578"/>
                      <a:pt x="3630" y="578"/>
                    </a:cubicBezTo>
                    <a:cubicBezTo>
                      <a:pt x="3630" y="578"/>
                      <a:pt x="3594" y="584"/>
                      <a:pt x="3606" y="588"/>
                    </a:cubicBezTo>
                    <a:cubicBezTo>
                      <a:pt x="3618" y="592"/>
                      <a:pt x="3645" y="572"/>
                      <a:pt x="3639" y="585"/>
                    </a:cubicBezTo>
                    <a:cubicBezTo>
                      <a:pt x="3633" y="598"/>
                      <a:pt x="3614" y="607"/>
                      <a:pt x="3601" y="611"/>
                    </a:cubicBezTo>
                    <a:cubicBezTo>
                      <a:pt x="3588" y="615"/>
                      <a:pt x="3568" y="630"/>
                      <a:pt x="3568" y="630"/>
                    </a:cubicBezTo>
                    <a:cubicBezTo>
                      <a:pt x="3568" y="630"/>
                      <a:pt x="3546" y="618"/>
                      <a:pt x="3542" y="625"/>
                    </a:cubicBezTo>
                    <a:cubicBezTo>
                      <a:pt x="3538" y="632"/>
                      <a:pt x="3517" y="638"/>
                      <a:pt x="3518" y="648"/>
                    </a:cubicBezTo>
                    <a:cubicBezTo>
                      <a:pt x="3519" y="658"/>
                      <a:pt x="3512" y="667"/>
                      <a:pt x="3512" y="667"/>
                    </a:cubicBezTo>
                    <a:cubicBezTo>
                      <a:pt x="3508" y="658"/>
                      <a:pt x="3508" y="658"/>
                      <a:pt x="3508" y="658"/>
                    </a:cubicBezTo>
                    <a:cubicBezTo>
                      <a:pt x="3508" y="658"/>
                      <a:pt x="3483" y="657"/>
                      <a:pt x="3485" y="651"/>
                    </a:cubicBezTo>
                    <a:cubicBezTo>
                      <a:pt x="3487" y="645"/>
                      <a:pt x="3529" y="617"/>
                      <a:pt x="3529" y="617"/>
                    </a:cubicBezTo>
                    <a:cubicBezTo>
                      <a:pt x="3504" y="617"/>
                      <a:pt x="3504" y="617"/>
                      <a:pt x="3504" y="617"/>
                    </a:cubicBezTo>
                    <a:cubicBezTo>
                      <a:pt x="3504" y="617"/>
                      <a:pt x="3497" y="603"/>
                      <a:pt x="3490" y="603"/>
                    </a:cubicBezTo>
                    <a:cubicBezTo>
                      <a:pt x="3483" y="603"/>
                      <a:pt x="3467" y="609"/>
                      <a:pt x="3467" y="609"/>
                    </a:cubicBezTo>
                    <a:cubicBezTo>
                      <a:pt x="3467" y="609"/>
                      <a:pt x="3446" y="602"/>
                      <a:pt x="3443" y="610"/>
                    </a:cubicBezTo>
                    <a:cubicBezTo>
                      <a:pt x="3440" y="618"/>
                      <a:pt x="3438" y="625"/>
                      <a:pt x="3442" y="626"/>
                    </a:cubicBezTo>
                    <a:cubicBezTo>
                      <a:pt x="3446" y="627"/>
                      <a:pt x="3475" y="640"/>
                      <a:pt x="3465" y="643"/>
                    </a:cubicBezTo>
                    <a:cubicBezTo>
                      <a:pt x="3455" y="646"/>
                      <a:pt x="3437" y="631"/>
                      <a:pt x="3437" y="631"/>
                    </a:cubicBezTo>
                    <a:cubicBezTo>
                      <a:pt x="3423" y="622"/>
                      <a:pt x="3423" y="622"/>
                      <a:pt x="3423" y="622"/>
                    </a:cubicBezTo>
                    <a:cubicBezTo>
                      <a:pt x="3422" y="642"/>
                      <a:pt x="3422" y="642"/>
                      <a:pt x="3422" y="642"/>
                    </a:cubicBezTo>
                    <a:cubicBezTo>
                      <a:pt x="3422" y="642"/>
                      <a:pt x="3407" y="651"/>
                      <a:pt x="3398" y="649"/>
                    </a:cubicBezTo>
                    <a:cubicBezTo>
                      <a:pt x="3389" y="647"/>
                      <a:pt x="3356" y="638"/>
                      <a:pt x="3345" y="638"/>
                    </a:cubicBezTo>
                    <a:cubicBezTo>
                      <a:pt x="3334" y="638"/>
                      <a:pt x="3312" y="642"/>
                      <a:pt x="3301" y="641"/>
                    </a:cubicBezTo>
                    <a:cubicBezTo>
                      <a:pt x="3290" y="640"/>
                      <a:pt x="3273" y="623"/>
                      <a:pt x="3273" y="623"/>
                    </a:cubicBezTo>
                    <a:cubicBezTo>
                      <a:pt x="3234" y="626"/>
                      <a:pt x="3234" y="626"/>
                      <a:pt x="3234" y="626"/>
                    </a:cubicBezTo>
                    <a:cubicBezTo>
                      <a:pt x="3234" y="626"/>
                      <a:pt x="3219" y="612"/>
                      <a:pt x="3211" y="610"/>
                    </a:cubicBezTo>
                    <a:cubicBezTo>
                      <a:pt x="3203" y="608"/>
                      <a:pt x="3186" y="608"/>
                      <a:pt x="3174" y="614"/>
                    </a:cubicBezTo>
                    <a:cubicBezTo>
                      <a:pt x="3162" y="620"/>
                      <a:pt x="3167" y="622"/>
                      <a:pt x="3154" y="622"/>
                    </a:cubicBezTo>
                    <a:cubicBezTo>
                      <a:pt x="3141" y="622"/>
                      <a:pt x="3113" y="615"/>
                      <a:pt x="3106" y="624"/>
                    </a:cubicBezTo>
                    <a:cubicBezTo>
                      <a:pt x="3099" y="633"/>
                      <a:pt x="3087" y="659"/>
                      <a:pt x="3087" y="659"/>
                    </a:cubicBezTo>
                    <a:cubicBezTo>
                      <a:pt x="3079" y="679"/>
                      <a:pt x="3079" y="679"/>
                      <a:pt x="3079" y="679"/>
                    </a:cubicBezTo>
                    <a:cubicBezTo>
                      <a:pt x="3058" y="681"/>
                      <a:pt x="3058" y="681"/>
                      <a:pt x="3058" y="681"/>
                    </a:cubicBezTo>
                    <a:cubicBezTo>
                      <a:pt x="3053" y="700"/>
                      <a:pt x="3053" y="700"/>
                      <a:pt x="3053" y="700"/>
                    </a:cubicBezTo>
                    <a:cubicBezTo>
                      <a:pt x="3038" y="667"/>
                      <a:pt x="3038" y="667"/>
                      <a:pt x="3038" y="667"/>
                    </a:cubicBezTo>
                    <a:cubicBezTo>
                      <a:pt x="3038" y="667"/>
                      <a:pt x="3080" y="678"/>
                      <a:pt x="3069" y="659"/>
                    </a:cubicBezTo>
                    <a:cubicBezTo>
                      <a:pt x="3058" y="640"/>
                      <a:pt x="3026" y="638"/>
                      <a:pt x="3026" y="638"/>
                    </a:cubicBezTo>
                    <a:cubicBezTo>
                      <a:pt x="3028" y="629"/>
                      <a:pt x="3028" y="629"/>
                      <a:pt x="3028" y="629"/>
                    </a:cubicBezTo>
                    <a:cubicBezTo>
                      <a:pt x="3028" y="629"/>
                      <a:pt x="2959" y="642"/>
                      <a:pt x="2922" y="642"/>
                    </a:cubicBezTo>
                    <a:cubicBezTo>
                      <a:pt x="2885" y="642"/>
                      <a:pt x="2819" y="638"/>
                      <a:pt x="2832" y="632"/>
                    </a:cubicBezTo>
                    <a:cubicBezTo>
                      <a:pt x="2845" y="626"/>
                      <a:pt x="2929" y="629"/>
                      <a:pt x="2909" y="607"/>
                    </a:cubicBezTo>
                    <a:cubicBezTo>
                      <a:pt x="2889" y="585"/>
                      <a:pt x="2870" y="583"/>
                      <a:pt x="2846" y="585"/>
                    </a:cubicBezTo>
                    <a:cubicBezTo>
                      <a:pt x="2822" y="587"/>
                      <a:pt x="2783" y="573"/>
                      <a:pt x="2777" y="570"/>
                    </a:cubicBezTo>
                    <a:cubicBezTo>
                      <a:pt x="2771" y="567"/>
                      <a:pt x="2753" y="567"/>
                      <a:pt x="2753" y="567"/>
                    </a:cubicBezTo>
                    <a:cubicBezTo>
                      <a:pt x="2753" y="567"/>
                      <a:pt x="2705" y="540"/>
                      <a:pt x="2687" y="541"/>
                    </a:cubicBezTo>
                    <a:cubicBezTo>
                      <a:pt x="2669" y="542"/>
                      <a:pt x="2637" y="567"/>
                      <a:pt x="2637" y="567"/>
                    </a:cubicBezTo>
                    <a:cubicBezTo>
                      <a:pt x="2601" y="567"/>
                      <a:pt x="2601" y="567"/>
                      <a:pt x="2601" y="567"/>
                    </a:cubicBezTo>
                    <a:cubicBezTo>
                      <a:pt x="2621" y="555"/>
                      <a:pt x="2621" y="555"/>
                      <a:pt x="2621" y="555"/>
                    </a:cubicBezTo>
                    <a:cubicBezTo>
                      <a:pt x="2621" y="547"/>
                      <a:pt x="2621" y="547"/>
                      <a:pt x="2621" y="547"/>
                    </a:cubicBezTo>
                    <a:cubicBezTo>
                      <a:pt x="2638" y="527"/>
                      <a:pt x="2638" y="527"/>
                      <a:pt x="2638" y="527"/>
                    </a:cubicBezTo>
                    <a:cubicBezTo>
                      <a:pt x="2638" y="527"/>
                      <a:pt x="2599" y="545"/>
                      <a:pt x="2592" y="552"/>
                    </a:cubicBezTo>
                    <a:cubicBezTo>
                      <a:pt x="2585" y="559"/>
                      <a:pt x="2569" y="581"/>
                      <a:pt x="2554" y="566"/>
                    </a:cubicBezTo>
                    <a:cubicBezTo>
                      <a:pt x="2539" y="551"/>
                      <a:pt x="2560" y="535"/>
                      <a:pt x="2557" y="524"/>
                    </a:cubicBezTo>
                    <a:cubicBezTo>
                      <a:pt x="2554" y="513"/>
                      <a:pt x="2531" y="502"/>
                      <a:pt x="2528" y="511"/>
                    </a:cubicBezTo>
                    <a:cubicBezTo>
                      <a:pt x="2525" y="520"/>
                      <a:pt x="2538" y="526"/>
                      <a:pt x="2538" y="526"/>
                    </a:cubicBezTo>
                    <a:cubicBezTo>
                      <a:pt x="2538" y="526"/>
                      <a:pt x="2518" y="524"/>
                      <a:pt x="2507" y="528"/>
                    </a:cubicBezTo>
                    <a:cubicBezTo>
                      <a:pt x="2496" y="532"/>
                      <a:pt x="2480" y="543"/>
                      <a:pt x="2475" y="547"/>
                    </a:cubicBezTo>
                    <a:cubicBezTo>
                      <a:pt x="2470" y="551"/>
                      <a:pt x="2452" y="546"/>
                      <a:pt x="2452" y="546"/>
                    </a:cubicBezTo>
                    <a:cubicBezTo>
                      <a:pt x="2452" y="546"/>
                      <a:pt x="2405" y="556"/>
                      <a:pt x="2401" y="557"/>
                    </a:cubicBezTo>
                    <a:cubicBezTo>
                      <a:pt x="2397" y="558"/>
                      <a:pt x="2372" y="573"/>
                      <a:pt x="2372" y="573"/>
                    </a:cubicBezTo>
                    <a:cubicBezTo>
                      <a:pt x="2358" y="560"/>
                      <a:pt x="2358" y="560"/>
                      <a:pt x="2358" y="560"/>
                    </a:cubicBezTo>
                    <a:cubicBezTo>
                      <a:pt x="2358" y="560"/>
                      <a:pt x="2325" y="577"/>
                      <a:pt x="2315" y="578"/>
                    </a:cubicBezTo>
                    <a:cubicBezTo>
                      <a:pt x="2305" y="579"/>
                      <a:pt x="2287" y="591"/>
                      <a:pt x="2287" y="591"/>
                    </a:cubicBezTo>
                    <a:cubicBezTo>
                      <a:pt x="2265" y="593"/>
                      <a:pt x="2265" y="593"/>
                      <a:pt x="2265" y="593"/>
                    </a:cubicBezTo>
                    <a:cubicBezTo>
                      <a:pt x="2265" y="593"/>
                      <a:pt x="2282" y="575"/>
                      <a:pt x="2297" y="572"/>
                    </a:cubicBezTo>
                    <a:cubicBezTo>
                      <a:pt x="2312" y="569"/>
                      <a:pt x="2346" y="556"/>
                      <a:pt x="2346" y="556"/>
                    </a:cubicBezTo>
                    <a:cubicBezTo>
                      <a:pt x="2346" y="556"/>
                      <a:pt x="2377" y="559"/>
                      <a:pt x="2388" y="554"/>
                    </a:cubicBezTo>
                    <a:cubicBezTo>
                      <a:pt x="2399" y="549"/>
                      <a:pt x="2460" y="535"/>
                      <a:pt x="2460" y="535"/>
                    </a:cubicBezTo>
                    <a:cubicBezTo>
                      <a:pt x="2460" y="535"/>
                      <a:pt x="2472" y="532"/>
                      <a:pt x="2465" y="527"/>
                    </a:cubicBezTo>
                    <a:cubicBezTo>
                      <a:pt x="2458" y="522"/>
                      <a:pt x="2437" y="529"/>
                      <a:pt x="2437" y="529"/>
                    </a:cubicBezTo>
                    <a:cubicBezTo>
                      <a:pt x="2437" y="529"/>
                      <a:pt x="2419" y="528"/>
                      <a:pt x="2412" y="530"/>
                    </a:cubicBezTo>
                    <a:cubicBezTo>
                      <a:pt x="2405" y="532"/>
                      <a:pt x="2398" y="540"/>
                      <a:pt x="2393" y="541"/>
                    </a:cubicBezTo>
                    <a:cubicBezTo>
                      <a:pt x="2388" y="542"/>
                      <a:pt x="2369" y="542"/>
                      <a:pt x="2369" y="542"/>
                    </a:cubicBezTo>
                    <a:cubicBezTo>
                      <a:pt x="2354" y="545"/>
                      <a:pt x="2354" y="545"/>
                      <a:pt x="2354" y="545"/>
                    </a:cubicBezTo>
                    <a:cubicBezTo>
                      <a:pt x="2354" y="545"/>
                      <a:pt x="2337" y="545"/>
                      <a:pt x="2325" y="548"/>
                    </a:cubicBezTo>
                    <a:cubicBezTo>
                      <a:pt x="2313" y="551"/>
                      <a:pt x="2302" y="563"/>
                      <a:pt x="2302" y="563"/>
                    </a:cubicBezTo>
                    <a:cubicBezTo>
                      <a:pt x="2288" y="565"/>
                      <a:pt x="2288" y="565"/>
                      <a:pt x="2288" y="565"/>
                    </a:cubicBezTo>
                    <a:cubicBezTo>
                      <a:pt x="2253" y="578"/>
                      <a:pt x="2253" y="578"/>
                      <a:pt x="2253" y="578"/>
                    </a:cubicBezTo>
                    <a:cubicBezTo>
                      <a:pt x="2253" y="578"/>
                      <a:pt x="2238" y="581"/>
                      <a:pt x="2235" y="584"/>
                    </a:cubicBezTo>
                    <a:cubicBezTo>
                      <a:pt x="2232" y="587"/>
                      <a:pt x="2230" y="603"/>
                      <a:pt x="2223" y="599"/>
                    </a:cubicBezTo>
                    <a:cubicBezTo>
                      <a:pt x="2216" y="595"/>
                      <a:pt x="2215" y="580"/>
                      <a:pt x="2226" y="578"/>
                    </a:cubicBezTo>
                    <a:cubicBezTo>
                      <a:pt x="2237" y="576"/>
                      <a:pt x="2266" y="566"/>
                      <a:pt x="2275" y="560"/>
                    </a:cubicBezTo>
                    <a:cubicBezTo>
                      <a:pt x="2284" y="554"/>
                      <a:pt x="2242" y="548"/>
                      <a:pt x="2235" y="557"/>
                    </a:cubicBezTo>
                    <a:cubicBezTo>
                      <a:pt x="2228" y="566"/>
                      <a:pt x="2201" y="571"/>
                      <a:pt x="2194" y="571"/>
                    </a:cubicBezTo>
                    <a:cubicBezTo>
                      <a:pt x="2187" y="571"/>
                      <a:pt x="2187" y="598"/>
                      <a:pt x="2187" y="598"/>
                    </a:cubicBezTo>
                    <a:cubicBezTo>
                      <a:pt x="2171" y="589"/>
                      <a:pt x="2171" y="589"/>
                      <a:pt x="2171" y="589"/>
                    </a:cubicBezTo>
                    <a:cubicBezTo>
                      <a:pt x="2129" y="583"/>
                      <a:pt x="2129" y="583"/>
                      <a:pt x="2129" y="583"/>
                    </a:cubicBezTo>
                    <a:cubicBezTo>
                      <a:pt x="2129" y="583"/>
                      <a:pt x="2103" y="571"/>
                      <a:pt x="2105" y="566"/>
                    </a:cubicBezTo>
                    <a:cubicBezTo>
                      <a:pt x="2107" y="561"/>
                      <a:pt x="2111" y="552"/>
                      <a:pt x="2111" y="552"/>
                    </a:cubicBezTo>
                    <a:cubicBezTo>
                      <a:pt x="2037" y="553"/>
                      <a:pt x="2037" y="553"/>
                      <a:pt x="2037" y="553"/>
                    </a:cubicBezTo>
                    <a:cubicBezTo>
                      <a:pt x="2037" y="553"/>
                      <a:pt x="2034" y="530"/>
                      <a:pt x="2008" y="532"/>
                    </a:cubicBezTo>
                    <a:cubicBezTo>
                      <a:pt x="1982" y="534"/>
                      <a:pt x="1951" y="543"/>
                      <a:pt x="1947" y="543"/>
                    </a:cubicBezTo>
                    <a:cubicBezTo>
                      <a:pt x="1943" y="543"/>
                      <a:pt x="1916" y="529"/>
                      <a:pt x="1912" y="527"/>
                    </a:cubicBezTo>
                    <a:cubicBezTo>
                      <a:pt x="1908" y="525"/>
                      <a:pt x="1858" y="526"/>
                      <a:pt x="1858" y="526"/>
                    </a:cubicBezTo>
                    <a:cubicBezTo>
                      <a:pt x="1858" y="526"/>
                      <a:pt x="1842" y="518"/>
                      <a:pt x="1824" y="516"/>
                    </a:cubicBezTo>
                    <a:cubicBezTo>
                      <a:pt x="1806" y="514"/>
                      <a:pt x="1735" y="517"/>
                      <a:pt x="1732" y="517"/>
                    </a:cubicBezTo>
                    <a:cubicBezTo>
                      <a:pt x="1729" y="517"/>
                      <a:pt x="1735" y="503"/>
                      <a:pt x="1735" y="503"/>
                    </a:cubicBezTo>
                    <a:cubicBezTo>
                      <a:pt x="1735" y="503"/>
                      <a:pt x="1699" y="498"/>
                      <a:pt x="1694" y="497"/>
                    </a:cubicBezTo>
                    <a:cubicBezTo>
                      <a:pt x="1689" y="496"/>
                      <a:pt x="1656" y="503"/>
                      <a:pt x="1656" y="503"/>
                    </a:cubicBezTo>
                    <a:cubicBezTo>
                      <a:pt x="1676" y="481"/>
                      <a:pt x="1676" y="481"/>
                      <a:pt x="1676" y="481"/>
                    </a:cubicBezTo>
                    <a:cubicBezTo>
                      <a:pt x="1621" y="503"/>
                      <a:pt x="1621" y="503"/>
                      <a:pt x="1621" y="503"/>
                    </a:cubicBezTo>
                    <a:cubicBezTo>
                      <a:pt x="1642" y="481"/>
                      <a:pt x="1642" y="481"/>
                      <a:pt x="1642" y="481"/>
                    </a:cubicBezTo>
                    <a:cubicBezTo>
                      <a:pt x="1622" y="479"/>
                      <a:pt x="1622" y="479"/>
                      <a:pt x="1622" y="479"/>
                    </a:cubicBezTo>
                    <a:cubicBezTo>
                      <a:pt x="1622" y="479"/>
                      <a:pt x="1591" y="501"/>
                      <a:pt x="1561" y="501"/>
                    </a:cubicBezTo>
                    <a:cubicBezTo>
                      <a:pt x="1531" y="501"/>
                      <a:pt x="1485" y="495"/>
                      <a:pt x="1477" y="503"/>
                    </a:cubicBezTo>
                    <a:cubicBezTo>
                      <a:pt x="1469" y="511"/>
                      <a:pt x="1439" y="518"/>
                      <a:pt x="1439" y="518"/>
                    </a:cubicBezTo>
                    <a:cubicBezTo>
                      <a:pt x="1439" y="518"/>
                      <a:pt x="1390" y="518"/>
                      <a:pt x="1364" y="521"/>
                    </a:cubicBezTo>
                    <a:cubicBezTo>
                      <a:pt x="1338" y="524"/>
                      <a:pt x="1277" y="570"/>
                      <a:pt x="1235" y="576"/>
                    </a:cubicBezTo>
                    <a:cubicBezTo>
                      <a:pt x="1193" y="582"/>
                      <a:pt x="1141" y="586"/>
                      <a:pt x="1141" y="586"/>
                    </a:cubicBezTo>
                    <a:cubicBezTo>
                      <a:pt x="1141" y="586"/>
                      <a:pt x="1078" y="607"/>
                      <a:pt x="1081" y="612"/>
                    </a:cubicBezTo>
                    <a:cubicBezTo>
                      <a:pt x="1084" y="617"/>
                      <a:pt x="1105" y="628"/>
                      <a:pt x="1105" y="628"/>
                    </a:cubicBezTo>
                    <a:cubicBezTo>
                      <a:pt x="1105" y="628"/>
                      <a:pt x="1118" y="651"/>
                      <a:pt x="1112" y="654"/>
                    </a:cubicBezTo>
                    <a:cubicBezTo>
                      <a:pt x="1106" y="657"/>
                      <a:pt x="1097" y="666"/>
                      <a:pt x="1097" y="666"/>
                    </a:cubicBezTo>
                    <a:cubicBezTo>
                      <a:pt x="1157" y="667"/>
                      <a:pt x="1157" y="667"/>
                      <a:pt x="1157" y="667"/>
                    </a:cubicBezTo>
                    <a:cubicBezTo>
                      <a:pt x="1138" y="690"/>
                      <a:pt x="1138" y="690"/>
                      <a:pt x="1138" y="690"/>
                    </a:cubicBezTo>
                    <a:cubicBezTo>
                      <a:pt x="1182" y="692"/>
                      <a:pt x="1182" y="692"/>
                      <a:pt x="1182" y="692"/>
                    </a:cubicBezTo>
                    <a:cubicBezTo>
                      <a:pt x="1175" y="704"/>
                      <a:pt x="1175" y="704"/>
                      <a:pt x="1175" y="704"/>
                    </a:cubicBezTo>
                    <a:cubicBezTo>
                      <a:pt x="1139" y="703"/>
                      <a:pt x="1139" y="703"/>
                      <a:pt x="1139" y="703"/>
                    </a:cubicBezTo>
                    <a:cubicBezTo>
                      <a:pt x="1132" y="711"/>
                      <a:pt x="1132" y="711"/>
                      <a:pt x="1132" y="711"/>
                    </a:cubicBezTo>
                    <a:cubicBezTo>
                      <a:pt x="1110" y="711"/>
                      <a:pt x="1110" y="711"/>
                      <a:pt x="1110" y="711"/>
                    </a:cubicBezTo>
                    <a:cubicBezTo>
                      <a:pt x="1110" y="711"/>
                      <a:pt x="1076" y="717"/>
                      <a:pt x="1051" y="717"/>
                    </a:cubicBezTo>
                    <a:cubicBezTo>
                      <a:pt x="1026" y="717"/>
                      <a:pt x="1031" y="707"/>
                      <a:pt x="1045" y="702"/>
                    </a:cubicBezTo>
                    <a:cubicBezTo>
                      <a:pt x="1059" y="697"/>
                      <a:pt x="1017" y="694"/>
                      <a:pt x="1017" y="694"/>
                    </a:cubicBezTo>
                    <a:cubicBezTo>
                      <a:pt x="1017" y="694"/>
                      <a:pt x="969" y="692"/>
                      <a:pt x="967" y="700"/>
                    </a:cubicBezTo>
                    <a:cubicBezTo>
                      <a:pt x="965" y="708"/>
                      <a:pt x="969" y="713"/>
                      <a:pt x="969" y="713"/>
                    </a:cubicBezTo>
                    <a:cubicBezTo>
                      <a:pt x="969" y="713"/>
                      <a:pt x="934" y="715"/>
                      <a:pt x="911" y="718"/>
                    </a:cubicBezTo>
                    <a:cubicBezTo>
                      <a:pt x="888" y="721"/>
                      <a:pt x="820" y="734"/>
                      <a:pt x="837" y="740"/>
                    </a:cubicBezTo>
                    <a:cubicBezTo>
                      <a:pt x="854" y="746"/>
                      <a:pt x="877" y="749"/>
                      <a:pt x="877" y="749"/>
                    </a:cubicBezTo>
                    <a:cubicBezTo>
                      <a:pt x="848" y="759"/>
                      <a:pt x="848" y="759"/>
                      <a:pt x="848" y="759"/>
                    </a:cubicBezTo>
                    <a:cubicBezTo>
                      <a:pt x="840" y="786"/>
                      <a:pt x="840" y="786"/>
                      <a:pt x="840" y="786"/>
                    </a:cubicBezTo>
                    <a:cubicBezTo>
                      <a:pt x="840" y="786"/>
                      <a:pt x="864" y="790"/>
                      <a:pt x="880" y="790"/>
                    </a:cubicBezTo>
                    <a:cubicBezTo>
                      <a:pt x="896" y="790"/>
                      <a:pt x="910" y="787"/>
                      <a:pt x="910" y="787"/>
                    </a:cubicBezTo>
                    <a:cubicBezTo>
                      <a:pt x="939" y="795"/>
                      <a:pt x="939" y="795"/>
                      <a:pt x="939" y="795"/>
                    </a:cubicBezTo>
                    <a:cubicBezTo>
                      <a:pt x="948" y="783"/>
                      <a:pt x="948" y="783"/>
                      <a:pt x="948" y="783"/>
                    </a:cubicBezTo>
                    <a:cubicBezTo>
                      <a:pt x="957" y="794"/>
                      <a:pt x="957" y="794"/>
                      <a:pt x="957" y="794"/>
                    </a:cubicBezTo>
                    <a:cubicBezTo>
                      <a:pt x="957" y="794"/>
                      <a:pt x="989" y="776"/>
                      <a:pt x="994" y="776"/>
                    </a:cubicBezTo>
                    <a:cubicBezTo>
                      <a:pt x="999" y="776"/>
                      <a:pt x="1007" y="782"/>
                      <a:pt x="1017" y="778"/>
                    </a:cubicBezTo>
                    <a:cubicBezTo>
                      <a:pt x="1027" y="774"/>
                      <a:pt x="1045" y="760"/>
                      <a:pt x="1046" y="769"/>
                    </a:cubicBezTo>
                    <a:cubicBezTo>
                      <a:pt x="1047" y="778"/>
                      <a:pt x="1037" y="790"/>
                      <a:pt x="1037" y="790"/>
                    </a:cubicBezTo>
                    <a:cubicBezTo>
                      <a:pt x="999" y="791"/>
                      <a:pt x="999" y="791"/>
                      <a:pt x="999" y="791"/>
                    </a:cubicBezTo>
                    <a:cubicBezTo>
                      <a:pt x="1004" y="812"/>
                      <a:pt x="1004" y="812"/>
                      <a:pt x="1004" y="812"/>
                    </a:cubicBezTo>
                    <a:cubicBezTo>
                      <a:pt x="1004" y="812"/>
                      <a:pt x="976" y="839"/>
                      <a:pt x="958" y="840"/>
                    </a:cubicBezTo>
                    <a:cubicBezTo>
                      <a:pt x="940" y="841"/>
                      <a:pt x="920" y="841"/>
                      <a:pt x="920" y="841"/>
                    </a:cubicBezTo>
                    <a:cubicBezTo>
                      <a:pt x="910" y="829"/>
                      <a:pt x="910" y="829"/>
                      <a:pt x="910" y="829"/>
                    </a:cubicBezTo>
                    <a:cubicBezTo>
                      <a:pt x="898" y="836"/>
                      <a:pt x="898" y="836"/>
                      <a:pt x="898" y="836"/>
                    </a:cubicBezTo>
                    <a:cubicBezTo>
                      <a:pt x="898" y="844"/>
                      <a:pt x="898" y="844"/>
                      <a:pt x="898" y="844"/>
                    </a:cubicBezTo>
                    <a:cubicBezTo>
                      <a:pt x="898" y="844"/>
                      <a:pt x="857" y="868"/>
                      <a:pt x="844" y="860"/>
                    </a:cubicBezTo>
                    <a:cubicBezTo>
                      <a:pt x="831" y="852"/>
                      <a:pt x="824" y="850"/>
                      <a:pt x="824" y="850"/>
                    </a:cubicBezTo>
                    <a:cubicBezTo>
                      <a:pt x="762" y="885"/>
                      <a:pt x="762" y="885"/>
                      <a:pt x="762" y="885"/>
                    </a:cubicBezTo>
                    <a:cubicBezTo>
                      <a:pt x="748" y="897"/>
                      <a:pt x="748" y="897"/>
                      <a:pt x="748" y="897"/>
                    </a:cubicBezTo>
                    <a:cubicBezTo>
                      <a:pt x="745" y="883"/>
                      <a:pt x="745" y="883"/>
                      <a:pt x="745" y="883"/>
                    </a:cubicBezTo>
                    <a:cubicBezTo>
                      <a:pt x="745" y="883"/>
                      <a:pt x="720" y="894"/>
                      <a:pt x="706" y="899"/>
                    </a:cubicBezTo>
                    <a:cubicBezTo>
                      <a:pt x="692" y="904"/>
                      <a:pt x="682" y="919"/>
                      <a:pt x="682" y="919"/>
                    </a:cubicBezTo>
                    <a:cubicBezTo>
                      <a:pt x="662" y="913"/>
                      <a:pt x="662" y="913"/>
                      <a:pt x="662" y="913"/>
                    </a:cubicBezTo>
                    <a:cubicBezTo>
                      <a:pt x="662" y="926"/>
                      <a:pt x="662" y="926"/>
                      <a:pt x="662" y="926"/>
                    </a:cubicBezTo>
                    <a:cubicBezTo>
                      <a:pt x="662" y="926"/>
                      <a:pt x="649" y="920"/>
                      <a:pt x="646" y="926"/>
                    </a:cubicBezTo>
                    <a:cubicBezTo>
                      <a:pt x="643" y="932"/>
                      <a:pt x="643" y="941"/>
                      <a:pt x="643" y="941"/>
                    </a:cubicBezTo>
                    <a:cubicBezTo>
                      <a:pt x="636" y="950"/>
                      <a:pt x="636" y="950"/>
                      <a:pt x="636" y="950"/>
                    </a:cubicBezTo>
                    <a:cubicBezTo>
                      <a:pt x="676" y="936"/>
                      <a:pt x="676" y="936"/>
                      <a:pt x="676" y="936"/>
                    </a:cubicBezTo>
                    <a:cubicBezTo>
                      <a:pt x="661" y="948"/>
                      <a:pt x="661" y="948"/>
                      <a:pt x="661" y="948"/>
                    </a:cubicBezTo>
                    <a:cubicBezTo>
                      <a:pt x="661" y="954"/>
                      <a:pt x="661" y="954"/>
                      <a:pt x="661" y="954"/>
                    </a:cubicBezTo>
                    <a:cubicBezTo>
                      <a:pt x="648" y="962"/>
                      <a:pt x="648" y="962"/>
                      <a:pt x="648" y="962"/>
                    </a:cubicBezTo>
                    <a:cubicBezTo>
                      <a:pt x="648" y="962"/>
                      <a:pt x="698" y="961"/>
                      <a:pt x="689" y="970"/>
                    </a:cubicBezTo>
                    <a:cubicBezTo>
                      <a:pt x="680" y="979"/>
                      <a:pt x="658" y="977"/>
                      <a:pt x="658" y="977"/>
                    </a:cubicBezTo>
                    <a:cubicBezTo>
                      <a:pt x="641" y="981"/>
                      <a:pt x="641" y="981"/>
                      <a:pt x="641" y="981"/>
                    </a:cubicBezTo>
                    <a:cubicBezTo>
                      <a:pt x="649" y="973"/>
                      <a:pt x="649" y="973"/>
                      <a:pt x="649" y="973"/>
                    </a:cubicBezTo>
                    <a:cubicBezTo>
                      <a:pt x="640" y="968"/>
                      <a:pt x="640" y="968"/>
                      <a:pt x="640" y="968"/>
                    </a:cubicBezTo>
                    <a:cubicBezTo>
                      <a:pt x="640" y="968"/>
                      <a:pt x="611" y="979"/>
                      <a:pt x="612" y="982"/>
                    </a:cubicBezTo>
                    <a:cubicBezTo>
                      <a:pt x="613" y="985"/>
                      <a:pt x="619" y="989"/>
                      <a:pt x="619" y="989"/>
                    </a:cubicBezTo>
                    <a:cubicBezTo>
                      <a:pt x="619" y="989"/>
                      <a:pt x="608" y="1016"/>
                      <a:pt x="612" y="1017"/>
                    </a:cubicBezTo>
                    <a:cubicBezTo>
                      <a:pt x="616" y="1018"/>
                      <a:pt x="659" y="1015"/>
                      <a:pt x="659" y="1015"/>
                    </a:cubicBezTo>
                    <a:cubicBezTo>
                      <a:pt x="691" y="997"/>
                      <a:pt x="691" y="997"/>
                      <a:pt x="691" y="997"/>
                    </a:cubicBezTo>
                    <a:cubicBezTo>
                      <a:pt x="738" y="978"/>
                      <a:pt x="738" y="978"/>
                      <a:pt x="738" y="978"/>
                    </a:cubicBezTo>
                    <a:cubicBezTo>
                      <a:pt x="738" y="978"/>
                      <a:pt x="694" y="999"/>
                      <a:pt x="689" y="1007"/>
                    </a:cubicBezTo>
                    <a:cubicBezTo>
                      <a:pt x="684" y="1015"/>
                      <a:pt x="685" y="1031"/>
                      <a:pt x="678" y="1033"/>
                    </a:cubicBezTo>
                    <a:cubicBezTo>
                      <a:pt x="671" y="1035"/>
                      <a:pt x="659" y="1028"/>
                      <a:pt x="653" y="1037"/>
                    </a:cubicBezTo>
                    <a:cubicBezTo>
                      <a:pt x="647" y="1046"/>
                      <a:pt x="643" y="1056"/>
                      <a:pt x="638" y="1061"/>
                    </a:cubicBezTo>
                    <a:cubicBezTo>
                      <a:pt x="633" y="1066"/>
                      <a:pt x="618" y="1075"/>
                      <a:pt x="618" y="1075"/>
                    </a:cubicBezTo>
                    <a:cubicBezTo>
                      <a:pt x="654" y="1071"/>
                      <a:pt x="654" y="1071"/>
                      <a:pt x="654" y="1071"/>
                    </a:cubicBezTo>
                    <a:cubicBezTo>
                      <a:pt x="647" y="1083"/>
                      <a:pt x="647" y="1083"/>
                      <a:pt x="647" y="1083"/>
                    </a:cubicBezTo>
                    <a:cubicBezTo>
                      <a:pt x="647" y="1083"/>
                      <a:pt x="677" y="1052"/>
                      <a:pt x="694" y="1055"/>
                    </a:cubicBezTo>
                    <a:cubicBezTo>
                      <a:pt x="711" y="1058"/>
                      <a:pt x="702" y="1063"/>
                      <a:pt x="702" y="1063"/>
                    </a:cubicBezTo>
                    <a:cubicBezTo>
                      <a:pt x="718" y="1061"/>
                      <a:pt x="718" y="1061"/>
                      <a:pt x="718" y="1061"/>
                    </a:cubicBezTo>
                    <a:cubicBezTo>
                      <a:pt x="718" y="1061"/>
                      <a:pt x="705" y="1086"/>
                      <a:pt x="719" y="1086"/>
                    </a:cubicBezTo>
                    <a:cubicBezTo>
                      <a:pt x="733" y="1086"/>
                      <a:pt x="750" y="1064"/>
                      <a:pt x="750" y="1064"/>
                    </a:cubicBezTo>
                    <a:cubicBezTo>
                      <a:pt x="778" y="1051"/>
                      <a:pt x="778" y="1051"/>
                      <a:pt x="778" y="1051"/>
                    </a:cubicBezTo>
                    <a:cubicBezTo>
                      <a:pt x="785" y="1059"/>
                      <a:pt x="785" y="1059"/>
                      <a:pt x="785" y="1059"/>
                    </a:cubicBezTo>
                    <a:cubicBezTo>
                      <a:pt x="765" y="1061"/>
                      <a:pt x="765" y="1061"/>
                      <a:pt x="765" y="1061"/>
                    </a:cubicBezTo>
                    <a:cubicBezTo>
                      <a:pt x="765" y="1061"/>
                      <a:pt x="751" y="1075"/>
                      <a:pt x="762" y="1075"/>
                    </a:cubicBezTo>
                    <a:cubicBezTo>
                      <a:pt x="773" y="1075"/>
                      <a:pt x="819" y="1062"/>
                      <a:pt x="819" y="1062"/>
                    </a:cubicBezTo>
                    <a:cubicBezTo>
                      <a:pt x="847" y="1050"/>
                      <a:pt x="847" y="1050"/>
                      <a:pt x="847" y="1050"/>
                    </a:cubicBezTo>
                    <a:cubicBezTo>
                      <a:pt x="815" y="1067"/>
                      <a:pt x="815" y="1067"/>
                      <a:pt x="815" y="1067"/>
                    </a:cubicBezTo>
                    <a:cubicBezTo>
                      <a:pt x="815" y="1077"/>
                      <a:pt x="815" y="1077"/>
                      <a:pt x="815" y="1077"/>
                    </a:cubicBezTo>
                    <a:cubicBezTo>
                      <a:pt x="815" y="1077"/>
                      <a:pt x="797" y="1078"/>
                      <a:pt x="786" y="1082"/>
                    </a:cubicBezTo>
                    <a:cubicBezTo>
                      <a:pt x="775" y="1086"/>
                      <a:pt x="767" y="1099"/>
                      <a:pt x="767" y="1099"/>
                    </a:cubicBezTo>
                    <a:cubicBezTo>
                      <a:pt x="747" y="1101"/>
                      <a:pt x="747" y="1101"/>
                      <a:pt x="747" y="1101"/>
                    </a:cubicBezTo>
                    <a:cubicBezTo>
                      <a:pt x="723" y="1121"/>
                      <a:pt x="723" y="1121"/>
                      <a:pt x="723" y="1121"/>
                    </a:cubicBezTo>
                    <a:cubicBezTo>
                      <a:pt x="724" y="1130"/>
                      <a:pt x="724" y="1130"/>
                      <a:pt x="724" y="1130"/>
                    </a:cubicBezTo>
                    <a:cubicBezTo>
                      <a:pt x="697" y="1133"/>
                      <a:pt x="697" y="1133"/>
                      <a:pt x="697" y="1133"/>
                    </a:cubicBezTo>
                    <a:cubicBezTo>
                      <a:pt x="697" y="1133"/>
                      <a:pt x="652" y="1142"/>
                      <a:pt x="647" y="1149"/>
                    </a:cubicBezTo>
                    <a:cubicBezTo>
                      <a:pt x="642" y="1156"/>
                      <a:pt x="645" y="1170"/>
                      <a:pt x="636" y="1170"/>
                    </a:cubicBezTo>
                    <a:cubicBezTo>
                      <a:pt x="627" y="1170"/>
                      <a:pt x="600" y="1170"/>
                      <a:pt x="584" y="1172"/>
                    </a:cubicBezTo>
                    <a:cubicBezTo>
                      <a:pt x="568" y="1174"/>
                      <a:pt x="515" y="1213"/>
                      <a:pt x="515" y="1213"/>
                    </a:cubicBezTo>
                    <a:cubicBezTo>
                      <a:pt x="500" y="1216"/>
                      <a:pt x="500" y="1216"/>
                      <a:pt x="500" y="1216"/>
                    </a:cubicBezTo>
                    <a:cubicBezTo>
                      <a:pt x="491" y="1226"/>
                      <a:pt x="491" y="1226"/>
                      <a:pt x="491" y="1226"/>
                    </a:cubicBezTo>
                    <a:cubicBezTo>
                      <a:pt x="490" y="1215"/>
                      <a:pt x="490" y="1215"/>
                      <a:pt x="490" y="1215"/>
                    </a:cubicBezTo>
                    <a:cubicBezTo>
                      <a:pt x="490" y="1215"/>
                      <a:pt x="458" y="1211"/>
                      <a:pt x="447" y="1217"/>
                    </a:cubicBezTo>
                    <a:cubicBezTo>
                      <a:pt x="436" y="1223"/>
                      <a:pt x="412" y="1233"/>
                      <a:pt x="412" y="1233"/>
                    </a:cubicBezTo>
                    <a:cubicBezTo>
                      <a:pt x="403" y="1231"/>
                      <a:pt x="403" y="1231"/>
                      <a:pt x="403" y="1231"/>
                    </a:cubicBezTo>
                    <a:cubicBezTo>
                      <a:pt x="404" y="1239"/>
                      <a:pt x="404" y="1239"/>
                      <a:pt x="404" y="1239"/>
                    </a:cubicBezTo>
                    <a:cubicBezTo>
                      <a:pt x="385" y="1242"/>
                      <a:pt x="385" y="1242"/>
                      <a:pt x="385" y="1242"/>
                    </a:cubicBezTo>
                    <a:cubicBezTo>
                      <a:pt x="378" y="1248"/>
                      <a:pt x="378" y="1248"/>
                      <a:pt x="378" y="1248"/>
                    </a:cubicBezTo>
                    <a:cubicBezTo>
                      <a:pt x="362" y="1246"/>
                      <a:pt x="362" y="1246"/>
                      <a:pt x="362" y="1246"/>
                    </a:cubicBezTo>
                    <a:cubicBezTo>
                      <a:pt x="345" y="1261"/>
                      <a:pt x="345" y="1261"/>
                      <a:pt x="345" y="1261"/>
                    </a:cubicBezTo>
                    <a:cubicBezTo>
                      <a:pt x="350" y="1267"/>
                      <a:pt x="350" y="1267"/>
                      <a:pt x="350" y="1267"/>
                    </a:cubicBezTo>
                    <a:cubicBezTo>
                      <a:pt x="360" y="1255"/>
                      <a:pt x="360" y="1255"/>
                      <a:pt x="360" y="1255"/>
                    </a:cubicBezTo>
                    <a:cubicBezTo>
                      <a:pt x="373" y="1262"/>
                      <a:pt x="373" y="1262"/>
                      <a:pt x="373" y="1262"/>
                    </a:cubicBezTo>
                    <a:cubicBezTo>
                      <a:pt x="387" y="1250"/>
                      <a:pt x="387" y="1250"/>
                      <a:pt x="387" y="1250"/>
                    </a:cubicBezTo>
                    <a:cubicBezTo>
                      <a:pt x="388" y="1258"/>
                      <a:pt x="388" y="1258"/>
                      <a:pt x="388" y="1258"/>
                    </a:cubicBezTo>
                    <a:cubicBezTo>
                      <a:pt x="388" y="1258"/>
                      <a:pt x="409" y="1257"/>
                      <a:pt x="417" y="1250"/>
                    </a:cubicBezTo>
                    <a:cubicBezTo>
                      <a:pt x="425" y="1243"/>
                      <a:pt x="441" y="1229"/>
                      <a:pt x="450" y="1227"/>
                    </a:cubicBezTo>
                    <a:cubicBezTo>
                      <a:pt x="459" y="1225"/>
                      <a:pt x="451" y="1241"/>
                      <a:pt x="464" y="1241"/>
                    </a:cubicBezTo>
                    <a:cubicBezTo>
                      <a:pt x="477" y="1241"/>
                      <a:pt x="514" y="1225"/>
                      <a:pt x="514" y="1225"/>
                    </a:cubicBezTo>
                    <a:cubicBezTo>
                      <a:pt x="536" y="1231"/>
                      <a:pt x="536" y="1231"/>
                      <a:pt x="536" y="1231"/>
                    </a:cubicBezTo>
                    <a:cubicBezTo>
                      <a:pt x="548" y="1219"/>
                      <a:pt x="548" y="1219"/>
                      <a:pt x="548" y="1219"/>
                    </a:cubicBezTo>
                    <a:cubicBezTo>
                      <a:pt x="548" y="1219"/>
                      <a:pt x="585" y="1217"/>
                      <a:pt x="596" y="1208"/>
                    </a:cubicBezTo>
                    <a:cubicBezTo>
                      <a:pt x="607" y="1199"/>
                      <a:pt x="619" y="1185"/>
                      <a:pt x="628" y="1184"/>
                    </a:cubicBezTo>
                    <a:cubicBezTo>
                      <a:pt x="637" y="1183"/>
                      <a:pt x="649" y="1183"/>
                      <a:pt x="649" y="1183"/>
                    </a:cubicBezTo>
                    <a:cubicBezTo>
                      <a:pt x="653" y="1176"/>
                      <a:pt x="653" y="1176"/>
                      <a:pt x="653" y="1176"/>
                    </a:cubicBezTo>
                    <a:cubicBezTo>
                      <a:pt x="677" y="1176"/>
                      <a:pt x="677" y="1176"/>
                      <a:pt x="677" y="1176"/>
                    </a:cubicBezTo>
                    <a:cubicBezTo>
                      <a:pt x="684" y="1170"/>
                      <a:pt x="684" y="1170"/>
                      <a:pt x="684" y="1170"/>
                    </a:cubicBezTo>
                    <a:cubicBezTo>
                      <a:pt x="684" y="1170"/>
                      <a:pt x="717" y="1163"/>
                      <a:pt x="732" y="1156"/>
                    </a:cubicBezTo>
                    <a:cubicBezTo>
                      <a:pt x="747" y="1149"/>
                      <a:pt x="762" y="1135"/>
                      <a:pt x="762" y="1135"/>
                    </a:cubicBezTo>
                    <a:cubicBezTo>
                      <a:pt x="803" y="1129"/>
                      <a:pt x="803" y="1129"/>
                      <a:pt x="803" y="1129"/>
                    </a:cubicBezTo>
                    <a:cubicBezTo>
                      <a:pt x="841" y="1107"/>
                      <a:pt x="841" y="1107"/>
                      <a:pt x="841" y="1107"/>
                    </a:cubicBezTo>
                    <a:cubicBezTo>
                      <a:pt x="841" y="1107"/>
                      <a:pt x="885" y="1106"/>
                      <a:pt x="892" y="1099"/>
                    </a:cubicBezTo>
                    <a:cubicBezTo>
                      <a:pt x="899" y="1092"/>
                      <a:pt x="912" y="1080"/>
                      <a:pt x="912" y="1080"/>
                    </a:cubicBezTo>
                    <a:cubicBezTo>
                      <a:pt x="912" y="1080"/>
                      <a:pt x="954" y="1073"/>
                      <a:pt x="958" y="1065"/>
                    </a:cubicBezTo>
                    <a:cubicBezTo>
                      <a:pt x="962" y="1057"/>
                      <a:pt x="947" y="1057"/>
                      <a:pt x="947" y="1057"/>
                    </a:cubicBezTo>
                    <a:cubicBezTo>
                      <a:pt x="947" y="1057"/>
                      <a:pt x="970" y="1041"/>
                      <a:pt x="979" y="1036"/>
                    </a:cubicBezTo>
                    <a:cubicBezTo>
                      <a:pt x="988" y="1031"/>
                      <a:pt x="1015" y="1024"/>
                      <a:pt x="1015" y="1024"/>
                    </a:cubicBezTo>
                    <a:cubicBezTo>
                      <a:pt x="1066" y="1005"/>
                      <a:pt x="1066" y="1005"/>
                      <a:pt x="1066" y="1005"/>
                    </a:cubicBezTo>
                    <a:cubicBezTo>
                      <a:pt x="1060" y="992"/>
                      <a:pt x="1060" y="992"/>
                      <a:pt x="1060" y="992"/>
                    </a:cubicBezTo>
                    <a:cubicBezTo>
                      <a:pt x="1060" y="992"/>
                      <a:pt x="1083" y="998"/>
                      <a:pt x="1090" y="993"/>
                    </a:cubicBezTo>
                    <a:cubicBezTo>
                      <a:pt x="1097" y="988"/>
                      <a:pt x="1130" y="973"/>
                      <a:pt x="1130" y="973"/>
                    </a:cubicBezTo>
                    <a:cubicBezTo>
                      <a:pt x="1130" y="973"/>
                      <a:pt x="1188" y="949"/>
                      <a:pt x="1196" y="946"/>
                    </a:cubicBezTo>
                    <a:cubicBezTo>
                      <a:pt x="1204" y="943"/>
                      <a:pt x="1234" y="964"/>
                      <a:pt x="1234" y="964"/>
                    </a:cubicBezTo>
                    <a:cubicBezTo>
                      <a:pt x="1210" y="964"/>
                      <a:pt x="1210" y="964"/>
                      <a:pt x="1210" y="964"/>
                    </a:cubicBezTo>
                    <a:cubicBezTo>
                      <a:pt x="1197" y="956"/>
                      <a:pt x="1197" y="956"/>
                      <a:pt x="1197" y="956"/>
                    </a:cubicBezTo>
                    <a:cubicBezTo>
                      <a:pt x="1174" y="972"/>
                      <a:pt x="1174" y="972"/>
                      <a:pt x="1174" y="972"/>
                    </a:cubicBezTo>
                    <a:cubicBezTo>
                      <a:pt x="1151" y="972"/>
                      <a:pt x="1151" y="972"/>
                      <a:pt x="1151" y="972"/>
                    </a:cubicBezTo>
                    <a:cubicBezTo>
                      <a:pt x="1151" y="972"/>
                      <a:pt x="1128" y="994"/>
                      <a:pt x="1119" y="997"/>
                    </a:cubicBezTo>
                    <a:cubicBezTo>
                      <a:pt x="1110" y="1000"/>
                      <a:pt x="1071" y="1006"/>
                      <a:pt x="1075" y="1015"/>
                    </a:cubicBezTo>
                    <a:cubicBezTo>
                      <a:pt x="1079" y="1024"/>
                      <a:pt x="1099" y="1023"/>
                      <a:pt x="1099" y="1023"/>
                    </a:cubicBezTo>
                    <a:cubicBezTo>
                      <a:pt x="1099" y="1023"/>
                      <a:pt x="1079" y="1031"/>
                      <a:pt x="1075" y="1031"/>
                    </a:cubicBezTo>
                    <a:cubicBezTo>
                      <a:pt x="1071" y="1031"/>
                      <a:pt x="1042" y="1030"/>
                      <a:pt x="1042" y="1036"/>
                    </a:cubicBezTo>
                    <a:cubicBezTo>
                      <a:pt x="1042" y="1042"/>
                      <a:pt x="1045" y="1055"/>
                      <a:pt x="1065" y="1047"/>
                    </a:cubicBezTo>
                    <a:cubicBezTo>
                      <a:pt x="1085" y="1039"/>
                      <a:pt x="1129" y="1015"/>
                      <a:pt x="1147" y="1011"/>
                    </a:cubicBezTo>
                    <a:cubicBezTo>
                      <a:pt x="1165" y="1007"/>
                      <a:pt x="1197" y="1016"/>
                      <a:pt x="1211" y="1009"/>
                    </a:cubicBezTo>
                    <a:cubicBezTo>
                      <a:pt x="1225" y="1002"/>
                      <a:pt x="1247" y="981"/>
                      <a:pt x="1247" y="981"/>
                    </a:cubicBezTo>
                    <a:cubicBezTo>
                      <a:pt x="1245" y="971"/>
                      <a:pt x="1245" y="971"/>
                      <a:pt x="1245" y="971"/>
                    </a:cubicBezTo>
                    <a:cubicBezTo>
                      <a:pt x="1245" y="971"/>
                      <a:pt x="1299" y="950"/>
                      <a:pt x="1309" y="951"/>
                    </a:cubicBezTo>
                    <a:cubicBezTo>
                      <a:pt x="1319" y="952"/>
                      <a:pt x="1322" y="962"/>
                      <a:pt x="1322" y="962"/>
                    </a:cubicBezTo>
                    <a:cubicBezTo>
                      <a:pt x="1364" y="949"/>
                      <a:pt x="1364" y="949"/>
                      <a:pt x="1364" y="949"/>
                    </a:cubicBezTo>
                    <a:cubicBezTo>
                      <a:pt x="1336" y="971"/>
                      <a:pt x="1336" y="971"/>
                      <a:pt x="1336" y="971"/>
                    </a:cubicBezTo>
                    <a:cubicBezTo>
                      <a:pt x="1350" y="977"/>
                      <a:pt x="1350" y="977"/>
                      <a:pt x="1350" y="977"/>
                    </a:cubicBezTo>
                    <a:cubicBezTo>
                      <a:pt x="1350" y="977"/>
                      <a:pt x="1346" y="989"/>
                      <a:pt x="1350" y="989"/>
                    </a:cubicBezTo>
                    <a:cubicBezTo>
                      <a:pt x="1354" y="989"/>
                      <a:pt x="1395" y="964"/>
                      <a:pt x="1395" y="964"/>
                    </a:cubicBezTo>
                    <a:cubicBezTo>
                      <a:pt x="1395" y="964"/>
                      <a:pt x="1356" y="994"/>
                      <a:pt x="1367" y="999"/>
                    </a:cubicBezTo>
                    <a:cubicBezTo>
                      <a:pt x="1378" y="1004"/>
                      <a:pt x="1406" y="1005"/>
                      <a:pt x="1406" y="1005"/>
                    </a:cubicBezTo>
                    <a:cubicBezTo>
                      <a:pt x="1472" y="1011"/>
                      <a:pt x="1472" y="1011"/>
                      <a:pt x="1472" y="1011"/>
                    </a:cubicBezTo>
                    <a:cubicBezTo>
                      <a:pt x="1493" y="998"/>
                      <a:pt x="1493" y="998"/>
                      <a:pt x="1493" y="998"/>
                    </a:cubicBezTo>
                    <a:cubicBezTo>
                      <a:pt x="1493" y="998"/>
                      <a:pt x="1480" y="1020"/>
                      <a:pt x="1491" y="1021"/>
                    </a:cubicBezTo>
                    <a:cubicBezTo>
                      <a:pt x="1502" y="1022"/>
                      <a:pt x="1534" y="1020"/>
                      <a:pt x="1534" y="1020"/>
                    </a:cubicBezTo>
                    <a:cubicBezTo>
                      <a:pt x="1556" y="1014"/>
                      <a:pt x="1556" y="1014"/>
                      <a:pt x="1556" y="1014"/>
                    </a:cubicBezTo>
                    <a:cubicBezTo>
                      <a:pt x="1556" y="1014"/>
                      <a:pt x="1517" y="1028"/>
                      <a:pt x="1520" y="1036"/>
                    </a:cubicBezTo>
                    <a:cubicBezTo>
                      <a:pt x="1523" y="1044"/>
                      <a:pt x="1541" y="1052"/>
                      <a:pt x="1541" y="1052"/>
                    </a:cubicBezTo>
                    <a:cubicBezTo>
                      <a:pt x="1541" y="1052"/>
                      <a:pt x="1539" y="1088"/>
                      <a:pt x="1551" y="1088"/>
                    </a:cubicBezTo>
                    <a:cubicBezTo>
                      <a:pt x="1563" y="1088"/>
                      <a:pt x="1594" y="1085"/>
                      <a:pt x="1594" y="1085"/>
                    </a:cubicBezTo>
                    <a:cubicBezTo>
                      <a:pt x="1587" y="1064"/>
                      <a:pt x="1587" y="1064"/>
                      <a:pt x="1587" y="1064"/>
                    </a:cubicBezTo>
                    <a:cubicBezTo>
                      <a:pt x="1601" y="1059"/>
                      <a:pt x="1601" y="1059"/>
                      <a:pt x="1601" y="1059"/>
                    </a:cubicBezTo>
                    <a:cubicBezTo>
                      <a:pt x="1610" y="1070"/>
                      <a:pt x="1610" y="1070"/>
                      <a:pt x="1610" y="1070"/>
                    </a:cubicBezTo>
                    <a:cubicBezTo>
                      <a:pt x="1630" y="1064"/>
                      <a:pt x="1630" y="1064"/>
                      <a:pt x="1630" y="1064"/>
                    </a:cubicBezTo>
                    <a:cubicBezTo>
                      <a:pt x="1630" y="1064"/>
                      <a:pt x="1610" y="1087"/>
                      <a:pt x="1621" y="1091"/>
                    </a:cubicBezTo>
                    <a:cubicBezTo>
                      <a:pt x="1632" y="1095"/>
                      <a:pt x="1650" y="1065"/>
                      <a:pt x="1650" y="1065"/>
                    </a:cubicBezTo>
                    <a:cubicBezTo>
                      <a:pt x="1670" y="1036"/>
                      <a:pt x="1670" y="1036"/>
                      <a:pt x="1670" y="1036"/>
                    </a:cubicBezTo>
                    <a:cubicBezTo>
                      <a:pt x="1652" y="1078"/>
                      <a:pt x="1652" y="1078"/>
                      <a:pt x="1652" y="1078"/>
                    </a:cubicBezTo>
                    <a:cubicBezTo>
                      <a:pt x="1656" y="1094"/>
                      <a:pt x="1656" y="1094"/>
                      <a:pt x="1656" y="1094"/>
                    </a:cubicBezTo>
                    <a:cubicBezTo>
                      <a:pt x="1679" y="1086"/>
                      <a:pt x="1679" y="1086"/>
                      <a:pt x="1679" y="1086"/>
                    </a:cubicBezTo>
                    <a:cubicBezTo>
                      <a:pt x="1664" y="1102"/>
                      <a:pt x="1664" y="1102"/>
                      <a:pt x="1664" y="1102"/>
                    </a:cubicBezTo>
                    <a:cubicBezTo>
                      <a:pt x="1681" y="1117"/>
                      <a:pt x="1681" y="1117"/>
                      <a:pt x="1681" y="1117"/>
                    </a:cubicBezTo>
                    <a:cubicBezTo>
                      <a:pt x="1669" y="1114"/>
                      <a:pt x="1669" y="1114"/>
                      <a:pt x="1669" y="1114"/>
                    </a:cubicBezTo>
                    <a:cubicBezTo>
                      <a:pt x="1667" y="1126"/>
                      <a:pt x="1667" y="1126"/>
                      <a:pt x="1667" y="1126"/>
                    </a:cubicBezTo>
                    <a:cubicBezTo>
                      <a:pt x="1648" y="1139"/>
                      <a:pt x="1648" y="1139"/>
                      <a:pt x="1648" y="1139"/>
                    </a:cubicBezTo>
                    <a:cubicBezTo>
                      <a:pt x="1636" y="1149"/>
                      <a:pt x="1636" y="1149"/>
                      <a:pt x="1636" y="1149"/>
                    </a:cubicBezTo>
                    <a:cubicBezTo>
                      <a:pt x="1657" y="1160"/>
                      <a:pt x="1657" y="1160"/>
                      <a:pt x="1657" y="1160"/>
                    </a:cubicBezTo>
                    <a:cubicBezTo>
                      <a:pt x="1654" y="1181"/>
                      <a:pt x="1654" y="1181"/>
                      <a:pt x="1654" y="1181"/>
                    </a:cubicBezTo>
                    <a:cubicBezTo>
                      <a:pt x="1642" y="1193"/>
                      <a:pt x="1642" y="1193"/>
                      <a:pt x="1642" y="1193"/>
                    </a:cubicBezTo>
                    <a:cubicBezTo>
                      <a:pt x="1654" y="1198"/>
                      <a:pt x="1654" y="1198"/>
                      <a:pt x="1654" y="1198"/>
                    </a:cubicBezTo>
                    <a:cubicBezTo>
                      <a:pt x="1639" y="1212"/>
                      <a:pt x="1639" y="1212"/>
                      <a:pt x="1639" y="1212"/>
                    </a:cubicBezTo>
                    <a:cubicBezTo>
                      <a:pt x="1660" y="1212"/>
                      <a:pt x="1660" y="1212"/>
                      <a:pt x="1660" y="1212"/>
                    </a:cubicBezTo>
                    <a:cubicBezTo>
                      <a:pt x="1685" y="1203"/>
                      <a:pt x="1685" y="1203"/>
                      <a:pt x="1685" y="1203"/>
                    </a:cubicBezTo>
                    <a:cubicBezTo>
                      <a:pt x="1663" y="1229"/>
                      <a:pt x="1663" y="1229"/>
                      <a:pt x="1663" y="1229"/>
                    </a:cubicBezTo>
                    <a:cubicBezTo>
                      <a:pt x="1652" y="1239"/>
                      <a:pt x="1652" y="1239"/>
                      <a:pt x="1652" y="1239"/>
                    </a:cubicBezTo>
                    <a:cubicBezTo>
                      <a:pt x="1667" y="1244"/>
                      <a:pt x="1667" y="1244"/>
                      <a:pt x="1667" y="1244"/>
                    </a:cubicBezTo>
                    <a:cubicBezTo>
                      <a:pt x="1637" y="1256"/>
                      <a:pt x="1637" y="1256"/>
                      <a:pt x="1637" y="1256"/>
                    </a:cubicBezTo>
                    <a:cubicBezTo>
                      <a:pt x="1623" y="1264"/>
                      <a:pt x="1623" y="1264"/>
                      <a:pt x="1623" y="1264"/>
                    </a:cubicBezTo>
                    <a:cubicBezTo>
                      <a:pt x="1637" y="1270"/>
                      <a:pt x="1637" y="1270"/>
                      <a:pt x="1637" y="1270"/>
                    </a:cubicBezTo>
                    <a:cubicBezTo>
                      <a:pt x="1637" y="1270"/>
                      <a:pt x="1636" y="1273"/>
                      <a:pt x="1634" y="1277"/>
                    </a:cubicBezTo>
                    <a:cubicBezTo>
                      <a:pt x="1632" y="1282"/>
                      <a:pt x="1631" y="1287"/>
                      <a:pt x="1630" y="1291"/>
                    </a:cubicBezTo>
                    <a:cubicBezTo>
                      <a:pt x="1629" y="1298"/>
                      <a:pt x="1624" y="1312"/>
                      <a:pt x="1624" y="1312"/>
                    </a:cubicBezTo>
                    <a:cubicBezTo>
                      <a:pt x="1615" y="1318"/>
                      <a:pt x="1615" y="1318"/>
                      <a:pt x="1615" y="1318"/>
                    </a:cubicBezTo>
                    <a:cubicBezTo>
                      <a:pt x="1615" y="1318"/>
                      <a:pt x="1624" y="1322"/>
                      <a:pt x="1625" y="1329"/>
                    </a:cubicBezTo>
                    <a:cubicBezTo>
                      <a:pt x="1626" y="1336"/>
                      <a:pt x="1633" y="1339"/>
                      <a:pt x="1633" y="1339"/>
                    </a:cubicBezTo>
                    <a:cubicBezTo>
                      <a:pt x="1633" y="1339"/>
                      <a:pt x="1683" y="1300"/>
                      <a:pt x="1683" y="1309"/>
                    </a:cubicBezTo>
                    <a:cubicBezTo>
                      <a:pt x="1683" y="1318"/>
                      <a:pt x="1667" y="1319"/>
                      <a:pt x="1665" y="1324"/>
                    </a:cubicBezTo>
                    <a:cubicBezTo>
                      <a:pt x="1663" y="1329"/>
                      <a:pt x="1667" y="1339"/>
                      <a:pt x="1667" y="1339"/>
                    </a:cubicBezTo>
                    <a:cubicBezTo>
                      <a:pt x="1676" y="1346"/>
                      <a:pt x="1676" y="1346"/>
                      <a:pt x="1676" y="1346"/>
                    </a:cubicBezTo>
                    <a:cubicBezTo>
                      <a:pt x="1647" y="1345"/>
                      <a:pt x="1647" y="1345"/>
                      <a:pt x="1647" y="1345"/>
                    </a:cubicBezTo>
                    <a:cubicBezTo>
                      <a:pt x="1647" y="1345"/>
                      <a:pt x="1625" y="1372"/>
                      <a:pt x="1635" y="1373"/>
                    </a:cubicBezTo>
                    <a:cubicBezTo>
                      <a:pt x="1645" y="1374"/>
                      <a:pt x="1651" y="1380"/>
                      <a:pt x="1651" y="1380"/>
                    </a:cubicBezTo>
                    <a:cubicBezTo>
                      <a:pt x="1651" y="1380"/>
                      <a:pt x="1639" y="1401"/>
                      <a:pt x="1646" y="1398"/>
                    </a:cubicBezTo>
                    <a:cubicBezTo>
                      <a:pt x="1653" y="1395"/>
                      <a:pt x="1694" y="1367"/>
                      <a:pt x="1694" y="1367"/>
                    </a:cubicBezTo>
                    <a:cubicBezTo>
                      <a:pt x="1693" y="1376"/>
                      <a:pt x="1693" y="1376"/>
                      <a:pt x="1693" y="1376"/>
                    </a:cubicBezTo>
                    <a:cubicBezTo>
                      <a:pt x="1674" y="1387"/>
                      <a:pt x="1674" y="1387"/>
                      <a:pt x="1674" y="1387"/>
                    </a:cubicBezTo>
                    <a:cubicBezTo>
                      <a:pt x="1689" y="1393"/>
                      <a:pt x="1689" y="1393"/>
                      <a:pt x="1689" y="1393"/>
                    </a:cubicBezTo>
                    <a:cubicBezTo>
                      <a:pt x="1689" y="1393"/>
                      <a:pt x="1684" y="1413"/>
                      <a:pt x="1676" y="1411"/>
                    </a:cubicBezTo>
                    <a:cubicBezTo>
                      <a:pt x="1668" y="1409"/>
                      <a:pt x="1666" y="1400"/>
                      <a:pt x="1666" y="1400"/>
                    </a:cubicBezTo>
                    <a:cubicBezTo>
                      <a:pt x="1666" y="1400"/>
                      <a:pt x="1633" y="1410"/>
                      <a:pt x="1627" y="1416"/>
                    </a:cubicBezTo>
                    <a:cubicBezTo>
                      <a:pt x="1621" y="1422"/>
                      <a:pt x="1615" y="1430"/>
                      <a:pt x="1615" y="1430"/>
                    </a:cubicBezTo>
                    <a:cubicBezTo>
                      <a:pt x="1615" y="1430"/>
                      <a:pt x="1633" y="1425"/>
                      <a:pt x="1638" y="1425"/>
                    </a:cubicBezTo>
                    <a:cubicBezTo>
                      <a:pt x="1643" y="1425"/>
                      <a:pt x="1664" y="1425"/>
                      <a:pt x="1664" y="1425"/>
                    </a:cubicBezTo>
                    <a:cubicBezTo>
                      <a:pt x="1664" y="1425"/>
                      <a:pt x="1628" y="1434"/>
                      <a:pt x="1622" y="1437"/>
                    </a:cubicBezTo>
                    <a:cubicBezTo>
                      <a:pt x="1616" y="1440"/>
                      <a:pt x="1620" y="1448"/>
                      <a:pt x="1620" y="1448"/>
                    </a:cubicBezTo>
                    <a:cubicBezTo>
                      <a:pt x="1620" y="1448"/>
                      <a:pt x="1587" y="1436"/>
                      <a:pt x="1596" y="1450"/>
                    </a:cubicBezTo>
                    <a:cubicBezTo>
                      <a:pt x="1605" y="1464"/>
                      <a:pt x="1614" y="1468"/>
                      <a:pt x="1614" y="1468"/>
                    </a:cubicBezTo>
                    <a:cubicBezTo>
                      <a:pt x="1646" y="1457"/>
                      <a:pt x="1646" y="1457"/>
                      <a:pt x="1646" y="1457"/>
                    </a:cubicBezTo>
                    <a:cubicBezTo>
                      <a:pt x="1655" y="1472"/>
                      <a:pt x="1655" y="1472"/>
                      <a:pt x="1655" y="1472"/>
                    </a:cubicBezTo>
                    <a:cubicBezTo>
                      <a:pt x="1680" y="1458"/>
                      <a:pt x="1680" y="1458"/>
                      <a:pt x="1680" y="1458"/>
                    </a:cubicBezTo>
                    <a:cubicBezTo>
                      <a:pt x="1680" y="1458"/>
                      <a:pt x="1647" y="1492"/>
                      <a:pt x="1658" y="1491"/>
                    </a:cubicBezTo>
                    <a:cubicBezTo>
                      <a:pt x="1669" y="1490"/>
                      <a:pt x="1699" y="1467"/>
                      <a:pt x="1699" y="1467"/>
                    </a:cubicBezTo>
                    <a:cubicBezTo>
                      <a:pt x="1699" y="1467"/>
                      <a:pt x="1672" y="1497"/>
                      <a:pt x="1676" y="1497"/>
                    </a:cubicBezTo>
                    <a:cubicBezTo>
                      <a:pt x="1680" y="1497"/>
                      <a:pt x="1698" y="1492"/>
                      <a:pt x="1698" y="1492"/>
                    </a:cubicBezTo>
                    <a:cubicBezTo>
                      <a:pt x="1698" y="1492"/>
                      <a:pt x="1660" y="1521"/>
                      <a:pt x="1672" y="1522"/>
                    </a:cubicBezTo>
                    <a:cubicBezTo>
                      <a:pt x="1684" y="1523"/>
                      <a:pt x="1711" y="1503"/>
                      <a:pt x="1711" y="1503"/>
                    </a:cubicBezTo>
                    <a:cubicBezTo>
                      <a:pt x="1711" y="1503"/>
                      <a:pt x="1685" y="1531"/>
                      <a:pt x="1692" y="1533"/>
                    </a:cubicBezTo>
                    <a:cubicBezTo>
                      <a:pt x="1699" y="1535"/>
                      <a:pt x="1715" y="1539"/>
                      <a:pt x="1715" y="1542"/>
                    </a:cubicBezTo>
                    <a:cubicBezTo>
                      <a:pt x="1715" y="1544"/>
                      <a:pt x="1713" y="1561"/>
                      <a:pt x="1710" y="1574"/>
                    </a:cubicBezTo>
                    <a:cubicBezTo>
                      <a:pt x="1710" y="1574"/>
                      <a:pt x="1710" y="1574"/>
                      <a:pt x="1710" y="1574"/>
                    </a:cubicBezTo>
                    <a:cubicBezTo>
                      <a:pt x="1709" y="1581"/>
                      <a:pt x="1707" y="1587"/>
                      <a:pt x="1706" y="1589"/>
                    </a:cubicBezTo>
                    <a:cubicBezTo>
                      <a:pt x="1702" y="1595"/>
                      <a:pt x="1701" y="1619"/>
                      <a:pt x="1701" y="1619"/>
                    </a:cubicBezTo>
                    <a:cubicBezTo>
                      <a:pt x="1679" y="1631"/>
                      <a:pt x="1679" y="1631"/>
                      <a:pt x="1679" y="1631"/>
                    </a:cubicBezTo>
                    <a:cubicBezTo>
                      <a:pt x="1677" y="1643"/>
                      <a:pt x="1677" y="1643"/>
                      <a:pt x="1677" y="1643"/>
                    </a:cubicBezTo>
                    <a:cubicBezTo>
                      <a:pt x="1666" y="1658"/>
                      <a:pt x="1666" y="1658"/>
                      <a:pt x="1666" y="1658"/>
                    </a:cubicBezTo>
                    <a:cubicBezTo>
                      <a:pt x="1634" y="1669"/>
                      <a:pt x="1634" y="1669"/>
                      <a:pt x="1634" y="1669"/>
                    </a:cubicBezTo>
                    <a:cubicBezTo>
                      <a:pt x="1657" y="1656"/>
                      <a:pt x="1657" y="1656"/>
                      <a:pt x="1657" y="1656"/>
                    </a:cubicBezTo>
                    <a:cubicBezTo>
                      <a:pt x="1642" y="1654"/>
                      <a:pt x="1642" y="1654"/>
                      <a:pt x="1642" y="1654"/>
                    </a:cubicBezTo>
                    <a:cubicBezTo>
                      <a:pt x="1642" y="1654"/>
                      <a:pt x="1656" y="1634"/>
                      <a:pt x="1660" y="1631"/>
                    </a:cubicBezTo>
                    <a:cubicBezTo>
                      <a:pt x="1664" y="1628"/>
                      <a:pt x="1684" y="1614"/>
                      <a:pt x="1674" y="1614"/>
                    </a:cubicBezTo>
                    <a:cubicBezTo>
                      <a:pt x="1664" y="1614"/>
                      <a:pt x="1655" y="1616"/>
                      <a:pt x="1645" y="1615"/>
                    </a:cubicBezTo>
                    <a:cubicBezTo>
                      <a:pt x="1635" y="1614"/>
                      <a:pt x="1626" y="1596"/>
                      <a:pt x="1617" y="1600"/>
                    </a:cubicBezTo>
                    <a:cubicBezTo>
                      <a:pt x="1608" y="1604"/>
                      <a:pt x="1599" y="1596"/>
                      <a:pt x="1597" y="1617"/>
                    </a:cubicBezTo>
                    <a:cubicBezTo>
                      <a:pt x="1595" y="1638"/>
                      <a:pt x="1597" y="1650"/>
                      <a:pt x="1594" y="1652"/>
                    </a:cubicBezTo>
                    <a:cubicBezTo>
                      <a:pt x="1591" y="1654"/>
                      <a:pt x="1581" y="1669"/>
                      <a:pt x="1581" y="1669"/>
                    </a:cubicBezTo>
                    <a:cubicBezTo>
                      <a:pt x="1599" y="1673"/>
                      <a:pt x="1599" y="1673"/>
                      <a:pt x="1599" y="1673"/>
                    </a:cubicBezTo>
                    <a:cubicBezTo>
                      <a:pt x="1580" y="1676"/>
                      <a:pt x="1580" y="1676"/>
                      <a:pt x="1580" y="1676"/>
                    </a:cubicBezTo>
                    <a:cubicBezTo>
                      <a:pt x="1583" y="1687"/>
                      <a:pt x="1583" y="1687"/>
                      <a:pt x="1583" y="1687"/>
                    </a:cubicBezTo>
                    <a:cubicBezTo>
                      <a:pt x="1572" y="1704"/>
                      <a:pt x="1572" y="1704"/>
                      <a:pt x="1572" y="1704"/>
                    </a:cubicBezTo>
                    <a:cubicBezTo>
                      <a:pt x="1572" y="1704"/>
                      <a:pt x="1593" y="1712"/>
                      <a:pt x="1592" y="1716"/>
                    </a:cubicBezTo>
                    <a:cubicBezTo>
                      <a:pt x="1591" y="1720"/>
                      <a:pt x="1560" y="1714"/>
                      <a:pt x="1560" y="1714"/>
                    </a:cubicBezTo>
                    <a:cubicBezTo>
                      <a:pt x="1560" y="1714"/>
                      <a:pt x="1521" y="1774"/>
                      <a:pt x="1511" y="1786"/>
                    </a:cubicBezTo>
                    <a:cubicBezTo>
                      <a:pt x="1501" y="1798"/>
                      <a:pt x="1454" y="1854"/>
                      <a:pt x="1454" y="1854"/>
                    </a:cubicBezTo>
                    <a:cubicBezTo>
                      <a:pt x="1456" y="1869"/>
                      <a:pt x="1456" y="1869"/>
                      <a:pt x="1456" y="1869"/>
                    </a:cubicBezTo>
                    <a:cubicBezTo>
                      <a:pt x="1456" y="1869"/>
                      <a:pt x="1443" y="1871"/>
                      <a:pt x="1432" y="1883"/>
                    </a:cubicBezTo>
                    <a:cubicBezTo>
                      <a:pt x="1421" y="1895"/>
                      <a:pt x="1421" y="1913"/>
                      <a:pt x="1421" y="1913"/>
                    </a:cubicBezTo>
                    <a:cubicBezTo>
                      <a:pt x="1408" y="1926"/>
                      <a:pt x="1408" y="1926"/>
                      <a:pt x="1408" y="1926"/>
                    </a:cubicBezTo>
                    <a:cubicBezTo>
                      <a:pt x="1405" y="1960"/>
                      <a:pt x="1405" y="1960"/>
                      <a:pt x="1405" y="1960"/>
                    </a:cubicBezTo>
                    <a:cubicBezTo>
                      <a:pt x="1405" y="1960"/>
                      <a:pt x="1381" y="1992"/>
                      <a:pt x="1375" y="1998"/>
                    </a:cubicBezTo>
                    <a:cubicBezTo>
                      <a:pt x="1369" y="2004"/>
                      <a:pt x="1348" y="2016"/>
                      <a:pt x="1350" y="2027"/>
                    </a:cubicBezTo>
                    <a:cubicBezTo>
                      <a:pt x="1352" y="2038"/>
                      <a:pt x="1368" y="2045"/>
                      <a:pt x="1365" y="2055"/>
                    </a:cubicBezTo>
                    <a:cubicBezTo>
                      <a:pt x="1362" y="2065"/>
                      <a:pt x="1342" y="2089"/>
                      <a:pt x="1342" y="2101"/>
                    </a:cubicBezTo>
                    <a:cubicBezTo>
                      <a:pt x="1342" y="2113"/>
                      <a:pt x="1355" y="2154"/>
                      <a:pt x="1355" y="2154"/>
                    </a:cubicBezTo>
                    <a:cubicBezTo>
                      <a:pt x="1371" y="2144"/>
                      <a:pt x="1371" y="2144"/>
                      <a:pt x="1371" y="2144"/>
                    </a:cubicBezTo>
                    <a:cubicBezTo>
                      <a:pt x="1416" y="2148"/>
                      <a:pt x="1416" y="2148"/>
                      <a:pt x="1416" y="2148"/>
                    </a:cubicBezTo>
                    <a:cubicBezTo>
                      <a:pt x="1416" y="2148"/>
                      <a:pt x="1378" y="2148"/>
                      <a:pt x="1375" y="2154"/>
                    </a:cubicBezTo>
                    <a:cubicBezTo>
                      <a:pt x="1372" y="2160"/>
                      <a:pt x="1373" y="2174"/>
                      <a:pt x="1373" y="2174"/>
                    </a:cubicBezTo>
                    <a:cubicBezTo>
                      <a:pt x="1373" y="2174"/>
                      <a:pt x="1362" y="2159"/>
                      <a:pt x="1358" y="2165"/>
                    </a:cubicBezTo>
                    <a:cubicBezTo>
                      <a:pt x="1354" y="2171"/>
                      <a:pt x="1344" y="2190"/>
                      <a:pt x="1349" y="2198"/>
                    </a:cubicBezTo>
                    <a:cubicBezTo>
                      <a:pt x="1354" y="2206"/>
                      <a:pt x="1367" y="2206"/>
                      <a:pt x="1367" y="2206"/>
                    </a:cubicBezTo>
                    <a:cubicBezTo>
                      <a:pt x="1367" y="2206"/>
                      <a:pt x="1365" y="2227"/>
                      <a:pt x="1362" y="2227"/>
                    </a:cubicBezTo>
                    <a:cubicBezTo>
                      <a:pt x="1359" y="2227"/>
                      <a:pt x="1349" y="2239"/>
                      <a:pt x="1349" y="2248"/>
                    </a:cubicBezTo>
                    <a:cubicBezTo>
                      <a:pt x="1349" y="2257"/>
                      <a:pt x="1362" y="2272"/>
                      <a:pt x="1362" y="2272"/>
                    </a:cubicBezTo>
                    <a:cubicBezTo>
                      <a:pt x="1362" y="2272"/>
                      <a:pt x="1382" y="2302"/>
                      <a:pt x="1381" y="2309"/>
                    </a:cubicBezTo>
                    <a:cubicBezTo>
                      <a:pt x="1380" y="2316"/>
                      <a:pt x="1358" y="2338"/>
                      <a:pt x="1370" y="2342"/>
                    </a:cubicBezTo>
                    <a:cubicBezTo>
                      <a:pt x="1382" y="2346"/>
                      <a:pt x="1407" y="2346"/>
                      <a:pt x="1407" y="2346"/>
                    </a:cubicBezTo>
                    <a:cubicBezTo>
                      <a:pt x="1407" y="2346"/>
                      <a:pt x="1409" y="2367"/>
                      <a:pt x="1421" y="2367"/>
                    </a:cubicBezTo>
                    <a:cubicBezTo>
                      <a:pt x="1433" y="2367"/>
                      <a:pt x="1450" y="2361"/>
                      <a:pt x="1450" y="2361"/>
                    </a:cubicBezTo>
                    <a:cubicBezTo>
                      <a:pt x="1453" y="2380"/>
                      <a:pt x="1453" y="2380"/>
                      <a:pt x="1453" y="2380"/>
                    </a:cubicBezTo>
                    <a:cubicBezTo>
                      <a:pt x="1453" y="2380"/>
                      <a:pt x="1485" y="2391"/>
                      <a:pt x="1485" y="2406"/>
                    </a:cubicBezTo>
                    <a:cubicBezTo>
                      <a:pt x="1485" y="2414"/>
                      <a:pt x="1482" y="2428"/>
                      <a:pt x="1480" y="2440"/>
                    </a:cubicBezTo>
                    <a:cubicBezTo>
                      <a:pt x="1478" y="2450"/>
                      <a:pt x="1476" y="2458"/>
                      <a:pt x="1476" y="2463"/>
                    </a:cubicBezTo>
                    <a:cubicBezTo>
                      <a:pt x="1476" y="2474"/>
                      <a:pt x="1489" y="2492"/>
                      <a:pt x="1489" y="2492"/>
                    </a:cubicBezTo>
                    <a:cubicBezTo>
                      <a:pt x="1478" y="2499"/>
                      <a:pt x="1478" y="2499"/>
                      <a:pt x="1478" y="2499"/>
                    </a:cubicBezTo>
                    <a:cubicBezTo>
                      <a:pt x="1486" y="2514"/>
                      <a:pt x="1486" y="2514"/>
                      <a:pt x="1486" y="2514"/>
                    </a:cubicBezTo>
                    <a:cubicBezTo>
                      <a:pt x="1479" y="2524"/>
                      <a:pt x="1479" y="2524"/>
                      <a:pt x="1479" y="2524"/>
                    </a:cubicBezTo>
                    <a:cubicBezTo>
                      <a:pt x="1492" y="2535"/>
                      <a:pt x="1492" y="2535"/>
                      <a:pt x="1492" y="2535"/>
                    </a:cubicBezTo>
                    <a:cubicBezTo>
                      <a:pt x="1481" y="2555"/>
                      <a:pt x="1481" y="2555"/>
                      <a:pt x="1481" y="2555"/>
                    </a:cubicBezTo>
                    <a:cubicBezTo>
                      <a:pt x="1490" y="2559"/>
                      <a:pt x="1490" y="2559"/>
                      <a:pt x="1490" y="2559"/>
                    </a:cubicBezTo>
                    <a:cubicBezTo>
                      <a:pt x="1490" y="2559"/>
                      <a:pt x="1487" y="2600"/>
                      <a:pt x="1496" y="2609"/>
                    </a:cubicBezTo>
                    <a:cubicBezTo>
                      <a:pt x="1505" y="2618"/>
                      <a:pt x="1518" y="2614"/>
                      <a:pt x="1518" y="2614"/>
                    </a:cubicBezTo>
                    <a:cubicBezTo>
                      <a:pt x="1518" y="2614"/>
                      <a:pt x="1542" y="2657"/>
                      <a:pt x="1542" y="2665"/>
                    </a:cubicBezTo>
                    <a:cubicBezTo>
                      <a:pt x="1542" y="2673"/>
                      <a:pt x="1523" y="2698"/>
                      <a:pt x="1523" y="2698"/>
                    </a:cubicBezTo>
                    <a:cubicBezTo>
                      <a:pt x="1534" y="2705"/>
                      <a:pt x="1534" y="2705"/>
                      <a:pt x="1534" y="2705"/>
                    </a:cubicBezTo>
                    <a:cubicBezTo>
                      <a:pt x="1526" y="2714"/>
                      <a:pt x="1526" y="2714"/>
                      <a:pt x="1526" y="2714"/>
                    </a:cubicBezTo>
                    <a:cubicBezTo>
                      <a:pt x="1517" y="2702"/>
                      <a:pt x="1517" y="2702"/>
                      <a:pt x="1517" y="2702"/>
                    </a:cubicBezTo>
                    <a:cubicBezTo>
                      <a:pt x="1483" y="2699"/>
                      <a:pt x="1483" y="2699"/>
                      <a:pt x="1483" y="2699"/>
                    </a:cubicBezTo>
                    <a:cubicBezTo>
                      <a:pt x="1499" y="2717"/>
                      <a:pt x="1499" y="2717"/>
                      <a:pt x="1499" y="2717"/>
                    </a:cubicBezTo>
                    <a:cubicBezTo>
                      <a:pt x="1505" y="2733"/>
                      <a:pt x="1505" y="2733"/>
                      <a:pt x="1505" y="2733"/>
                    </a:cubicBezTo>
                    <a:cubicBezTo>
                      <a:pt x="1519" y="2734"/>
                      <a:pt x="1519" y="2734"/>
                      <a:pt x="1519" y="2734"/>
                    </a:cubicBezTo>
                    <a:cubicBezTo>
                      <a:pt x="1519" y="2734"/>
                      <a:pt x="1536" y="2757"/>
                      <a:pt x="1541" y="2755"/>
                    </a:cubicBezTo>
                    <a:cubicBezTo>
                      <a:pt x="1546" y="2753"/>
                      <a:pt x="1561" y="2743"/>
                      <a:pt x="1561" y="2743"/>
                    </a:cubicBezTo>
                    <a:cubicBezTo>
                      <a:pt x="1561" y="2743"/>
                      <a:pt x="1560" y="2766"/>
                      <a:pt x="1567" y="2775"/>
                    </a:cubicBezTo>
                    <a:cubicBezTo>
                      <a:pt x="1574" y="2784"/>
                      <a:pt x="1589" y="2796"/>
                      <a:pt x="1589" y="2806"/>
                    </a:cubicBezTo>
                    <a:cubicBezTo>
                      <a:pt x="1589" y="2816"/>
                      <a:pt x="1572" y="2836"/>
                      <a:pt x="1578" y="2850"/>
                    </a:cubicBezTo>
                    <a:cubicBezTo>
                      <a:pt x="1584" y="2864"/>
                      <a:pt x="1604" y="2880"/>
                      <a:pt x="1618" y="2897"/>
                    </a:cubicBezTo>
                    <a:cubicBezTo>
                      <a:pt x="1632" y="2914"/>
                      <a:pt x="1651" y="2935"/>
                      <a:pt x="1651" y="2935"/>
                    </a:cubicBezTo>
                    <a:cubicBezTo>
                      <a:pt x="1651" y="2935"/>
                      <a:pt x="1638" y="2962"/>
                      <a:pt x="1654" y="2963"/>
                    </a:cubicBezTo>
                    <a:cubicBezTo>
                      <a:pt x="1670" y="2964"/>
                      <a:pt x="1686" y="2944"/>
                      <a:pt x="1686" y="2944"/>
                    </a:cubicBezTo>
                    <a:cubicBezTo>
                      <a:pt x="1682" y="2931"/>
                      <a:pt x="1682" y="2931"/>
                      <a:pt x="1682" y="2931"/>
                    </a:cubicBezTo>
                    <a:cubicBezTo>
                      <a:pt x="1682" y="2931"/>
                      <a:pt x="1674" y="2895"/>
                      <a:pt x="1666" y="2891"/>
                    </a:cubicBezTo>
                    <a:cubicBezTo>
                      <a:pt x="1658" y="2887"/>
                      <a:pt x="1648" y="2890"/>
                      <a:pt x="1648" y="2890"/>
                    </a:cubicBezTo>
                    <a:cubicBezTo>
                      <a:pt x="1636" y="2873"/>
                      <a:pt x="1636" y="2873"/>
                      <a:pt x="1636" y="2873"/>
                    </a:cubicBezTo>
                    <a:cubicBezTo>
                      <a:pt x="1636" y="2873"/>
                      <a:pt x="1640" y="2860"/>
                      <a:pt x="1638" y="2852"/>
                    </a:cubicBezTo>
                    <a:cubicBezTo>
                      <a:pt x="1636" y="2844"/>
                      <a:pt x="1638" y="2825"/>
                      <a:pt x="1638" y="2825"/>
                    </a:cubicBezTo>
                    <a:cubicBezTo>
                      <a:pt x="1626" y="2803"/>
                      <a:pt x="1626" y="2803"/>
                      <a:pt x="1626" y="2803"/>
                    </a:cubicBezTo>
                    <a:cubicBezTo>
                      <a:pt x="1626" y="2803"/>
                      <a:pt x="1636" y="2779"/>
                      <a:pt x="1632" y="2767"/>
                    </a:cubicBezTo>
                    <a:cubicBezTo>
                      <a:pt x="1628" y="2755"/>
                      <a:pt x="1607" y="2757"/>
                      <a:pt x="1607" y="2757"/>
                    </a:cubicBezTo>
                    <a:cubicBezTo>
                      <a:pt x="1607" y="2726"/>
                      <a:pt x="1607" y="2726"/>
                      <a:pt x="1607" y="2726"/>
                    </a:cubicBezTo>
                    <a:cubicBezTo>
                      <a:pt x="1590" y="2705"/>
                      <a:pt x="1590" y="2705"/>
                      <a:pt x="1590" y="2705"/>
                    </a:cubicBezTo>
                    <a:cubicBezTo>
                      <a:pt x="1592" y="2665"/>
                      <a:pt x="1592" y="2665"/>
                      <a:pt x="1592" y="2665"/>
                    </a:cubicBezTo>
                    <a:cubicBezTo>
                      <a:pt x="1592" y="2665"/>
                      <a:pt x="1578" y="2645"/>
                      <a:pt x="1573" y="2639"/>
                    </a:cubicBezTo>
                    <a:cubicBezTo>
                      <a:pt x="1568" y="2633"/>
                      <a:pt x="1565" y="2608"/>
                      <a:pt x="1565" y="2608"/>
                    </a:cubicBezTo>
                    <a:cubicBezTo>
                      <a:pt x="1565" y="2608"/>
                      <a:pt x="1539" y="2570"/>
                      <a:pt x="1542" y="2566"/>
                    </a:cubicBezTo>
                    <a:cubicBezTo>
                      <a:pt x="1545" y="2562"/>
                      <a:pt x="1555" y="2545"/>
                      <a:pt x="1551" y="2533"/>
                    </a:cubicBezTo>
                    <a:cubicBezTo>
                      <a:pt x="1547" y="2521"/>
                      <a:pt x="1561" y="2505"/>
                      <a:pt x="1561" y="2505"/>
                    </a:cubicBezTo>
                    <a:cubicBezTo>
                      <a:pt x="1560" y="2480"/>
                      <a:pt x="1560" y="2480"/>
                      <a:pt x="1560" y="2480"/>
                    </a:cubicBezTo>
                    <a:cubicBezTo>
                      <a:pt x="1560" y="2480"/>
                      <a:pt x="1580" y="2500"/>
                      <a:pt x="1589" y="2500"/>
                    </a:cubicBezTo>
                    <a:cubicBezTo>
                      <a:pt x="1598" y="2500"/>
                      <a:pt x="1610" y="2496"/>
                      <a:pt x="1610" y="2496"/>
                    </a:cubicBezTo>
                    <a:cubicBezTo>
                      <a:pt x="1610" y="2496"/>
                      <a:pt x="1607" y="2507"/>
                      <a:pt x="1614" y="2511"/>
                    </a:cubicBezTo>
                    <a:cubicBezTo>
                      <a:pt x="1621" y="2515"/>
                      <a:pt x="1631" y="2515"/>
                      <a:pt x="1631" y="2515"/>
                    </a:cubicBezTo>
                    <a:cubicBezTo>
                      <a:pt x="1631" y="2515"/>
                      <a:pt x="1628" y="2526"/>
                      <a:pt x="1628" y="2544"/>
                    </a:cubicBezTo>
                    <a:cubicBezTo>
                      <a:pt x="1628" y="2562"/>
                      <a:pt x="1636" y="2618"/>
                      <a:pt x="1636" y="2618"/>
                    </a:cubicBezTo>
                    <a:cubicBezTo>
                      <a:pt x="1636" y="2618"/>
                      <a:pt x="1657" y="2693"/>
                      <a:pt x="1665" y="2695"/>
                    </a:cubicBezTo>
                    <a:cubicBezTo>
                      <a:pt x="1673" y="2697"/>
                      <a:pt x="1693" y="2695"/>
                      <a:pt x="1693" y="2695"/>
                    </a:cubicBezTo>
                    <a:cubicBezTo>
                      <a:pt x="1693" y="2695"/>
                      <a:pt x="1675" y="2706"/>
                      <a:pt x="1684" y="2722"/>
                    </a:cubicBezTo>
                    <a:cubicBezTo>
                      <a:pt x="1693" y="2738"/>
                      <a:pt x="1710" y="2740"/>
                      <a:pt x="1710" y="2740"/>
                    </a:cubicBezTo>
                    <a:cubicBezTo>
                      <a:pt x="1712" y="2755"/>
                      <a:pt x="1712" y="2755"/>
                      <a:pt x="1712" y="2755"/>
                    </a:cubicBezTo>
                    <a:cubicBezTo>
                      <a:pt x="1733" y="2756"/>
                      <a:pt x="1733" y="2756"/>
                      <a:pt x="1733" y="2756"/>
                    </a:cubicBezTo>
                    <a:cubicBezTo>
                      <a:pt x="1736" y="2784"/>
                      <a:pt x="1736" y="2784"/>
                      <a:pt x="1736" y="2784"/>
                    </a:cubicBezTo>
                    <a:cubicBezTo>
                      <a:pt x="1736" y="2784"/>
                      <a:pt x="1704" y="2797"/>
                      <a:pt x="1714" y="2812"/>
                    </a:cubicBezTo>
                    <a:cubicBezTo>
                      <a:pt x="1724" y="2827"/>
                      <a:pt x="1731" y="2813"/>
                      <a:pt x="1731" y="2813"/>
                    </a:cubicBezTo>
                    <a:cubicBezTo>
                      <a:pt x="1731" y="2813"/>
                      <a:pt x="1740" y="2833"/>
                      <a:pt x="1746" y="2835"/>
                    </a:cubicBezTo>
                    <a:cubicBezTo>
                      <a:pt x="1752" y="2837"/>
                      <a:pt x="1770" y="2839"/>
                      <a:pt x="1770" y="2842"/>
                    </a:cubicBezTo>
                    <a:cubicBezTo>
                      <a:pt x="1770" y="2845"/>
                      <a:pt x="1770" y="2856"/>
                      <a:pt x="1770" y="2856"/>
                    </a:cubicBezTo>
                    <a:cubicBezTo>
                      <a:pt x="1770" y="2856"/>
                      <a:pt x="1755" y="2875"/>
                      <a:pt x="1766" y="2876"/>
                    </a:cubicBezTo>
                    <a:cubicBezTo>
                      <a:pt x="1777" y="2877"/>
                      <a:pt x="1789" y="2875"/>
                      <a:pt x="1789" y="2875"/>
                    </a:cubicBezTo>
                    <a:cubicBezTo>
                      <a:pt x="1789" y="2894"/>
                      <a:pt x="1789" y="2894"/>
                      <a:pt x="1789" y="2894"/>
                    </a:cubicBezTo>
                    <a:cubicBezTo>
                      <a:pt x="1789" y="2894"/>
                      <a:pt x="1811" y="2919"/>
                      <a:pt x="1821" y="2933"/>
                    </a:cubicBezTo>
                    <a:cubicBezTo>
                      <a:pt x="1831" y="2947"/>
                      <a:pt x="1849" y="2976"/>
                      <a:pt x="1849" y="2985"/>
                    </a:cubicBezTo>
                    <a:cubicBezTo>
                      <a:pt x="1849" y="2994"/>
                      <a:pt x="1846" y="3000"/>
                      <a:pt x="1847" y="3013"/>
                    </a:cubicBezTo>
                    <a:cubicBezTo>
                      <a:pt x="1848" y="3026"/>
                      <a:pt x="1862" y="3033"/>
                      <a:pt x="1860" y="3044"/>
                    </a:cubicBezTo>
                    <a:cubicBezTo>
                      <a:pt x="1858" y="3055"/>
                      <a:pt x="1840" y="3063"/>
                      <a:pt x="1840" y="3070"/>
                    </a:cubicBezTo>
                    <a:cubicBezTo>
                      <a:pt x="1840" y="3077"/>
                      <a:pt x="1851" y="3083"/>
                      <a:pt x="1851" y="3083"/>
                    </a:cubicBezTo>
                    <a:cubicBezTo>
                      <a:pt x="1851" y="3083"/>
                      <a:pt x="1827" y="3080"/>
                      <a:pt x="1827" y="3097"/>
                    </a:cubicBezTo>
                    <a:cubicBezTo>
                      <a:pt x="1827" y="3114"/>
                      <a:pt x="1826" y="3155"/>
                      <a:pt x="1849" y="3157"/>
                    </a:cubicBezTo>
                    <a:cubicBezTo>
                      <a:pt x="1872" y="3159"/>
                      <a:pt x="1892" y="3165"/>
                      <a:pt x="1899" y="3178"/>
                    </a:cubicBezTo>
                    <a:cubicBezTo>
                      <a:pt x="1906" y="3191"/>
                      <a:pt x="1913" y="3217"/>
                      <a:pt x="1929" y="3219"/>
                    </a:cubicBezTo>
                    <a:cubicBezTo>
                      <a:pt x="1945" y="3221"/>
                      <a:pt x="1972" y="3215"/>
                      <a:pt x="1983" y="3226"/>
                    </a:cubicBezTo>
                    <a:cubicBezTo>
                      <a:pt x="1994" y="3237"/>
                      <a:pt x="2001" y="3263"/>
                      <a:pt x="2032" y="3276"/>
                    </a:cubicBezTo>
                    <a:cubicBezTo>
                      <a:pt x="2063" y="3289"/>
                      <a:pt x="2108" y="3289"/>
                      <a:pt x="2115" y="3299"/>
                    </a:cubicBezTo>
                    <a:cubicBezTo>
                      <a:pt x="2122" y="3309"/>
                      <a:pt x="2125" y="3319"/>
                      <a:pt x="2135" y="3319"/>
                    </a:cubicBezTo>
                    <a:cubicBezTo>
                      <a:pt x="2145" y="3319"/>
                      <a:pt x="2153" y="3337"/>
                      <a:pt x="2153" y="3337"/>
                    </a:cubicBezTo>
                    <a:cubicBezTo>
                      <a:pt x="2153" y="3337"/>
                      <a:pt x="2196" y="3332"/>
                      <a:pt x="2198" y="3335"/>
                    </a:cubicBezTo>
                    <a:cubicBezTo>
                      <a:pt x="2200" y="3338"/>
                      <a:pt x="2207" y="3359"/>
                      <a:pt x="2221" y="3355"/>
                    </a:cubicBezTo>
                    <a:cubicBezTo>
                      <a:pt x="2235" y="3351"/>
                      <a:pt x="2305" y="3313"/>
                      <a:pt x="2316" y="3316"/>
                    </a:cubicBezTo>
                    <a:cubicBezTo>
                      <a:pt x="2327" y="3319"/>
                      <a:pt x="2397" y="3376"/>
                      <a:pt x="2400" y="3384"/>
                    </a:cubicBezTo>
                    <a:cubicBezTo>
                      <a:pt x="2402" y="3389"/>
                      <a:pt x="2403" y="3402"/>
                      <a:pt x="2409" y="3412"/>
                    </a:cubicBezTo>
                    <a:cubicBezTo>
                      <a:pt x="2412" y="3418"/>
                      <a:pt x="2416" y="3422"/>
                      <a:pt x="2423" y="3425"/>
                    </a:cubicBezTo>
                    <a:cubicBezTo>
                      <a:pt x="2442" y="3432"/>
                      <a:pt x="2445" y="3442"/>
                      <a:pt x="2456" y="3446"/>
                    </a:cubicBezTo>
                    <a:cubicBezTo>
                      <a:pt x="2467" y="3450"/>
                      <a:pt x="2489" y="3446"/>
                      <a:pt x="2489" y="3446"/>
                    </a:cubicBezTo>
                    <a:cubicBezTo>
                      <a:pt x="2489" y="3446"/>
                      <a:pt x="2495" y="3450"/>
                      <a:pt x="2501" y="3455"/>
                    </a:cubicBezTo>
                    <a:cubicBezTo>
                      <a:pt x="2508" y="3460"/>
                      <a:pt x="2517" y="3466"/>
                      <a:pt x="2521" y="3468"/>
                    </a:cubicBezTo>
                    <a:cubicBezTo>
                      <a:pt x="2529" y="3471"/>
                      <a:pt x="2549" y="3469"/>
                      <a:pt x="2549" y="3469"/>
                    </a:cubicBezTo>
                    <a:cubicBezTo>
                      <a:pt x="2565" y="3482"/>
                      <a:pt x="2565" y="3482"/>
                      <a:pt x="2565" y="3482"/>
                    </a:cubicBezTo>
                    <a:cubicBezTo>
                      <a:pt x="2587" y="3480"/>
                      <a:pt x="2587" y="3480"/>
                      <a:pt x="2587" y="3480"/>
                    </a:cubicBezTo>
                    <a:cubicBezTo>
                      <a:pt x="2599" y="3490"/>
                      <a:pt x="2599" y="3490"/>
                      <a:pt x="2599" y="3490"/>
                    </a:cubicBezTo>
                    <a:cubicBezTo>
                      <a:pt x="2611" y="3471"/>
                      <a:pt x="2611" y="3471"/>
                      <a:pt x="2611" y="3471"/>
                    </a:cubicBezTo>
                    <a:cubicBezTo>
                      <a:pt x="2618" y="3473"/>
                      <a:pt x="2618" y="3473"/>
                      <a:pt x="2618" y="3473"/>
                    </a:cubicBezTo>
                    <a:cubicBezTo>
                      <a:pt x="2617" y="3473"/>
                      <a:pt x="2617" y="3473"/>
                      <a:pt x="2617" y="3473"/>
                    </a:cubicBezTo>
                    <a:cubicBezTo>
                      <a:pt x="2634" y="3478"/>
                      <a:pt x="2634" y="3478"/>
                      <a:pt x="2634" y="3478"/>
                    </a:cubicBezTo>
                    <a:cubicBezTo>
                      <a:pt x="2641" y="3488"/>
                      <a:pt x="2638" y="3496"/>
                      <a:pt x="2638" y="3496"/>
                    </a:cubicBezTo>
                    <a:cubicBezTo>
                      <a:pt x="2619" y="3496"/>
                      <a:pt x="2619" y="3496"/>
                      <a:pt x="2619" y="3496"/>
                    </a:cubicBezTo>
                    <a:cubicBezTo>
                      <a:pt x="2651" y="3530"/>
                      <a:pt x="2651" y="3530"/>
                      <a:pt x="2651" y="3530"/>
                    </a:cubicBezTo>
                    <a:cubicBezTo>
                      <a:pt x="2651" y="3530"/>
                      <a:pt x="2659" y="3561"/>
                      <a:pt x="2669" y="3569"/>
                    </a:cubicBezTo>
                    <a:cubicBezTo>
                      <a:pt x="2678" y="3576"/>
                      <a:pt x="2696" y="3590"/>
                      <a:pt x="2699" y="3593"/>
                    </a:cubicBezTo>
                    <a:cubicBezTo>
                      <a:pt x="2699" y="3593"/>
                      <a:pt x="2699" y="3593"/>
                      <a:pt x="2699" y="3593"/>
                    </a:cubicBezTo>
                    <a:cubicBezTo>
                      <a:pt x="2690" y="3610"/>
                      <a:pt x="2690" y="3610"/>
                      <a:pt x="2690" y="3610"/>
                    </a:cubicBezTo>
                    <a:cubicBezTo>
                      <a:pt x="2690" y="3610"/>
                      <a:pt x="2706" y="3619"/>
                      <a:pt x="2700" y="3623"/>
                    </a:cubicBezTo>
                    <a:cubicBezTo>
                      <a:pt x="2694" y="3627"/>
                      <a:pt x="2680" y="3637"/>
                      <a:pt x="2689" y="3651"/>
                    </a:cubicBezTo>
                    <a:cubicBezTo>
                      <a:pt x="2698" y="3665"/>
                      <a:pt x="2713" y="3663"/>
                      <a:pt x="2713" y="3663"/>
                    </a:cubicBezTo>
                    <a:cubicBezTo>
                      <a:pt x="2713" y="3663"/>
                      <a:pt x="2730" y="3683"/>
                      <a:pt x="2733" y="3676"/>
                    </a:cubicBezTo>
                    <a:cubicBezTo>
                      <a:pt x="2736" y="3669"/>
                      <a:pt x="2731" y="3658"/>
                      <a:pt x="2731" y="3658"/>
                    </a:cubicBezTo>
                    <a:cubicBezTo>
                      <a:pt x="2731" y="3658"/>
                      <a:pt x="2704" y="3640"/>
                      <a:pt x="2713" y="3640"/>
                    </a:cubicBezTo>
                    <a:cubicBezTo>
                      <a:pt x="2722" y="3640"/>
                      <a:pt x="2747" y="3661"/>
                      <a:pt x="2747" y="3661"/>
                    </a:cubicBezTo>
                    <a:cubicBezTo>
                      <a:pt x="2747" y="3661"/>
                      <a:pt x="2744" y="3680"/>
                      <a:pt x="2748" y="3680"/>
                    </a:cubicBezTo>
                    <a:cubicBezTo>
                      <a:pt x="2752" y="3680"/>
                      <a:pt x="2775" y="3685"/>
                      <a:pt x="2775" y="3685"/>
                    </a:cubicBezTo>
                    <a:cubicBezTo>
                      <a:pt x="2788" y="3712"/>
                      <a:pt x="2788" y="3712"/>
                      <a:pt x="2788" y="3712"/>
                    </a:cubicBezTo>
                    <a:cubicBezTo>
                      <a:pt x="2788" y="3712"/>
                      <a:pt x="2779" y="3720"/>
                      <a:pt x="2788" y="3729"/>
                    </a:cubicBezTo>
                    <a:cubicBezTo>
                      <a:pt x="2797" y="3738"/>
                      <a:pt x="2811" y="3741"/>
                      <a:pt x="2811" y="3741"/>
                    </a:cubicBezTo>
                    <a:cubicBezTo>
                      <a:pt x="2802" y="3724"/>
                      <a:pt x="2802" y="3724"/>
                      <a:pt x="2802" y="3724"/>
                    </a:cubicBezTo>
                    <a:cubicBezTo>
                      <a:pt x="2826" y="3748"/>
                      <a:pt x="2826" y="3748"/>
                      <a:pt x="2826" y="3748"/>
                    </a:cubicBezTo>
                    <a:cubicBezTo>
                      <a:pt x="2854" y="3742"/>
                      <a:pt x="2854" y="3742"/>
                      <a:pt x="2854" y="3742"/>
                    </a:cubicBezTo>
                    <a:cubicBezTo>
                      <a:pt x="2859" y="3754"/>
                      <a:pt x="2859" y="3754"/>
                      <a:pt x="2859" y="3754"/>
                    </a:cubicBezTo>
                    <a:cubicBezTo>
                      <a:pt x="2879" y="3753"/>
                      <a:pt x="2879" y="3753"/>
                      <a:pt x="2879" y="3753"/>
                    </a:cubicBezTo>
                    <a:cubicBezTo>
                      <a:pt x="2879" y="3753"/>
                      <a:pt x="2874" y="3775"/>
                      <a:pt x="2882" y="3780"/>
                    </a:cubicBezTo>
                    <a:cubicBezTo>
                      <a:pt x="2890" y="3785"/>
                      <a:pt x="2901" y="3775"/>
                      <a:pt x="2901" y="3775"/>
                    </a:cubicBezTo>
                    <a:cubicBezTo>
                      <a:pt x="2901" y="3762"/>
                      <a:pt x="2901" y="3762"/>
                      <a:pt x="2901" y="3762"/>
                    </a:cubicBezTo>
                    <a:cubicBezTo>
                      <a:pt x="2912" y="3761"/>
                      <a:pt x="2912" y="3761"/>
                      <a:pt x="2912" y="3761"/>
                    </a:cubicBezTo>
                    <a:cubicBezTo>
                      <a:pt x="2912" y="3761"/>
                      <a:pt x="2916" y="3814"/>
                      <a:pt x="2930" y="3807"/>
                    </a:cubicBezTo>
                    <a:cubicBezTo>
                      <a:pt x="2944" y="3800"/>
                      <a:pt x="2958" y="3791"/>
                      <a:pt x="2958" y="3791"/>
                    </a:cubicBezTo>
                    <a:cubicBezTo>
                      <a:pt x="2958" y="3791"/>
                      <a:pt x="2920" y="3764"/>
                      <a:pt x="2931" y="3754"/>
                    </a:cubicBezTo>
                    <a:cubicBezTo>
                      <a:pt x="2942" y="3744"/>
                      <a:pt x="2953" y="3743"/>
                      <a:pt x="2962" y="3735"/>
                    </a:cubicBezTo>
                    <a:cubicBezTo>
                      <a:pt x="2971" y="3727"/>
                      <a:pt x="2982" y="3707"/>
                      <a:pt x="2992" y="3709"/>
                    </a:cubicBezTo>
                    <a:cubicBezTo>
                      <a:pt x="3002" y="3711"/>
                      <a:pt x="3018" y="3716"/>
                      <a:pt x="3024" y="3720"/>
                    </a:cubicBezTo>
                    <a:cubicBezTo>
                      <a:pt x="3030" y="3724"/>
                      <a:pt x="3039" y="3739"/>
                      <a:pt x="3039" y="3739"/>
                    </a:cubicBezTo>
                    <a:cubicBezTo>
                      <a:pt x="3047" y="3736"/>
                      <a:pt x="3047" y="3736"/>
                      <a:pt x="3047" y="3736"/>
                    </a:cubicBezTo>
                    <a:cubicBezTo>
                      <a:pt x="3069" y="3754"/>
                      <a:pt x="3069" y="3754"/>
                      <a:pt x="3069" y="3754"/>
                    </a:cubicBezTo>
                    <a:cubicBezTo>
                      <a:pt x="3047" y="3744"/>
                      <a:pt x="3047" y="3744"/>
                      <a:pt x="3047" y="3744"/>
                    </a:cubicBezTo>
                    <a:cubicBezTo>
                      <a:pt x="3047" y="3744"/>
                      <a:pt x="3044" y="3773"/>
                      <a:pt x="3044" y="3779"/>
                    </a:cubicBezTo>
                    <a:cubicBezTo>
                      <a:pt x="3044" y="3784"/>
                      <a:pt x="3055" y="3797"/>
                      <a:pt x="3058" y="3801"/>
                    </a:cubicBezTo>
                    <a:cubicBezTo>
                      <a:pt x="3058" y="3801"/>
                      <a:pt x="3058" y="3801"/>
                      <a:pt x="3058" y="3801"/>
                    </a:cubicBezTo>
                    <a:cubicBezTo>
                      <a:pt x="3068" y="3780"/>
                      <a:pt x="3068" y="3780"/>
                      <a:pt x="3068" y="3780"/>
                    </a:cubicBezTo>
                    <a:cubicBezTo>
                      <a:pt x="3068" y="3780"/>
                      <a:pt x="3075" y="3790"/>
                      <a:pt x="3084" y="3782"/>
                    </a:cubicBezTo>
                    <a:cubicBezTo>
                      <a:pt x="3094" y="3774"/>
                      <a:pt x="3094" y="3757"/>
                      <a:pt x="3094" y="3757"/>
                    </a:cubicBezTo>
                    <a:cubicBezTo>
                      <a:pt x="3094" y="3757"/>
                      <a:pt x="3081" y="3750"/>
                      <a:pt x="3081" y="3743"/>
                    </a:cubicBezTo>
                    <a:cubicBezTo>
                      <a:pt x="3081" y="3737"/>
                      <a:pt x="3084" y="3732"/>
                      <a:pt x="3085" y="3731"/>
                    </a:cubicBezTo>
                    <a:cubicBezTo>
                      <a:pt x="3070" y="3719"/>
                      <a:pt x="3070" y="3719"/>
                      <a:pt x="3070" y="3719"/>
                    </a:cubicBezTo>
                    <a:cubicBezTo>
                      <a:pt x="3070" y="3719"/>
                      <a:pt x="3066" y="3697"/>
                      <a:pt x="3051" y="3691"/>
                    </a:cubicBezTo>
                    <a:cubicBezTo>
                      <a:pt x="3036" y="3685"/>
                      <a:pt x="3011" y="3686"/>
                      <a:pt x="3011" y="3686"/>
                    </a:cubicBezTo>
                    <a:cubicBezTo>
                      <a:pt x="3010" y="3677"/>
                      <a:pt x="3010" y="3677"/>
                      <a:pt x="3010" y="3677"/>
                    </a:cubicBezTo>
                    <a:cubicBezTo>
                      <a:pt x="3010" y="3677"/>
                      <a:pt x="2984" y="3673"/>
                      <a:pt x="2978" y="3680"/>
                    </a:cubicBezTo>
                    <a:cubicBezTo>
                      <a:pt x="2972" y="3687"/>
                      <a:pt x="2959" y="3700"/>
                      <a:pt x="2959" y="3700"/>
                    </a:cubicBezTo>
                    <a:cubicBezTo>
                      <a:pt x="2959" y="3700"/>
                      <a:pt x="2949" y="3691"/>
                      <a:pt x="2941" y="3698"/>
                    </a:cubicBezTo>
                    <a:cubicBezTo>
                      <a:pt x="2933" y="3705"/>
                      <a:pt x="2919" y="3723"/>
                      <a:pt x="2909" y="3723"/>
                    </a:cubicBezTo>
                    <a:cubicBezTo>
                      <a:pt x="2899" y="3723"/>
                      <a:pt x="2890" y="3716"/>
                      <a:pt x="2890" y="3716"/>
                    </a:cubicBezTo>
                    <a:cubicBezTo>
                      <a:pt x="2880" y="3705"/>
                      <a:pt x="2880" y="3705"/>
                      <a:pt x="2880" y="3705"/>
                    </a:cubicBezTo>
                    <a:cubicBezTo>
                      <a:pt x="2874" y="3712"/>
                      <a:pt x="2874" y="3712"/>
                      <a:pt x="2874" y="3712"/>
                    </a:cubicBezTo>
                    <a:cubicBezTo>
                      <a:pt x="2874" y="3712"/>
                      <a:pt x="2860" y="3717"/>
                      <a:pt x="2855" y="3708"/>
                    </a:cubicBezTo>
                    <a:cubicBezTo>
                      <a:pt x="2850" y="3699"/>
                      <a:pt x="2857" y="3689"/>
                      <a:pt x="2850" y="3683"/>
                    </a:cubicBezTo>
                    <a:cubicBezTo>
                      <a:pt x="2848" y="3681"/>
                      <a:pt x="2845" y="3680"/>
                      <a:pt x="2842" y="3678"/>
                    </a:cubicBezTo>
                    <a:cubicBezTo>
                      <a:pt x="2834" y="3673"/>
                      <a:pt x="2823" y="3666"/>
                      <a:pt x="2820" y="3657"/>
                    </a:cubicBezTo>
                    <a:cubicBezTo>
                      <a:pt x="2816" y="3644"/>
                      <a:pt x="2804" y="3630"/>
                      <a:pt x="2804" y="3630"/>
                    </a:cubicBezTo>
                    <a:cubicBezTo>
                      <a:pt x="2802" y="3615"/>
                      <a:pt x="2802" y="3615"/>
                      <a:pt x="2802" y="3615"/>
                    </a:cubicBezTo>
                    <a:cubicBezTo>
                      <a:pt x="2802" y="3615"/>
                      <a:pt x="2802" y="3615"/>
                      <a:pt x="2802" y="3614"/>
                    </a:cubicBezTo>
                    <a:cubicBezTo>
                      <a:pt x="2802" y="3614"/>
                      <a:pt x="2802" y="3614"/>
                      <a:pt x="2802" y="3614"/>
                    </a:cubicBezTo>
                    <a:cubicBezTo>
                      <a:pt x="2799" y="3612"/>
                      <a:pt x="2789" y="3599"/>
                      <a:pt x="2789" y="3586"/>
                    </a:cubicBezTo>
                    <a:cubicBezTo>
                      <a:pt x="2789" y="3571"/>
                      <a:pt x="2801" y="3575"/>
                      <a:pt x="2801" y="3566"/>
                    </a:cubicBezTo>
                    <a:cubicBezTo>
                      <a:pt x="2801" y="3557"/>
                      <a:pt x="2796" y="3545"/>
                      <a:pt x="2796" y="3545"/>
                    </a:cubicBezTo>
                    <a:cubicBezTo>
                      <a:pt x="2800" y="3513"/>
                      <a:pt x="2800" y="3513"/>
                      <a:pt x="2800" y="3513"/>
                    </a:cubicBezTo>
                    <a:cubicBezTo>
                      <a:pt x="2810" y="3525"/>
                      <a:pt x="2810" y="3525"/>
                      <a:pt x="2810" y="3525"/>
                    </a:cubicBezTo>
                    <a:cubicBezTo>
                      <a:pt x="2813" y="3468"/>
                      <a:pt x="2813" y="3468"/>
                      <a:pt x="2813" y="3468"/>
                    </a:cubicBezTo>
                    <a:cubicBezTo>
                      <a:pt x="2813" y="3468"/>
                      <a:pt x="2819" y="3447"/>
                      <a:pt x="2828" y="3438"/>
                    </a:cubicBezTo>
                    <a:cubicBezTo>
                      <a:pt x="2837" y="3429"/>
                      <a:pt x="2839" y="3414"/>
                      <a:pt x="2837" y="3409"/>
                    </a:cubicBezTo>
                    <a:cubicBezTo>
                      <a:pt x="2835" y="3404"/>
                      <a:pt x="2829" y="3399"/>
                      <a:pt x="2830" y="3395"/>
                    </a:cubicBezTo>
                    <a:cubicBezTo>
                      <a:pt x="2831" y="3391"/>
                      <a:pt x="2845" y="3392"/>
                      <a:pt x="2843" y="3385"/>
                    </a:cubicBezTo>
                    <a:cubicBezTo>
                      <a:pt x="2841" y="3378"/>
                      <a:pt x="2832" y="3371"/>
                      <a:pt x="2832" y="3371"/>
                    </a:cubicBezTo>
                    <a:cubicBezTo>
                      <a:pt x="2817" y="3365"/>
                      <a:pt x="2817" y="3365"/>
                      <a:pt x="2817" y="3365"/>
                    </a:cubicBezTo>
                    <a:cubicBezTo>
                      <a:pt x="2817" y="3365"/>
                      <a:pt x="2806" y="3357"/>
                      <a:pt x="2797" y="3348"/>
                    </a:cubicBezTo>
                    <a:cubicBezTo>
                      <a:pt x="2788" y="3339"/>
                      <a:pt x="2779" y="3343"/>
                      <a:pt x="2779" y="3343"/>
                    </a:cubicBezTo>
                    <a:cubicBezTo>
                      <a:pt x="2779" y="3343"/>
                      <a:pt x="2775" y="3331"/>
                      <a:pt x="2763" y="3331"/>
                    </a:cubicBezTo>
                    <a:cubicBezTo>
                      <a:pt x="2751" y="3331"/>
                      <a:pt x="2741" y="3339"/>
                      <a:pt x="2741" y="3339"/>
                    </a:cubicBezTo>
                    <a:cubicBezTo>
                      <a:pt x="2741" y="3339"/>
                      <a:pt x="2727" y="3330"/>
                      <a:pt x="2720" y="3330"/>
                    </a:cubicBezTo>
                    <a:cubicBezTo>
                      <a:pt x="2713" y="3330"/>
                      <a:pt x="2697" y="3348"/>
                      <a:pt x="2697" y="3348"/>
                    </a:cubicBezTo>
                    <a:cubicBezTo>
                      <a:pt x="2674" y="3347"/>
                      <a:pt x="2674" y="3347"/>
                      <a:pt x="2674" y="3347"/>
                    </a:cubicBezTo>
                    <a:cubicBezTo>
                      <a:pt x="2674" y="3347"/>
                      <a:pt x="2661" y="3341"/>
                      <a:pt x="2658" y="3341"/>
                    </a:cubicBezTo>
                    <a:cubicBezTo>
                      <a:pt x="2655" y="3341"/>
                      <a:pt x="2638" y="3346"/>
                      <a:pt x="2638" y="3346"/>
                    </a:cubicBezTo>
                    <a:cubicBezTo>
                      <a:pt x="2638" y="3346"/>
                      <a:pt x="2633" y="3332"/>
                      <a:pt x="2630" y="3332"/>
                    </a:cubicBezTo>
                    <a:cubicBezTo>
                      <a:pt x="2627" y="3332"/>
                      <a:pt x="2608" y="3345"/>
                      <a:pt x="2608" y="3345"/>
                    </a:cubicBezTo>
                    <a:cubicBezTo>
                      <a:pt x="2599" y="3336"/>
                      <a:pt x="2599" y="3336"/>
                      <a:pt x="2599" y="3336"/>
                    </a:cubicBezTo>
                    <a:cubicBezTo>
                      <a:pt x="2588" y="3343"/>
                      <a:pt x="2588" y="3343"/>
                      <a:pt x="2588" y="3343"/>
                    </a:cubicBezTo>
                    <a:cubicBezTo>
                      <a:pt x="2579" y="3338"/>
                      <a:pt x="2579" y="3338"/>
                      <a:pt x="2579" y="3338"/>
                    </a:cubicBezTo>
                    <a:cubicBezTo>
                      <a:pt x="2589" y="3312"/>
                      <a:pt x="2589" y="3312"/>
                      <a:pt x="2589" y="3312"/>
                    </a:cubicBezTo>
                    <a:cubicBezTo>
                      <a:pt x="2600" y="3316"/>
                      <a:pt x="2600" y="3316"/>
                      <a:pt x="2600" y="3316"/>
                    </a:cubicBezTo>
                    <a:cubicBezTo>
                      <a:pt x="2600" y="3316"/>
                      <a:pt x="2616" y="3302"/>
                      <a:pt x="2616" y="3291"/>
                    </a:cubicBezTo>
                    <a:cubicBezTo>
                      <a:pt x="2616" y="3280"/>
                      <a:pt x="2612" y="3268"/>
                      <a:pt x="2616" y="3258"/>
                    </a:cubicBezTo>
                    <a:cubicBezTo>
                      <a:pt x="2620" y="3248"/>
                      <a:pt x="2633" y="3225"/>
                      <a:pt x="2633" y="3220"/>
                    </a:cubicBezTo>
                    <a:cubicBezTo>
                      <a:pt x="2633" y="3215"/>
                      <a:pt x="2615" y="3209"/>
                      <a:pt x="2615" y="3209"/>
                    </a:cubicBezTo>
                    <a:cubicBezTo>
                      <a:pt x="2626" y="3199"/>
                      <a:pt x="2626" y="3199"/>
                      <a:pt x="2626" y="3199"/>
                    </a:cubicBezTo>
                    <a:cubicBezTo>
                      <a:pt x="2640" y="3183"/>
                      <a:pt x="2640" y="3183"/>
                      <a:pt x="2640" y="3183"/>
                    </a:cubicBezTo>
                    <a:cubicBezTo>
                      <a:pt x="2640" y="3183"/>
                      <a:pt x="2634" y="3202"/>
                      <a:pt x="2638" y="3205"/>
                    </a:cubicBezTo>
                    <a:cubicBezTo>
                      <a:pt x="2642" y="3208"/>
                      <a:pt x="2649" y="3208"/>
                      <a:pt x="2649" y="3208"/>
                    </a:cubicBezTo>
                    <a:cubicBezTo>
                      <a:pt x="2664" y="3163"/>
                      <a:pt x="2664" y="3163"/>
                      <a:pt x="2664" y="3163"/>
                    </a:cubicBezTo>
                    <a:cubicBezTo>
                      <a:pt x="2658" y="3155"/>
                      <a:pt x="2658" y="3155"/>
                      <a:pt x="2658" y="3155"/>
                    </a:cubicBezTo>
                    <a:cubicBezTo>
                      <a:pt x="2671" y="3151"/>
                      <a:pt x="2671" y="3151"/>
                      <a:pt x="2671" y="3151"/>
                    </a:cubicBezTo>
                    <a:cubicBezTo>
                      <a:pt x="2672" y="3143"/>
                      <a:pt x="2672" y="3143"/>
                      <a:pt x="2672" y="3143"/>
                    </a:cubicBezTo>
                    <a:cubicBezTo>
                      <a:pt x="2660" y="3139"/>
                      <a:pt x="2660" y="3139"/>
                      <a:pt x="2660" y="3139"/>
                    </a:cubicBezTo>
                    <a:cubicBezTo>
                      <a:pt x="2672" y="3126"/>
                      <a:pt x="2672" y="3126"/>
                      <a:pt x="2672" y="3126"/>
                    </a:cubicBezTo>
                    <a:cubicBezTo>
                      <a:pt x="2676" y="3110"/>
                      <a:pt x="2676" y="3110"/>
                      <a:pt x="2676" y="3110"/>
                    </a:cubicBezTo>
                    <a:cubicBezTo>
                      <a:pt x="2676" y="3110"/>
                      <a:pt x="2706" y="3079"/>
                      <a:pt x="2710" y="3070"/>
                    </a:cubicBezTo>
                    <a:cubicBezTo>
                      <a:pt x="2714" y="3061"/>
                      <a:pt x="2723" y="3038"/>
                      <a:pt x="2712" y="3035"/>
                    </a:cubicBezTo>
                    <a:cubicBezTo>
                      <a:pt x="2701" y="3032"/>
                      <a:pt x="2679" y="3039"/>
                      <a:pt x="2679" y="3039"/>
                    </a:cubicBezTo>
                    <a:cubicBezTo>
                      <a:pt x="2679" y="3039"/>
                      <a:pt x="2655" y="3032"/>
                      <a:pt x="2648" y="3032"/>
                    </a:cubicBezTo>
                    <a:cubicBezTo>
                      <a:pt x="2641" y="3032"/>
                      <a:pt x="2613" y="3040"/>
                      <a:pt x="2599" y="3044"/>
                    </a:cubicBezTo>
                    <a:cubicBezTo>
                      <a:pt x="2585" y="3048"/>
                      <a:pt x="2560" y="3044"/>
                      <a:pt x="2554" y="3050"/>
                    </a:cubicBezTo>
                    <a:cubicBezTo>
                      <a:pt x="2548" y="3056"/>
                      <a:pt x="2537" y="3077"/>
                      <a:pt x="2536" y="3093"/>
                    </a:cubicBezTo>
                    <a:cubicBezTo>
                      <a:pt x="2535" y="3109"/>
                      <a:pt x="2535" y="3124"/>
                      <a:pt x="2535" y="3124"/>
                    </a:cubicBezTo>
                    <a:cubicBezTo>
                      <a:pt x="2525" y="3128"/>
                      <a:pt x="2525" y="3128"/>
                      <a:pt x="2525" y="3128"/>
                    </a:cubicBezTo>
                    <a:cubicBezTo>
                      <a:pt x="2525" y="3128"/>
                      <a:pt x="2525" y="3148"/>
                      <a:pt x="2519" y="3154"/>
                    </a:cubicBezTo>
                    <a:cubicBezTo>
                      <a:pt x="2513" y="3160"/>
                      <a:pt x="2492" y="3166"/>
                      <a:pt x="2487" y="3175"/>
                    </a:cubicBezTo>
                    <a:cubicBezTo>
                      <a:pt x="2482" y="3184"/>
                      <a:pt x="2485" y="3203"/>
                      <a:pt x="2472" y="3204"/>
                    </a:cubicBezTo>
                    <a:cubicBezTo>
                      <a:pt x="2459" y="3205"/>
                      <a:pt x="2466" y="3187"/>
                      <a:pt x="2450" y="3187"/>
                    </a:cubicBezTo>
                    <a:cubicBezTo>
                      <a:pt x="2434" y="3187"/>
                      <a:pt x="2408" y="3199"/>
                      <a:pt x="2388" y="3199"/>
                    </a:cubicBezTo>
                    <a:cubicBezTo>
                      <a:pt x="2368" y="3199"/>
                      <a:pt x="2340" y="3222"/>
                      <a:pt x="2331" y="3218"/>
                    </a:cubicBezTo>
                    <a:cubicBezTo>
                      <a:pt x="2322" y="3214"/>
                      <a:pt x="2323" y="3193"/>
                      <a:pt x="2312" y="3191"/>
                    </a:cubicBezTo>
                    <a:cubicBezTo>
                      <a:pt x="2301" y="3189"/>
                      <a:pt x="2273" y="3186"/>
                      <a:pt x="2273" y="3186"/>
                    </a:cubicBezTo>
                    <a:cubicBezTo>
                      <a:pt x="2273" y="3186"/>
                      <a:pt x="2271" y="3169"/>
                      <a:pt x="2266" y="3162"/>
                    </a:cubicBezTo>
                    <a:cubicBezTo>
                      <a:pt x="2261" y="3155"/>
                      <a:pt x="2253" y="3146"/>
                      <a:pt x="2253" y="3146"/>
                    </a:cubicBezTo>
                    <a:cubicBezTo>
                      <a:pt x="2253" y="3123"/>
                      <a:pt x="2253" y="3123"/>
                      <a:pt x="2253" y="3123"/>
                    </a:cubicBezTo>
                    <a:cubicBezTo>
                      <a:pt x="2227" y="3082"/>
                      <a:pt x="2227" y="3082"/>
                      <a:pt x="2227" y="3082"/>
                    </a:cubicBezTo>
                    <a:cubicBezTo>
                      <a:pt x="2226" y="3054"/>
                      <a:pt x="2226" y="3054"/>
                      <a:pt x="2226" y="3054"/>
                    </a:cubicBezTo>
                    <a:cubicBezTo>
                      <a:pt x="2215" y="3034"/>
                      <a:pt x="2215" y="3034"/>
                      <a:pt x="2215" y="3034"/>
                    </a:cubicBezTo>
                    <a:cubicBezTo>
                      <a:pt x="2212" y="2977"/>
                      <a:pt x="2212" y="2977"/>
                      <a:pt x="2212" y="2977"/>
                    </a:cubicBezTo>
                    <a:cubicBezTo>
                      <a:pt x="2212" y="2977"/>
                      <a:pt x="2228" y="2956"/>
                      <a:pt x="2228" y="2945"/>
                    </a:cubicBezTo>
                    <a:cubicBezTo>
                      <a:pt x="2228" y="2934"/>
                      <a:pt x="2230" y="2904"/>
                      <a:pt x="2230" y="2904"/>
                    </a:cubicBezTo>
                    <a:cubicBezTo>
                      <a:pt x="2228" y="2877"/>
                      <a:pt x="2228" y="2877"/>
                      <a:pt x="2228" y="2877"/>
                    </a:cubicBezTo>
                    <a:cubicBezTo>
                      <a:pt x="2244" y="2872"/>
                      <a:pt x="2244" y="2872"/>
                      <a:pt x="2244" y="2872"/>
                    </a:cubicBezTo>
                    <a:cubicBezTo>
                      <a:pt x="2244" y="2872"/>
                      <a:pt x="2243" y="2832"/>
                      <a:pt x="2251" y="2830"/>
                    </a:cubicBezTo>
                    <a:cubicBezTo>
                      <a:pt x="2259" y="2828"/>
                      <a:pt x="2267" y="2839"/>
                      <a:pt x="2269" y="2830"/>
                    </a:cubicBezTo>
                    <a:cubicBezTo>
                      <a:pt x="2271" y="2821"/>
                      <a:pt x="2282" y="2802"/>
                      <a:pt x="2282" y="2802"/>
                    </a:cubicBezTo>
                    <a:cubicBezTo>
                      <a:pt x="2272" y="2752"/>
                      <a:pt x="2272" y="2752"/>
                      <a:pt x="2272" y="2752"/>
                    </a:cubicBezTo>
                    <a:cubicBezTo>
                      <a:pt x="2284" y="2741"/>
                      <a:pt x="2284" y="2741"/>
                      <a:pt x="2284" y="2741"/>
                    </a:cubicBezTo>
                    <a:cubicBezTo>
                      <a:pt x="2271" y="2732"/>
                      <a:pt x="2271" y="2732"/>
                      <a:pt x="2271" y="2732"/>
                    </a:cubicBezTo>
                    <a:cubicBezTo>
                      <a:pt x="2271" y="2719"/>
                      <a:pt x="2271" y="2719"/>
                      <a:pt x="2271" y="2719"/>
                    </a:cubicBezTo>
                    <a:cubicBezTo>
                      <a:pt x="2271" y="2719"/>
                      <a:pt x="2289" y="2731"/>
                      <a:pt x="2292" y="2719"/>
                    </a:cubicBezTo>
                    <a:cubicBezTo>
                      <a:pt x="2295" y="2707"/>
                      <a:pt x="2292" y="2698"/>
                      <a:pt x="2292" y="2698"/>
                    </a:cubicBezTo>
                    <a:cubicBezTo>
                      <a:pt x="2308" y="2696"/>
                      <a:pt x="2308" y="2696"/>
                      <a:pt x="2308" y="2696"/>
                    </a:cubicBezTo>
                    <a:cubicBezTo>
                      <a:pt x="2313" y="2678"/>
                      <a:pt x="2313" y="2678"/>
                      <a:pt x="2313" y="2678"/>
                    </a:cubicBezTo>
                    <a:cubicBezTo>
                      <a:pt x="2323" y="2683"/>
                      <a:pt x="2323" y="2683"/>
                      <a:pt x="2323" y="2683"/>
                    </a:cubicBezTo>
                    <a:cubicBezTo>
                      <a:pt x="2336" y="2676"/>
                      <a:pt x="2336" y="2676"/>
                      <a:pt x="2336" y="2676"/>
                    </a:cubicBezTo>
                    <a:cubicBezTo>
                      <a:pt x="2331" y="2660"/>
                      <a:pt x="2331" y="2660"/>
                      <a:pt x="2331" y="2660"/>
                    </a:cubicBezTo>
                    <a:cubicBezTo>
                      <a:pt x="2341" y="2667"/>
                      <a:pt x="2341" y="2667"/>
                      <a:pt x="2341" y="2667"/>
                    </a:cubicBezTo>
                    <a:cubicBezTo>
                      <a:pt x="2341" y="2667"/>
                      <a:pt x="2345" y="2645"/>
                      <a:pt x="2351" y="2649"/>
                    </a:cubicBezTo>
                    <a:cubicBezTo>
                      <a:pt x="2357" y="2653"/>
                      <a:pt x="2358" y="2664"/>
                      <a:pt x="2364" y="2661"/>
                    </a:cubicBezTo>
                    <a:cubicBezTo>
                      <a:pt x="2370" y="2658"/>
                      <a:pt x="2398" y="2650"/>
                      <a:pt x="2406" y="2642"/>
                    </a:cubicBezTo>
                    <a:cubicBezTo>
                      <a:pt x="2414" y="2634"/>
                      <a:pt x="2428" y="2615"/>
                      <a:pt x="2428" y="2615"/>
                    </a:cubicBezTo>
                    <a:cubicBezTo>
                      <a:pt x="2428" y="2615"/>
                      <a:pt x="2420" y="2592"/>
                      <a:pt x="2430" y="2591"/>
                    </a:cubicBezTo>
                    <a:cubicBezTo>
                      <a:pt x="2440" y="2590"/>
                      <a:pt x="2451" y="2614"/>
                      <a:pt x="2463" y="2607"/>
                    </a:cubicBezTo>
                    <a:cubicBezTo>
                      <a:pt x="2475" y="2600"/>
                      <a:pt x="2479" y="2572"/>
                      <a:pt x="2485" y="2579"/>
                    </a:cubicBezTo>
                    <a:cubicBezTo>
                      <a:pt x="2491" y="2586"/>
                      <a:pt x="2494" y="2592"/>
                      <a:pt x="2499" y="2592"/>
                    </a:cubicBezTo>
                    <a:cubicBezTo>
                      <a:pt x="2504" y="2592"/>
                      <a:pt x="2515" y="2576"/>
                      <a:pt x="2515" y="2576"/>
                    </a:cubicBezTo>
                    <a:cubicBezTo>
                      <a:pt x="2515" y="2576"/>
                      <a:pt x="2534" y="2607"/>
                      <a:pt x="2548" y="2605"/>
                    </a:cubicBezTo>
                    <a:cubicBezTo>
                      <a:pt x="2562" y="2603"/>
                      <a:pt x="2564" y="2572"/>
                      <a:pt x="2580" y="2588"/>
                    </a:cubicBezTo>
                    <a:cubicBezTo>
                      <a:pt x="2596" y="2604"/>
                      <a:pt x="2588" y="2622"/>
                      <a:pt x="2598" y="2622"/>
                    </a:cubicBezTo>
                    <a:cubicBezTo>
                      <a:pt x="2608" y="2622"/>
                      <a:pt x="2624" y="2629"/>
                      <a:pt x="2624" y="2629"/>
                    </a:cubicBezTo>
                    <a:cubicBezTo>
                      <a:pt x="2624" y="2629"/>
                      <a:pt x="2623" y="2613"/>
                      <a:pt x="2630" y="2618"/>
                    </a:cubicBezTo>
                    <a:cubicBezTo>
                      <a:pt x="2637" y="2623"/>
                      <a:pt x="2645" y="2642"/>
                      <a:pt x="2650" y="2630"/>
                    </a:cubicBezTo>
                    <a:cubicBezTo>
                      <a:pt x="2655" y="2618"/>
                      <a:pt x="2648" y="2603"/>
                      <a:pt x="2648" y="2603"/>
                    </a:cubicBezTo>
                    <a:cubicBezTo>
                      <a:pt x="2662" y="2608"/>
                      <a:pt x="2662" y="2608"/>
                      <a:pt x="2662" y="2608"/>
                    </a:cubicBezTo>
                    <a:cubicBezTo>
                      <a:pt x="2667" y="2619"/>
                      <a:pt x="2667" y="2619"/>
                      <a:pt x="2667" y="2619"/>
                    </a:cubicBezTo>
                    <a:cubicBezTo>
                      <a:pt x="2677" y="2622"/>
                      <a:pt x="2677" y="2622"/>
                      <a:pt x="2677" y="2622"/>
                    </a:cubicBezTo>
                    <a:cubicBezTo>
                      <a:pt x="2677" y="2631"/>
                      <a:pt x="2677" y="2631"/>
                      <a:pt x="2677" y="2631"/>
                    </a:cubicBezTo>
                    <a:cubicBezTo>
                      <a:pt x="2677" y="2631"/>
                      <a:pt x="2701" y="2638"/>
                      <a:pt x="2696" y="2626"/>
                    </a:cubicBezTo>
                    <a:cubicBezTo>
                      <a:pt x="2691" y="2614"/>
                      <a:pt x="2677" y="2609"/>
                      <a:pt x="2677" y="2609"/>
                    </a:cubicBezTo>
                    <a:cubicBezTo>
                      <a:pt x="2671" y="2599"/>
                      <a:pt x="2671" y="2599"/>
                      <a:pt x="2671" y="2599"/>
                    </a:cubicBezTo>
                    <a:cubicBezTo>
                      <a:pt x="2671" y="2599"/>
                      <a:pt x="2691" y="2596"/>
                      <a:pt x="2689" y="2588"/>
                    </a:cubicBezTo>
                    <a:cubicBezTo>
                      <a:pt x="2687" y="2580"/>
                      <a:pt x="2685" y="2578"/>
                      <a:pt x="2676" y="2579"/>
                    </a:cubicBezTo>
                    <a:cubicBezTo>
                      <a:pt x="2667" y="2580"/>
                      <a:pt x="2640" y="2583"/>
                      <a:pt x="2649" y="2569"/>
                    </a:cubicBezTo>
                    <a:cubicBezTo>
                      <a:pt x="2658" y="2555"/>
                      <a:pt x="2667" y="2566"/>
                      <a:pt x="2678" y="2569"/>
                    </a:cubicBezTo>
                    <a:cubicBezTo>
                      <a:pt x="2689" y="2572"/>
                      <a:pt x="2697" y="2570"/>
                      <a:pt x="2707" y="2563"/>
                    </a:cubicBezTo>
                    <a:cubicBezTo>
                      <a:pt x="2717" y="2556"/>
                      <a:pt x="2728" y="2556"/>
                      <a:pt x="2728" y="2556"/>
                    </a:cubicBezTo>
                    <a:cubicBezTo>
                      <a:pt x="2729" y="2560"/>
                      <a:pt x="2729" y="2560"/>
                      <a:pt x="2729" y="2560"/>
                    </a:cubicBezTo>
                    <a:cubicBezTo>
                      <a:pt x="2729" y="2560"/>
                      <a:pt x="2759" y="2560"/>
                      <a:pt x="2759" y="2553"/>
                    </a:cubicBezTo>
                    <a:cubicBezTo>
                      <a:pt x="2759" y="2546"/>
                      <a:pt x="2765" y="2531"/>
                      <a:pt x="2768" y="2536"/>
                    </a:cubicBezTo>
                    <a:cubicBezTo>
                      <a:pt x="2771" y="2541"/>
                      <a:pt x="2771" y="2563"/>
                      <a:pt x="2771" y="2563"/>
                    </a:cubicBezTo>
                    <a:cubicBezTo>
                      <a:pt x="2771" y="2563"/>
                      <a:pt x="2804" y="2551"/>
                      <a:pt x="2813" y="2552"/>
                    </a:cubicBezTo>
                    <a:cubicBezTo>
                      <a:pt x="2822" y="2553"/>
                      <a:pt x="2829" y="2563"/>
                      <a:pt x="2829" y="2563"/>
                    </a:cubicBezTo>
                    <a:cubicBezTo>
                      <a:pt x="2829" y="2563"/>
                      <a:pt x="2826" y="2547"/>
                      <a:pt x="2836" y="2551"/>
                    </a:cubicBezTo>
                    <a:cubicBezTo>
                      <a:pt x="2846" y="2555"/>
                      <a:pt x="2846" y="2569"/>
                      <a:pt x="2846" y="2569"/>
                    </a:cubicBezTo>
                    <a:cubicBezTo>
                      <a:pt x="2866" y="2564"/>
                      <a:pt x="2866" y="2564"/>
                      <a:pt x="2866" y="2564"/>
                    </a:cubicBezTo>
                    <a:cubicBezTo>
                      <a:pt x="2862" y="2572"/>
                      <a:pt x="2862" y="2572"/>
                      <a:pt x="2862" y="2572"/>
                    </a:cubicBezTo>
                    <a:cubicBezTo>
                      <a:pt x="2862" y="2572"/>
                      <a:pt x="2863" y="2604"/>
                      <a:pt x="2881" y="2600"/>
                    </a:cubicBezTo>
                    <a:cubicBezTo>
                      <a:pt x="2899" y="2596"/>
                      <a:pt x="2912" y="2570"/>
                      <a:pt x="2930" y="2574"/>
                    </a:cubicBezTo>
                    <a:cubicBezTo>
                      <a:pt x="2948" y="2578"/>
                      <a:pt x="2949" y="2612"/>
                      <a:pt x="2958" y="2618"/>
                    </a:cubicBezTo>
                    <a:cubicBezTo>
                      <a:pt x="2967" y="2624"/>
                      <a:pt x="2985" y="2624"/>
                      <a:pt x="2985" y="2624"/>
                    </a:cubicBezTo>
                    <a:cubicBezTo>
                      <a:pt x="2982" y="2650"/>
                      <a:pt x="2982" y="2650"/>
                      <a:pt x="2982" y="2650"/>
                    </a:cubicBezTo>
                    <a:cubicBezTo>
                      <a:pt x="2982" y="2650"/>
                      <a:pt x="2963" y="2678"/>
                      <a:pt x="2965" y="2686"/>
                    </a:cubicBezTo>
                    <a:cubicBezTo>
                      <a:pt x="2967" y="2694"/>
                      <a:pt x="2977" y="2695"/>
                      <a:pt x="2977" y="2695"/>
                    </a:cubicBezTo>
                    <a:cubicBezTo>
                      <a:pt x="2982" y="2705"/>
                      <a:pt x="2982" y="2705"/>
                      <a:pt x="2982" y="2705"/>
                    </a:cubicBezTo>
                    <a:cubicBezTo>
                      <a:pt x="2963" y="2718"/>
                      <a:pt x="2963" y="2718"/>
                      <a:pt x="2963" y="2718"/>
                    </a:cubicBezTo>
                    <a:cubicBezTo>
                      <a:pt x="2976" y="2751"/>
                      <a:pt x="2976" y="2751"/>
                      <a:pt x="2976" y="2751"/>
                    </a:cubicBezTo>
                    <a:cubicBezTo>
                      <a:pt x="2976" y="2751"/>
                      <a:pt x="2991" y="2732"/>
                      <a:pt x="2992" y="2738"/>
                    </a:cubicBezTo>
                    <a:cubicBezTo>
                      <a:pt x="2993" y="2744"/>
                      <a:pt x="2981" y="2769"/>
                      <a:pt x="2981" y="2769"/>
                    </a:cubicBezTo>
                    <a:cubicBezTo>
                      <a:pt x="2991" y="2766"/>
                      <a:pt x="2991" y="2766"/>
                      <a:pt x="2991" y="2766"/>
                    </a:cubicBezTo>
                    <a:cubicBezTo>
                      <a:pt x="2994" y="2798"/>
                      <a:pt x="2994" y="2798"/>
                      <a:pt x="2994" y="2798"/>
                    </a:cubicBezTo>
                    <a:cubicBezTo>
                      <a:pt x="2994" y="2798"/>
                      <a:pt x="3011" y="2798"/>
                      <a:pt x="3011" y="2804"/>
                    </a:cubicBezTo>
                    <a:cubicBezTo>
                      <a:pt x="3011" y="2810"/>
                      <a:pt x="3008" y="2826"/>
                      <a:pt x="3008" y="2826"/>
                    </a:cubicBezTo>
                    <a:cubicBezTo>
                      <a:pt x="3023" y="2843"/>
                      <a:pt x="3023" y="2843"/>
                      <a:pt x="3023" y="2843"/>
                    </a:cubicBezTo>
                    <a:cubicBezTo>
                      <a:pt x="3023" y="2843"/>
                      <a:pt x="3047" y="2837"/>
                      <a:pt x="3049" y="2830"/>
                    </a:cubicBezTo>
                    <a:cubicBezTo>
                      <a:pt x="3051" y="2823"/>
                      <a:pt x="3053" y="2810"/>
                      <a:pt x="3053" y="2810"/>
                    </a:cubicBezTo>
                    <a:cubicBezTo>
                      <a:pt x="3065" y="2810"/>
                      <a:pt x="3065" y="2810"/>
                      <a:pt x="3065" y="2810"/>
                    </a:cubicBezTo>
                    <a:cubicBezTo>
                      <a:pt x="3065" y="2810"/>
                      <a:pt x="3064" y="2789"/>
                      <a:pt x="3071" y="2779"/>
                    </a:cubicBezTo>
                    <a:cubicBezTo>
                      <a:pt x="3078" y="2769"/>
                      <a:pt x="3082" y="2752"/>
                      <a:pt x="3079" y="2742"/>
                    </a:cubicBezTo>
                    <a:cubicBezTo>
                      <a:pt x="3076" y="2732"/>
                      <a:pt x="3066" y="2699"/>
                      <a:pt x="3066" y="2690"/>
                    </a:cubicBezTo>
                    <a:cubicBezTo>
                      <a:pt x="3066" y="2681"/>
                      <a:pt x="3072" y="2667"/>
                      <a:pt x="3072" y="2651"/>
                    </a:cubicBezTo>
                    <a:cubicBezTo>
                      <a:pt x="3072" y="2635"/>
                      <a:pt x="3052" y="2609"/>
                      <a:pt x="3056" y="2595"/>
                    </a:cubicBezTo>
                    <a:cubicBezTo>
                      <a:pt x="3060" y="2581"/>
                      <a:pt x="3052" y="2541"/>
                      <a:pt x="3064" y="2526"/>
                    </a:cubicBezTo>
                    <a:cubicBezTo>
                      <a:pt x="3076" y="2511"/>
                      <a:pt x="3084" y="2487"/>
                      <a:pt x="3084" y="2487"/>
                    </a:cubicBezTo>
                    <a:cubicBezTo>
                      <a:pt x="3094" y="2481"/>
                      <a:pt x="3094" y="2481"/>
                      <a:pt x="3094" y="2481"/>
                    </a:cubicBezTo>
                    <a:cubicBezTo>
                      <a:pt x="3107" y="2468"/>
                      <a:pt x="3107" y="2468"/>
                      <a:pt x="3107" y="2468"/>
                    </a:cubicBezTo>
                    <a:cubicBezTo>
                      <a:pt x="3113" y="2452"/>
                      <a:pt x="3113" y="2452"/>
                      <a:pt x="3113" y="2452"/>
                    </a:cubicBezTo>
                    <a:cubicBezTo>
                      <a:pt x="3122" y="2458"/>
                      <a:pt x="3122" y="2458"/>
                      <a:pt x="3122" y="2458"/>
                    </a:cubicBezTo>
                    <a:cubicBezTo>
                      <a:pt x="3125" y="2444"/>
                      <a:pt x="3125" y="2444"/>
                      <a:pt x="3125" y="2444"/>
                    </a:cubicBezTo>
                    <a:cubicBezTo>
                      <a:pt x="3125" y="2444"/>
                      <a:pt x="3155" y="2448"/>
                      <a:pt x="3160" y="2442"/>
                    </a:cubicBezTo>
                    <a:cubicBezTo>
                      <a:pt x="3165" y="2436"/>
                      <a:pt x="3161" y="2425"/>
                      <a:pt x="3161" y="2425"/>
                    </a:cubicBezTo>
                    <a:cubicBezTo>
                      <a:pt x="3174" y="2426"/>
                      <a:pt x="3174" y="2426"/>
                      <a:pt x="3174" y="2426"/>
                    </a:cubicBezTo>
                    <a:cubicBezTo>
                      <a:pt x="3178" y="2420"/>
                      <a:pt x="3178" y="2420"/>
                      <a:pt x="3178" y="2420"/>
                    </a:cubicBezTo>
                    <a:cubicBezTo>
                      <a:pt x="3189" y="2419"/>
                      <a:pt x="3189" y="2419"/>
                      <a:pt x="3189" y="2419"/>
                    </a:cubicBezTo>
                    <a:cubicBezTo>
                      <a:pt x="3206" y="2398"/>
                      <a:pt x="3206" y="2398"/>
                      <a:pt x="3206" y="2398"/>
                    </a:cubicBezTo>
                    <a:cubicBezTo>
                      <a:pt x="3206" y="2398"/>
                      <a:pt x="3210" y="2378"/>
                      <a:pt x="3229" y="2373"/>
                    </a:cubicBezTo>
                    <a:cubicBezTo>
                      <a:pt x="3248" y="2368"/>
                      <a:pt x="3259" y="2379"/>
                      <a:pt x="3268" y="2370"/>
                    </a:cubicBezTo>
                    <a:cubicBezTo>
                      <a:pt x="3277" y="2361"/>
                      <a:pt x="3283" y="2344"/>
                      <a:pt x="3283" y="2344"/>
                    </a:cubicBezTo>
                    <a:cubicBezTo>
                      <a:pt x="3293" y="2346"/>
                      <a:pt x="3293" y="2346"/>
                      <a:pt x="3293" y="2346"/>
                    </a:cubicBezTo>
                    <a:cubicBezTo>
                      <a:pt x="3298" y="2331"/>
                      <a:pt x="3298" y="2331"/>
                      <a:pt x="3298" y="2331"/>
                    </a:cubicBezTo>
                    <a:cubicBezTo>
                      <a:pt x="3352" y="2328"/>
                      <a:pt x="3352" y="2328"/>
                      <a:pt x="3352" y="2328"/>
                    </a:cubicBezTo>
                    <a:cubicBezTo>
                      <a:pt x="3355" y="2312"/>
                      <a:pt x="3355" y="2312"/>
                      <a:pt x="3355" y="2312"/>
                    </a:cubicBezTo>
                    <a:cubicBezTo>
                      <a:pt x="3330" y="2314"/>
                      <a:pt x="3330" y="2314"/>
                      <a:pt x="3330" y="2314"/>
                    </a:cubicBezTo>
                    <a:cubicBezTo>
                      <a:pt x="3330" y="2314"/>
                      <a:pt x="3344" y="2309"/>
                      <a:pt x="3343" y="2302"/>
                    </a:cubicBezTo>
                    <a:cubicBezTo>
                      <a:pt x="3342" y="2295"/>
                      <a:pt x="3332" y="2288"/>
                      <a:pt x="3332" y="2288"/>
                    </a:cubicBezTo>
                    <a:cubicBezTo>
                      <a:pt x="3355" y="2284"/>
                      <a:pt x="3355" y="2284"/>
                      <a:pt x="3355" y="2284"/>
                    </a:cubicBezTo>
                    <a:cubicBezTo>
                      <a:pt x="3371" y="2290"/>
                      <a:pt x="3371" y="2290"/>
                      <a:pt x="3371" y="2290"/>
                    </a:cubicBezTo>
                    <a:cubicBezTo>
                      <a:pt x="3394" y="2266"/>
                      <a:pt x="3394" y="2266"/>
                      <a:pt x="3394" y="2266"/>
                    </a:cubicBezTo>
                    <a:cubicBezTo>
                      <a:pt x="3357" y="2265"/>
                      <a:pt x="3357" y="2265"/>
                      <a:pt x="3357" y="2265"/>
                    </a:cubicBezTo>
                    <a:cubicBezTo>
                      <a:pt x="3355" y="2248"/>
                      <a:pt x="3355" y="2248"/>
                      <a:pt x="3355" y="2248"/>
                    </a:cubicBezTo>
                    <a:cubicBezTo>
                      <a:pt x="3364" y="2257"/>
                      <a:pt x="3364" y="2257"/>
                      <a:pt x="3364" y="2257"/>
                    </a:cubicBezTo>
                    <a:cubicBezTo>
                      <a:pt x="3394" y="2246"/>
                      <a:pt x="3394" y="2246"/>
                      <a:pt x="3394" y="2246"/>
                    </a:cubicBezTo>
                    <a:cubicBezTo>
                      <a:pt x="3397" y="2207"/>
                      <a:pt x="3397" y="2207"/>
                      <a:pt x="3397" y="2207"/>
                    </a:cubicBezTo>
                    <a:cubicBezTo>
                      <a:pt x="3378" y="2215"/>
                      <a:pt x="3378" y="2215"/>
                      <a:pt x="3378" y="2215"/>
                    </a:cubicBezTo>
                    <a:cubicBezTo>
                      <a:pt x="3374" y="2197"/>
                      <a:pt x="3374" y="2197"/>
                      <a:pt x="3374" y="2197"/>
                    </a:cubicBezTo>
                    <a:cubicBezTo>
                      <a:pt x="3358" y="2186"/>
                      <a:pt x="3358" y="2186"/>
                      <a:pt x="3358" y="2186"/>
                    </a:cubicBezTo>
                    <a:cubicBezTo>
                      <a:pt x="3387" y="2201"/>
                      <a:pt x="3387" y="2201"/>
                      <a:pt x="3387" y="2201"/>
                    </a:cubicBezTo>
                    <a:cubicBezTo>
                      <a:pt x="3394" y="2195"/>
                      <a:pt x="3394" y="2195"/>
                      <a:pt x="3394" y="2195"/>
                    </a:cubicBezTo>
                    <a:cubicBezTo>
                      <a:pt x="3381" y="2185"/>
                      <a:pt x="3381" y="2185"/>
                      <a:pt x="3381" y="2185"/>
                    </a:cubicBezTo>
                    <a:cubicBezTo>
                      <a:pt x="3399" y="2185"/>
                      <a:pt x="3399" y="2185"/>
                      <a:pt x="3399" y="2185"/>
                    </a:cubicBezTo>
                    <a:cubicBezTo>
                      <a:pt x="3399" y="2185"/>
                      <a:pt x="3377" y="2156"/>
                      <a:pt x="3377" y="2149"/>
                    </a:cubicBezTo>
                    <a:cubicBezTo>
                      <a:pt x="3377" y="2142"/>
                      <a:pt x="3382" y="2139"/>
                      <a:pt x="3382" y="2139"/>
                    </a:cubicBezTo>
                    <a:cubicBezTo>
                      <a:pt x="3382" y="2139"/>
                      <a:pt x="3365" y="2128"/>
                      <a:pt x="3367" y="2125"/>
                    </a:cubicBezTo>
                    <a:cubicBezTo>
                      <a:pt x="3369" y="2122"/>
                      <a:pt x="3388" y="2110"/>
                      <a:pt x="3388" y="2110"/>
                    </a:cubicBezTo>
                    <a:cubicBezTo>
                      <a:pt x="3383" y="2128"/>
                      <a:pt x="3383" y="2128"/>
                      <a:pt x="3383" y="2128"/>
                    </a:cubicBezTo>
                    <a:cubicBezTo>
                      <a:pt x="3404" y="2145"/>
                      <a:pt x="3404" y="2145"/>
                      <a:pt x="3404" y="2145"/>
                    </a:cubicBezTo>
                    <a:cubicBezTo>
                      <a:pt x="3404" y="2145"/>
                      <a:pt x="3412" y="2121"/>
                      <a:pt x="3412" y="2108"/>
                    </a:cubicBezTo>
                    <a:cubicBezTo>
                      <a:pt x="3412" y="2095"/>
                      <a:pt x="3450" y="2064"/>
                      <a:pt x="3449" y="2072"/>
                    </a:cubicBezTo>
                    <a:cubicBezTo>
                      <a:pt x="3448" y="2080"/>
                      <a:pt x="3425" y="2113"/>
                      <a:pt x="3425" y="2113"/>
                    </a:cubicBezTo>
                    <a:cubicBezTo>
                      <a:pt x="3419" y="2135"/>
                      <a:pt x="3419" y="2135"/>
                      <a:pt x="3419" y="2135"/>
                    </a:cubicBezTo>
                    <a:cubicBezTo>
                      <a:pt x="3432" y="2136"/>
                      <a:pt x="3432" y="2136"/>
                      <a:pt x="3432" y="2136"/>
                    </a:cubicBezTo>
                    <a:cubicBezTo>
                      <a:pt x="3432" y="2136"/>
                      <a:pt x="3429" y="2158"/>
                      <a:pt x="3424" y="2162"/>
                    </a:cubicBezTo>
                    <a:cubicBezTo>
                      <a:pt x="3419" y="2166"/>
                      <a:pt x="3401" y="2200"/>
                      <a:pt x="3408" y="2200"/>
                    </a:cubicBezTo>
                    <a:cubicBezTo>
                      <a:pt x="3415" y="2200"/>
                      <a:pt x="3425" y="2176"/>
                      <a:pt x="3431" y="2171"/>
                    </a:cubicBezTo>
                    <a:cubicBezTo>
                      <a:pt x="3437" y="2166"/>
                      <a:pt x="3467" y="2150"/>
                      <a:pt x="3469" y="2137"/>
                    </a:cubicBezTo>
                    <a:cubicBezTo>
                      <a:pt x="3471" y="2124"/>
                      <a:pt x="3467" y="2103"/>
                      <a:pt x="3467" y="2092"/>
                    </a:cubicBezTo>
                    <a:cubicBezTo>
                      <a:pt x="3467" y="2081"/>
                      <a:pt x="3471" y="2055"/>
                      <a:pt x="3478" y="2052"/>
                    </a:cubicBezTo>
                    <a:cubicBezTo>
                      <a:pt x="3485" y="2049"/>
                      <a:pt x="3480" y="2054"/>
                      <a:pt x="3477" y="2067"/>
                    </a:cubicBezTo>
                    <a:cubicBezTo>
                      <a:pt x="3474" y="2080"/>
                      <a:pt x="3486" y="2084"/>
                      <a:pt x="3486" y="2084"/>
                    </a:cubicBezTo>
                    <a:cubicBezTo>
                      <a:pt x="3486" y="2084"/>
                      <a:pt x="3480" y="2109"/>
                      <a:pt x="3483" y="2109"/>
                    </a:cubicBezTo>
                    <a:cubicBezTo>
                      <a:pt x="3486" y="2109"/>
                      <a:pt x="3517" y="2070"/>
                      <a:pt x="3527" y="2060"/>
                    </a:cubicBezTo>
                    <a:cubicBezTo>
                      <a:pt x="3537" y="2050"/>
                      <a:pt x="3559" y="2034"/>
                      <a:pt x="3556" y="2030"/>
                    </a:cubicBezTo>
                    <a:cubicBezTo>
                      <a:pt x="3553" y="2026"/>
                      <a:pt x="3544" y="2029"/>
                      <a:pt x="3544" y="2019"/>
                    </a:cubicBezTo>
                    <a:cubicBezTo>
                      <a:pt x="3544" y="2009"/>
                      <a:pt x="3562" y="2014"/>
                      <a:pt x="3582" y="2014"/>
                    </a:cubicBezTo>
                    <a:cubicBezTo>
                      <a:pt x="3602" y="2014"/>
                      <a:pt x="3648" y="1992"/>
                      <a:pt x="3648" y="1992"/>
                    </a:cubicBezTo>
                    <a:cubicBezTo>
                      <a:pt x="3635" y="1986"/>
                      <a:pt x="3635" y="1986"/>
                      <a:pt x="3635" y="1986"/>
                    </a:cubicBezTo>
                    <a:cubicBezTo>
                      <a:pt x="3635" y="1986"/>
                      <a:pt x="3611" y="1997"/>
                      <a:pt x="3599" y="1998"/>
                    </a:cubicBezTo>
                    <a:cubicBezTo>
                      <a:pt x="3587" y="1999"/>
                      <a:pt x="3567" y="2007"/>
                      <a:pt x="3570" y="1994"/>
                    </a:cubicBezTo>
                    <a:cubicBezTo>
                      <a:pt x="3573" y="1981"/>
                      <a:pt x="3608" y="1978"/>
                      <a:pt x="3608" y="1978"/>
                    </a:cubicBezTo>
                    <a:cubicBezTo>
                      <a:pt x="3668" y="1977"/>
                      <a:pt x="3668" y="1977"/>
                      <a:pt x="3668" y="1977"/>
                    </a:cubicBezTo>
                    <a:cubicBezTo>
                      <a:pt x="3697" y="1950"/>
                      <a:pt x="3697" y="1950"/>
                      <a:pt x="3697" y="1950"/>
                    </a:cubicBezTo>
                    <a:cubicBezTo>
                      <a:pt x="3703" y="1960"/>
                      <a:pt x="3703" y="1960"/>
                      <a:pt x="3703" y="1960"/>
                    </a:cubicBezTo>
                    <a:cubicBezTo>
                      <a:pt x="3721" y="1951"/>
                      <a:pt x="3721" y="1951"/>
                      <a:pt x="3721" y="1951"/>
                    </a:cubicBezTo>
                    <a:cubicBezTo>
                      <a:pt x="3719" y="1974"/>
                      <a:pt x="3719" y="1974"/>
                      <a:pt x="3719" y="1974"/>
                    </a:cubicBezTo>
                    <a:cubicBezTo>
                      <a:pt x="3739" y="1961"/>
                      <a:pt x="3739" y="1961"/>
                      <a:pt x="3739" y="1961"/>
                    </a:cubicBezTo>
                    <a:cubicBezTo>
                      <a:pt x="3755" y="1957"/>
                      <a:pt x="3755" y="1957"/>
                      <a:pt x="3755" y="1957"/>
                    </a:cubicBezTo>
                    <a:cubicBezTo>
                      <a:pt x="3760" y="1935"/>
                      <a:pt x="3760" y="1935"/>
                      <a:pt x="3760" y="1935"/>
                    </a:cubicBezTo>
                    <a:cubicBezTo>
                      <a:pt x="3751" y="1927"/>
                      <a:pt x="3751" y="1927"/>
                      <a:pt x="3751" y="1927"/>
                    </a:cubicBezTo>
                    <a:cubicBezTo>
                      <a:pt x="3749" y="1946"/>
                      <a:pt x="3749" y="1946"/>
                      <a:pt x="3749" y="1946"/>
                    </a:cubicBezTo>
                    <a:cubicBezTo>
                      <a:pt x="3733" y="1949"/>
                      <a:pt x="3733" y="1949"/>
                      <a:pt x="3733" y="1949"/>
                    </a:cubicBezTo>
                    <a:cubicBezTo>
                      <a:pt x="3733" y="1930"/>
                      <a:pt x="3733" y="1930"/>
                      <a:pt x="3733" y="1930"/>
                    </a:cubicBezTo>
                    <a:cubicBezTo>
                      <a:pt x="3720" y="1916"/>
                      <a:pt x="3720" y="1916"/>
                      <a:pt x="3720" y="1916"/>
                    </a:cubicBezTo>
                    <a:cubicBezTo>
                      <a:pt x="3736" y="1908"/>
                      <a:pt x="3736" y="1908"/>
                      <a:pt x="3736" y="1908"/>
                    </a:cubicBezTo>
                    <a:cubicBezTo>
                      <a:pt x="3740" y="1885"/>
                      <a:pt x="3740" y="1885"/>
                      <a:pt x="3740" y="1885"/>
                    </a:cubicBezTo>
                    <a:cubicBezTo>
                      <a:pt x="3740" y="1885"/>
                      <a:pt x="3755" y="1868"/>
                      <a:pt x="3765" y="1863"/>
                    </a:cubicBezTo>
                    <a:cubicBezTo>
                      <a:pt x="3775" y="1858"/>
                      <a:pt x="3780" y="1840"/>
                      <a:pt x="3780" y="1840"/>
                    </a:cubicBezTo>
                    <a:cubicBezTo>
                      <a:pt x="3799" y="1845"/>
                      <a:pt x="3799" y="1845"/>
                      <a:pt x="3799" y="1845"/>
                    </a:cubicBezTo>
                    <a:cubicBezTo>
                      <a:pt x="3809" y="1830"/>
                      <a:pt x="3809" y="1830"/>
                      <a:pt x="3809" y="1830"/>
                    </a:cubicBezTo>
                    <a:cubicBezTo>
                      <a:pt x="3809" y="1830"/>
                      <a:pt x="3812" y="1841"/>
                      <a:pt x="3821" y="1835"/>
                    </a:cubicBezTo>
                    <a:cubicBezTo>
                      <a:pt x="3830" y="1829"/>
                      <a:pt x="3857" y="1805"/>
                      <a:pt x="3857" y="1805"/>
                    </a:cubicBezTo>
                    <a:cubicBezTo>
                      <a:pt x="3858" y="1823"/>
                      <a:pt x="3858" y="1823"/>
                      <a:pt x="3858" y="1823"/>
                    </a:cubicBezTo>
                    <a:cubicBezTo>
                      <a:pt x="3858" y="1823"/>
                      <a:pt x="3889" y="1804"/>
                      <a:pt x="3898" y="1799"/>
                    </a:cubicBezTo>
                    <a:cubicBezTo>
                      <a:pt x="3907" y="1794"/>
                      <a:pt x="3939" y="1793"/>
                      <a:pt x="3939" y="1793"/>
                    </a:cubicBezTo>
                    <a:cubicBezTo>
                      <a:pt x="3939" y="1771"/>
                      <a:pt x="3939" y="1771"/>
                      <a:pt x="3939" y="1771"/>
                    </a:cubicBezTo>
                    <a:cubicBezTo>
                      <a:pt x="3939" y="1771"/>
                      <a:pt x="3940" y="1771"/>
                      <a:pt x="3940" y="1772"/>
                    </a:cubicBezTo>
                    <a:cubicBezTo>
                      <a:pt x="3944" y="1774"/>
                      <a:pt x="3954" y="1778"/>
                      <a:pt x="3966" y="1773"/>
                    </a:cubicBezTo>
                    <a:cubicBezTo>
                      <a:pt x="3981" y="1767"/>
                      <a:pt x="3993" y="1751"/>
                      <a:pt x="3993" y="1751"/>
                    </a:cubicBezTo>
                    <a:cubicBezTo>
                      <a:pt x="3999" y="1765"/>
                      <a:pt x="3999" y="1765"/>
                      <a:pt x="3999" y="1765"/>
                    </a:cubicBezTo>
                    <a:cubicBezTo>
                      <a:pt x="3999" y="1765"/>
                      <a:pt x="4031" y="1751"/>
                      <a:pt x="4036" y="1747"/>
                    </a:cubicBezTo>
                    <a:cubicBezTo>
                      <a:pt x="4041" y="1743"/>
                      <a:pt x="4062" y="1737"/>
                      <a:pt x="4062" y="1737"/>
                    </a:cubicBezTo>
                    <a:cubicBezTo>
                      <a:pt x="4072" y="1738"/>
                      <a:pt x="4072" y="1738"/>
                      <a:pt x="4072" y="1738"/>
                    </a:cubicBezTo>
                    <a:cubicBezTo>
                      <a:pt x="4043" y="1761"/>
                      <a:pt x="4043" y="1761"/>
                      <a:pt x="4043" y="1761"/>
                    </a:cubicBezTo>
                    <a:cubicBezTo>
                      <a:pt x="4104" y="1755"/>
                      <a:pt x="4104" y="1755"/>
                      <a:pt x="4104" y="1755"/>
                    </a:cubicBezTo>
                    <a:cubicBezTo>
                      <a:pt x="4104" y="1755"/>
                      <a:pt x="4075" y="1758"/>
                      <a:pt x="4074" y="1764"/>
                    </a:cubicBezTo>
                    <a:cubicBezTo>
                      <a:pt x="4073" y="1770"/>
                      <a:pt x="4069" y="1777"/>
                      <a:pt x="4069" y="1777"/>
                    </a:cubicBezTo>
                    <a:cubicBezTo>
                      <a:pt x="4069" y="1777"/>
                      <a:pt x="4050" y="1766"/>
                      <a:pt x="4043" y="1769"/>
                    </a:cubicBezTo>
                    <a:cubicBezTo>
                      <a:pt x="4036" y="1772"/>
                      <a:pt x="3968" y="1806"/>
                      <a:pt x="3965" y="1814"/>
                    </a:cubicBezTo>
                    <a:cubicBezTo>
                      <a:pt x="3962" y="1822"/>
                      <a:pt x="3956" y="1846"/>
                      <a:pt x="3961" y="1847"/>
                    </a:cubicBezTo>
                    <a:cubicBezTo>
                      <a:pt x="3966" y="1848"/>
                      <a:pt x="3973" y="1842"/>
                      <a:pt x="3973" y="1842"/>
                    </a:cubicBezTo>
                    <a:cubicBezTo>
                      <a:pt x="3973" y="1842"/>
                      <a:pt x="3971" y="1858"/>
                      <a:pt x="3980" y="1856"/>
                    </a:cubicBezTo>
                    <a:cubicBezTo>
                      <a:pt x="3989" y="1854"/>
                      <a:pt x="3995" y="1841"/>
                      <a:pt x="3995" y="1841"/>
                    </a:cubicBezTo>
                    <a:cubicBezTo>
                      <a:pt x="3995" y="1841"/>
                      <a:pt x="4021" y="1838"/>
                      <a:pt x="4035" y="1826"/>
                    </a:cubicBezTo>
                    <a:cubicBezTo>
                      <a:pt x="4049" y="1814"/>
                      <a:pt x="4064" y="1793"/>
                      <a:pt x="4064" y="1793"/>
                    </a:cubicBezTo>
                    <a:cubicBezTo>
                      <a:pt x="4064" y="1793"/>
                      <a:pt x="4064" y="1809"/>
                      <a:pt x="4078" y="1806"/>
                    </a:cubicBezTo>
                    <a:cubicBezTo>
                      <a:pt x="4092" y="1803"/>
                      <a:pt x="4126" y="1788"/>
                      <a:pt x="4137" y="1785"/>
                    </a:cubicBezTo>
                    <a:cubicBezTo>
                      <a:pt x="4148" y="1782"/>
                      <a:pt x="4200" y="1769"/>
                      <a:pt x="4200" y="1769"/>
                    </a:cubicBezTo>
                    <a:cubicBezTo>
                      <a:pt x="4191" y="1759"/>
                      <a:pt x="4191" y="1759"/>
                      <a:pt x="4191" y="1759"/>
                    </a:cubicBezTo>
                    <a:cubicBezTo>
                      <a:pt x="4195" y="1746"/>
                      <a:pt x="4195" y="1746"/>
                      <a:pt x="4195" y="1746"/>
                    </a:cubicBezTo>
                    <a:cubicBezTo>
                      <a:pt x="4174" y="1750"/>
                      <a:pt x="4174" y="1750"/>
                      <a:pt x="4174" y="1750"/>
                    </a:cubicBezTo>
                    <a:cubicBezTo>
                      <a:pt x="4173" y="1734"/>
                      <a:pt x="4173" y="1734"/>
                      <a:pt x="4173" y="1734"/>
                    </a:cubicBezTo>
                    <a:cubicBezTo>
                      <a:pt x="4173" y="1734"/>
                      <a:pt x="4149" y="1748"/>
                      <a:pt x="4143" y="1747"/>
                    </a:cubicBezTo>
                    <a:cubicBezTo>
                      <a:pt x="4137" y="1746"/>
                      <a:pt x="4139" y="1737"/>
                      <a:pt x="4139" y="1737"/>
                    </a:cubicBezTo>
                    <a:cubicBezTo>
                      <a:pt x="4139" y="1737"/>
                      <a:pt x="4107" y="1740"/>
                      <a:pt x="4101" y="1735"/>
                    </a:cubicBezTo>
                    <a:cubicBezTo>
                      <a:pt x="4095" y="1730"/>
                      <a:pt x="4087" y="1720"/>
                      <a:pt x="4096" y="1720"/>
                    </a:cubicBezTo>
                    <a:cubicBezTo>
                      <a:pt x="4105" y="1720"/>
                      <a:pt x="4092" y="1707"/>
                      <a:pt x="4081" y="1710"/>
                    </a:cubicBezTo>
                    <a:cubicBezTo>
                      <a:pt x="4070" y="1713"/>
                      <a:pt x="4066" y="1694"/>
                      <a:pt x="4066" y="1689"/>
                    </a:cubicBezTo>
                    <a:cubicBezTo>
                      <a:pt x="4066" y="1684"/>
                      <a:pt x="4078" y="1671"/>
                      <a:pt x="4078" y="1671"/>
                    </a:cubicBezTo>
                    <a:cubicBezTo>
                      <a:pt x="4062" y="1670"/>
                      <a:pt x="4062" y="1670"/>
                      <a:pt x="4062" y="1670"/>
                    </a:cubicBezTo>
                    <a:cubicBezTo>
                      <a:pt x="4062" y="1670"/>
                      <a:pt x="4081" y="1655"/>
                      <a:pt x="4088" y="1647"/>
                    </a:cubicBezTo>
                    <a:cubicBezTo>
                      <a:pt x="4095" y="1639"/>
                      <a:pt x="4114" y="1620"/>
                      <a:pt x="4114" y="1620"/>
                    </a:cubicBezTo>
                    <a:cubicBezTo>
                      <a:pt x="4104" y="1617"/>
                      <a:pt x="4104" y="1617"/>
                      <a:pt x="4104" y="1617"/>
                    </a:cubicBezTo>
                    <a:cubicBezTo>
                      <a:pt x="4090" y="1635"/>
                      <a:pt x="4090" y="1635"/>
                      <a:pt x="4090" y="1635"/>
                    </a:cubicBezTo>
                    <a:cubicBezTo>
                      <a:pt x="4075" y="1627"/>
                      <a:pt x="4075" y="1627"/>
                      <a:pt x="4075" y="1627"/>
                    </a:cubicBezTo>
                    <a:cubicBezTo>
                      <a:pt x="4056" y="1641"/>
                      <a:pt x="4056" y="1641"/>
                      <a:pt x="4056" y="1641"/>
                    </a:cubicBezTo>
                    <a:cubicBezTo>
                      <a:pt x="4053" y="1628"/>
                      <a:pt x="4053" y="1628"/>
                      <a:pt x="4053" y="1628"/>
                    </a:cubicBezTo>
                    <a:cubicBezTo>
                      <a:pt x="4034" y="1621"/>
                      <a:pt x="4034" y="1621"/>
                      <a:pt x="4034" y="1621"/>
                    </a:cubicBezTo>
                    <a:cubicBezTo>
                      <a:pt x="4019" y="1623"/>
                      <a:pt x="4019" y="1623"/>
                      <a:pt x="4019" y="1623"/>
                    </a:cubicBezTo>
                    <a:cubicBezTo>
                      <a:pt x="4056" y="1610"/>
                      <a:pt x="4056" y="1610"/>
                      <a:pt x="4056" y="1610"/>
                    </a:cubicBezTo>
                    <a:cubicBezTo>
                      <a:pt x="4056" y="1610"/>
                      <a:pt x="4063" y="1620"/>
                      <a:pt x="4073" y="1619"/>
                    </a:cubicBezTo>
                    <a:cubicBezTo>
                      <a:pt x="4083" y="1618"/>
                      <a:pt x="4106" y="1600"/>
                      <a:pt x="4106" y="1600"/>
                    </a:cubicBezTo>
                    <a:cubicBezTo>
                      <a:pt x="4106" y="1600"/>
                      <a:pt x="4132" y="1605"/>
                      <a:pt x="4133" y="1598"/>
                    </a:cubicBezTo>
                    <a:cubicBezTo>
                      <a:pt x="4134" y="1591"/>
                      <a:pt x="4126" y="1580"/>
                      <a:pt x="4126" y="1580"/>
                    </a:cubicBezTo>
                    <a:cubicBezTo>
                      <a:pt x="4142" y="1579"/>
                      <a:pt x="4142" y="1579"/>
                      <a:pt x="4142" y="1579"/>
                    </a:cubicBezTo>
                    <a:cubicBezTo>
                      <a:pt x="4142" y="1579"/>
                      <a:pt x="4133" y="1556"/>
                      <a:pt x="4091" y="1556"/>
                    </a:cubicBezTo>
                    <a:cubicBezTo>
                      <a:pt x="4049" y="1556"/>
                      <a:pt x="3999" y="1577"/>
                      <a:pt x="3976" y="1582"/>
                    </a:cubicBezTo>
                    <a:cubicBezTo>
                      <a:pt x="3953" y="1587"/>
                      <a:pt x="3916" y="1610"/>
                      <a:pt x="3909" y="1616"/>
                    </a:cubicBezTo>
                    <a:cubicBezTo>
                      <a:pt x="3902" y="1622"/>
                      <a:pt x="3860" y="1655"/>
                      <a:pt x="3850" y="1663"/>
                    </a:cubicBezTo>
                    <a:cubicBezTo>
                      <a:pt x="3840" y="1671"/>
                      <a:pt x="3804" y="1676"/>
                      <a:pt x="3804" y="1676"/>
                    </a:cubicBezTo>
                    <a:cubicBezTo>
                      <a:pt x="3804" y="1676"/>
                      <a:pt x="3854" y="1648"/>
                      <a:pt x="3863" y="1639"/>
                    </a:cubicBezTo>
                    <a:cubicBezTo>
                      <a:pt x="3872" y="1630"/>
                      <a:pt x="3885" y="1616"/>
                      <a:pt x="3885" y="1616"/>
                    </a:cubicBezTo>
                    <a:cubicBezTo>
                      <a:pt x="3870" y="1607"/>
                      <a:pt x="3870" y="1607"/>
                      <a:pt x="3870" y="1607"/>
                    </a:cubicBezTo>
                    <a:cubicBezTo>
                      <a:pt x="3870" y="1607"/>
                      <a:pt x="3891" y="1615"/>
                      <a:pt x="3896" y="1610"/>
                    </a:cubicBezTo>
                    <a:cubicBezTo>
                      <a:pt x="3901" y="1605"/>
                      <a:pt x="3951" y="1572"/>
                      <a:pt x="3963" y="1563"/>
                    </a:cubicBezTo>
                    <a:cubicBezTo>
                      <a:pt x="3975" y="1554"/>
                      <a:pt x="4013" y="1548"/>
                      <a:pt x="4017" y="1550"/>
                    </a:cubicBezTo>
                    <a:cubicBezTo>
                      <a:pt x="4021" y="1552"/>
                      <a:pt x="4043" y="1514"/>
                      <a:pt x="4073" y="1509"/>
                    </a:cubicBezTo>
                    <a:cubicBezTo>
                      <a:pt x="4103" y="1504"/>
                      <a:pt x="4179" y="1500"/>
                      <a:pt x="4195" y="1500"/>
                    </a:cubicBezTo>
                    <a:cubicBezTo>
                      <a:pt x="4211" y="1500"/>
                      <a:pt x="4270" y="1517"/>
                      <a:pt x="4280" y="1515"/>
                    </a:cubicBezTo>
                    <a:cubicBezTo>
                      <a:pt x="4290" y="1513"/>
                      <a:pt x="4311" y="1502"/>
                      <a:pt x="4321" y="1501"/>
                    </a:cubicBezTo>
                    <a:cubicBezTo>
                      <a:pt x="4331" y="1500"/>
                      <a:pt x="4362" y="1495"/>
                      <a:pt x="4374" y="1486"/>
                    </a:cubicBezTo>
                    <a:cubicBezTo>
                      <a:pt x="4386" y="1477"/>
                      <a:pt x="4412" y="1452"/>
                      <a:pt x="4422" y="1450"/>
                    </a:cubicBezTo>
                    <a:close/>
                    <a:moveTo>
                      <a:pt x="2698" y="3543"/>
                    </a:moveTo>
                    <a:cubicBezTo>
                      <a:pt x="2705" y="3545"/>
                      <a:pt x="2738" y="3571"/>
                      <a:pt x="2742" y="3579"/>
                    </a:cubicBezTo>
                    <a:cubicBezTo>
                      <a:pt x="2745" y="3583"/>
                      <a:pt x="2746" y="3591"/>
                      <a:pt x="2747" y="3598"/>
                    </a:cubicBezTo>
                    <a:cubicBezTo>
                      <a:pt x="2747" y="3598"/>
                      <a:pt x="2747" y="3598"/>
                      <a:pt x="2747" y="3598"/>
                    </a:cubicBezTo>
                    <a:cubicBezTo>
                      <a:pt x="2738" y="3598"/>
                      <a:pt x="2739" y="3603"/>
                      <a:pt x="2739" y="3603"/>
                    </a:cubicBezTo>
                    <a:cubicBezTo>
                      <a:pt x="2739" y="3603"/>
                      <a:pt x="2719" y="3594"/>
                      <a:pt x="2713" y="3592"/>
                    </a:cubicBezTo>
                    <a:cubicBezTo>
                      <a:pt x="2712" y="3592"/>
                      <a:pt x="2712" y="3592"/>
                      <a:pt x="2711" y="3592"/>
                    </a:cubicBezTo>
                    <a:cubicBezTo>
                      <a:pt x="2711" y="3591"/>
                      <a:pt x="2711" y="3591"/>
                      <a:pt x="2711" y="3591"/>
                    </a:cubicBezTo>
                    <a:cubicBezTo>
                      <a:pt x="2708" y="3589"/>
                      <a:pt x="2697" y="3585"/>
                      <a:pt x="2700" y="3581"/>
                    </a:cubicBezTo>
                    <a:cubicBezTo>
                      <a:pt x="2703" y="3577"/>
                      <a:pt x="2718" y="3582"/>
                      <a:pt x="2714" y="3575"/>
                    </a:cubicBezTo>
                    <a:cubicBezTo>
                      <a:pt x="2710" y="3569"/>
                      <a:pt x="2709" y="3569"/>
                      <a:pt x="2709" y="3569"/>
                    </a:cubicBezTo>
                    <a:cubicBezTo>
                      <a:pt x="2709" y="3569"/>
                      <a:pt x="2698" y="3573"/>
                      <a:pt x="2698" y="3571"/>
                    </a:cubicBezTo>
                    <a:cubicBezTo>
                      <a:pt x="2697" y="3569"/>
                      <a:pt x="2691" y="3541"/>
                      <a:pt x="2698" y="3543"/>
                    </a:cubicBezTo>
                    <a:close/>
                    <a:moveTo>
                      <a:pt x="3263" y="1714"/>
                    </a:moveTo>
                    <a:cubicBezTo>
                      <a:pt x="3268" y="1713"/>
                      <a:pt x="3276" y="1716"/>
                      <a:pt x="3288" y="1717"/>
                    </a:cubicBezTo>
                    <a:cubicBezTo>
                      <a:pt x="3300" y="1718"/>
                      <a:pt x="3307" y="1716"/>
                      <a:pt x="3307" y="1716"/>
                    </a:cubicBezTo>
                    <a:cubicBezTo>
                      <a:pt x="3319" y="1716"/>
                      <a:pt x="3334" y="1728"/>
                      <a:pt x="3345" y="1728"/>
                    </a:cubicBezTo>
                    <a:cubicBezTo>
                      <a:pt x="3356" y="1728"/>
                      <a:pt x="3366" y="1728"/>
                      <a:pt x="3366" y="1728"/>
                    </a:cubicBezTo>
                    <a:cubicBezTo>
                      <a:pt x="3388" y="1728"/>
                      <a:pt x="3386" y="1742"/>
                      <a:pt x="3386" y="1751"/>
                    </a:cubicBezTo>
                    <a:cubicBezTo>
                      <a:pt x="3386" y="1760"/>
                      <a:pt x="3396" y="1749"/>
                      <a:pt x="3396" y="1759"/>
                    </a:cubicBezTo>
                    <a:cubicBezTo>
                      <a:pt x="3396" y="1769"/>
                      <a:pt x="3392" y="1772"/>
                      <a:pt x="3387" y="1777"/>
                    </a:cubicBezTo>
                    <a:cubicBezTo>
                      <a:pt x="3382" y="1782"/>
                      <a:pt x="3400" y="1790"/>
                      <a:pt x="3400" y="1790"/>
                    </a:cubicBezTo>
                    <a:cubicBezTo>
                      <a:pt x="3385" y="1789"/>
                      <a:pt x="3385" y="1789"/>
                      <a:pt x="3385" y="1789"/>
                    </a:cubicBezTo>
                    <a:cubicBezTo>
                      <a:pt x="3385" y="1789"/>
                      <a:pt x="3385" y="1798"/>
                      <a:pt x="3378" y="1806"/>
                    </a:cubicBezTo>
                    <a:cubicBezTo>
                      <a:pt x="3370" y="1813"/>
                      <a:pt x="3369" y="1806"/>
                      <a:pt x="3350" y="1796"/>
                    </a:cubicBezTo>
                    <a:cubicBezTo>
                      <a:pt x="3331" y="1786"/>
                      <a:pt x="3337" y="1767"/>
                      <a:pt x="3337" y="1767"/>
                    </a:cubicBezTo>
                    <a:cubicBezTo>
                      <a:pt x="3326" y="1762"/>
                      <a:pt x="3326" y="1762"/>
                      <a:pt x="3326" y="1762"/>
                    </a:cubicBezTo>
                    <a:cubicBezTo>
                      <a:pt x="3328" y="1774"/>
                      <a:pt x="3328" y="1774"/>
                      <a:pt x="3328" y="1774"/>
                    </a:cubicBezTo>
                    <a:cubicBezTo>
                      <a:pt x="3328" y="1774"/>
                      <a:pt x="3336" y="1787"/>
                      <a:pt x="3328" y="1801"/>
                    </a:cubicBezTo>
                    <a:cubicBezTo>
                      <a:pt x="3320" y="1815"/>
                      <a:pt x="3302" y="1819"/>
                      <a:pt x="3294" y="1832"/>
                    </a:cubicBezTo>
                    <a:cubicBezTo>
                      <a:pt x="3286" y="1845"/>
                      <a:pt x="3283" y="1857"/>
                      <a:pt x="3275" y="1866"/>
                    </a:cubicBezTo>
                    <a:cubicBezTo>
                      <a:pt x="3267" y="1874"/>
                      <a:pt x="3251" y="1881"/>
                      <a:pt x="3244" y="1877"/>
                    </a:cubicBezTo>
                    <a:cubicBezTo>
                      <a:pt x="3244" y="1876"/>
                      <a:pt x="3243" y="1876"/>
                      <a:pt x="3243" y="1876"/>
                    </a:cubicBezTo>
                    <a:cubicBezTo>
                      <a:pt x="3237" y="1870"/>
                      <a:pt x="3250" y="1841"/>
                      <a:pt x="3248" y="1833"/>
                    </a:cubicBezTo>
                    <a:cubicBezTo>
                      <a:pt x="3246" y="1825"/>
                      <a:pt x="3232" y="1832"/>
                      <a:pt x="3226" y="1837"/>
                    </a:cubicBezTo>
                    <a:cubicBezTo>
                      <a:pt x="3220" y="1842"/>
                      <a:pt x="3192" y="1860"/>
                      <a:pt x="3190" y="1847"/>
                    </a:cubicBezTo>
                    <a:cubicBezTo>
                      <a:pt x="3189" y="1841"/>
                      <a:pt x="3213" y="1827"/>
                      <a:pt x="3216" y="1822"/>
                    </a:cubicBezTo>
                    <a:cubicBezTo>
                      <a:pt x="3219" y="1817"/>
                      <a:pt x="3230" y="1814"/>
                      <a:pt x="3239" y="1808"/>
                    </a:cubicBezTo>
                    <a:cubicBezTo>
                      <a:pt x="3248" y="1802"/>
                      <a:pt x="3240" y="1779"/>
                      <a:pt x="3240" y="1779"/>
                    </a:cubicBezTo>
                    <a:cubicBezTo>
                      <a:pt x="3240" y="1779"/>
                      <a:pt x="3243" y="1784"/>
                      <a:pt x="3251" y="1767"/>
                    </a:cubicBezTo>
                    <a:cubicBezTo>
                      <a:pt x="3259" y="1750"/>
                      <a:pt x="3239" y="1757"/>
                      <a:pt x="3230" y="1750"/>
                    </a:cubicBezTo>
                    <a:cubicBezTo>
                      <a:pt x="3221" y="1743"/>
                      <a:pt x="3221" y="1737"/>
                      <a:pt x="3221" y="1737"/>
                    </a:cubicBezTo>
                    <a:cubicBezTo>
                      <a:pt x="3221" y="1737"/>
                      <a:pt x="3218" y="1744"/>
                      <a:pt x="3213" y="1739"/>
                    </a:cubicBezTo>
                    <a:cubicBezTo>
                      <a:pt x="3208" y="1734"/>
                      <a:pt x="3214" y="1724"/>
                      <a:pt x="3214" y="1724"/>
                    </a:cubicBezTo>
                    <a:cubicBezTo>
                      <a:pt x="3238" y="1728"/>
                      <a:pt x="3238" y="1728"/>
                      <a:pt x="3238" y="1728"/>
                    </a:cubicBezTo>
                    <a:cubicBezTo>
                      <a:pt x="3238" y="1728"/>
                      <a:pt x="3242" y="1725"/>
                      <a:pt x="3239" y="1717"/>
                    </a:cubicBezTo>
                    <a:cubicBezTo>
                      <a:pt x="3238" y="1713"/>
                      <a:pt x="3242" y="1713"/>
                      <a:pt x="3247" y="1713"/>
                    </a:cubicBezTo>
                    <a:cubicBezTo>
                      <a:pt x="3253" y="1713"/>
                      <a:pt x="3260" y="1714"/>
                      <a:pt x="3263" y="1714"/>
                    </a:cubicBezTo>
                    <a:close/>
                    <a:moveTo>
                      <a:pt x="2413" y="759"/>
                    </a:moveTo>
                    <a:cubicBezTo>
                      <a:pt x="2404" y="754"/>
                      <a:pt x="2444" y="753"/>
                      <a:pt x="2451" y="748"/>
                    </a:cubicBezTo>
                    <a:cubicBezTo>
                      <a:pt x="2458" y="743"/>
                      <a:pt x="2486" y="733"/>
                      <a:pt x="2486" y="733"/>
                    </a:cubicBezTo>
                    <a:cubicBezTo>
                      <a:pt x="2486" y="733"/>
                      <a:pt x="2481" y="725"/>
                      <a:pt x="2487" y="722"/>
                    </a:cubicBezTo>
                    <a:cubicBezTo>
                      <a:pt x="2493" y="719"/>
                      <a:pt x="2511" y="728"/>
                      <a:pt x="2533" y="722"/>
                    </a:cubicBezTo>
                    <a:cubicBezTo>
                      <a:pt x="2555" y="716"/>
                      <a:pt x="2535" y="704"/>
                      <a:pt x="2516" y="704"/>
                    </a:cubicBezTo>
                    <a:cubicBezTo>
                      <a:pt x="2497" y="704"/>
                      <a:pt x="2492" y="711"/>
                      <a:pt x="2481" y="716"/>
                    </a:cubicBezTo>
                    <a:cubicBezTo>
                      <a:pt x="2470" y="721"/>
                      <a:pt x="2471" y="711"/>
                      <a:pt x="2471" y="711"/>
                    </a:cubicBezTo>
                    <a:cubicBezTo>
                      <a:pt x="2459" y="716"/>
                      <a:pt x="2459" y="716"/>
                      <a:pt x="2459" y="716"/>
                    </a:cubicBezTo>
                    <a:cubicBezTo>
                      <a:pt x="2436" y="713"/>
                      <a:pt x="2436" y="713"/>
                      <a:pt x="2436" y="713"/>
                    </a:cubicBezTo>
                    <a:cubicBezTo>
                      <a:pt x="2436" y="713"/>
                      <a:pt x="2415" y="723"/>
                      <a:pt x="2406" y="720"/>
                    </a:cubicBezTo>
                    <a:cubicBezTo>
                      <a:pt x="2397" y="717"/>
                      <a:pt x="2432" y="707"/>
                      <a:pt x="2442" y="702"/>
                    </a:cubicBezTo>
                    <a:cubicBezTo>
                      <a:pt x="2452" y="697"/>
                      <a:pt x="2461" y="703"/>
                      <a:pt x="2474" y="703"/>
                    </a:cubicBezTo>
                    <a:cubicBezTo>
                      <a:pt x="2487" y="703"/>
                      <a:pt x="2483" y="694"/>
                      <a:pt x="2483" y="694"/>
                    </a:cubicBezTo>
                    <a:cubicBezTo>
                      <a:pt x="2553" y="689"/>
                      <a:pt x="2553" y="689"/>
                      <a:pt x="2553" y="689"/>
                    </a:cubicBezTo>
                    <a:cubicBezTo>
                      <a:pt x="2553" y="689"/>
                      <a:pt x="2588" y="679"/>
                      <a:pt x="2601" y="677"/>
                    </a:cubicBezTo>
                    <a:cubicBezTo>
                      <a:pt x="2614" y="675"/>
                      <a:pt x="2622" y="682"/>
                      <a:pt x="2622" y="682"/>
                    </a:cubicBezTo>
                    <a:cubicBezTo>
                      <a:pt x="2622" y="682"/>
                      <a:pt x="2625" y="676"/>
                      <a:pt x="2632" y="673"/>
                    </a:cubicBezTo>
                    <a:cubicBezTo>
                      <a:pt x="2639" y="670"/>
                      <a:pt x="2661" y="680"/>
                      <a:pt x="2661" y="680"/>
                    </a:cubicBezTo>
                    <a:cubicBezTo>
                      <a:pt x="2661" y="680"/>
                      <a:pt x="2639" y="686"/>
                      <a:pt x="2631" y="690"/>
                    </a:cubicBezTo>
                    <a:cubicBezTo>
                      <a:pt x="2623" y="694"/>
                      <a:pt x="2589" y="696"/>
                      <a:pt x="2589" y="696"/>
                    </a:cubicBezTo>
                    <a:cubicBezTo>
                      <a:pt x="2587" y="704"/>
                      <a:pt x="2587" y="704"/>
                      <a:pt x="2587" y="704"/>
                    </a:cubicBezTo>
                    <a:cubicBezTo>
                      <a:pt x="2605" y="704"/>
                      <a:pt x="2605" y="704"/>
                      <a:pt x="2605" y="704"/>
                    </a:cubicBezTo>
                    <a:cubicBezTo>
                      <a:pt x="2605" y="704"/>
                      <a:pt x="2616" y="707"/>
                      <a:pt x="2620" y="707"/>
                    </a:cubicBezTo>
                    <a:cubicBezTo>
                      <a:pt x="2624" y="707"/>
                      <a:pt x="2650" y="704"/>
                      <a:pt x="2664" y="703"/>
                    </a:cubicBezTo>
                    <a:cubicBezTo>
                      <a:pt x="2678" y="702"/>
                      <a:pt x="2658" y="693"/>
                      <a:pt x="2658" y="693"/>
                    </a:cubicBezTo>
                    <a:cubicBezTo>
                      <a:pt x="2695" y="692"/>
                      <a:pt x="2695" y="692"/>
                      <a:pt x="2695" y="692"/>
                    </a:cubicBezTo>
                    <a:cubicBezTo>
                      <a:pt x="2695" y="692"/>
                      <a:pt x="2690" y="705"/>
                      <a:pt x="2671" y="711"/>
                    </a:cubicBezTo>
                    <a:cubicBezTo>
                      <a:pt x="2652" y="717"/>
                      <a:pt x="2640" y="724"/>
                      <a:pt x="2640" y="724"/>
                    </a:cubicBezTo>
                    <a:cubicBezTo>
                      <a:pt x="2640" y="724"/>
                      <a:pt x="2639" y="736"/>
                      <a:pt x="2631" y="738"/>
                    </a:cubicBezTo>
                    <a:cubicBezTo>
                      <a:pt x="2623" y="740"/>
                      <a:pt x="2601" y="729"/>
                      <a:pt x="2601" y="729"/>
                    </a:cubicBezTo>
                    <a:cubicBezTo>
                      <a:pt x="2596" y="736"/>
                      <a:pt x="2596" y="736"/>
                      <a:pt x="2596" y="736"/>
                    </a:cubicBezTo>
                    <a:cubicBezTo>
                      <a:pt x="2586" y="727"/>
                      <a:pt x="2586" y="727"/>
                      <a:pt x="2586" y="727"/>
                    </a:cubicBezTo>
                    <a:cubicBezTo>
                      <a:pt x="2576" y="737"/>
                      <a:pt x="2576" y="737"/>
                      <a:pt x="2576" y="737"/>
                    </a:cubicBezTo>
                    <a:cubicBezTo>
                      <a:pt x="2576" y="737"/>
                      <a:pt x="2568" y="731"/>
                      <a:pt x="2562" y="738"/>
                    </a:cubicBezTo>
                    <a:cubicBezTo>
                      <a:pt x="2556" y="745"/>
                      <a:pt x="2568" y="751"/>
                      <a:pt x="2568" y="751"/>
                    </a:cubicBezTo>
                    <a:cubicBezTo>
                      <a:pt x="2547" y="754"/>
                      <a:pt x="2547" y="754"/>
                      <a:pt x="2547" y="754"/>
                    </a:cubicBezTo>
                    <a:cubicBezTo>
                      <a:pt x="2547" y="754"/>
                      <a:pt x="2532" y="764"/>
                      <a:pt x="2529" y="764"/>
                    </a:cubicBezTo>
                    <a:cubicBezTo>
                      <a:pt x="2526" y="764"/>
                      <a:pt x="2483" y="777"/>
                      <a:pt x="2472" y="773"/>
                    </a:cubicBezTo>
                    <a:cubicBezTo>
                      <a:pt x="2461" y="769"/>
                      <a:pt x="2500" y="762"/>
                      <a:pt x="2515" y="759"/>
                    </a:cubicBezTo>
                    <a:cubicBezTo>
                      <a:pt x="2530" y="756"/>
                      <a:pt x="2552" y="739"/>
                      <a:pt x="2539" y="737"/>
                    </a:cubicBezTo>
                    <a:cubicBezTo>
                      <a:pt x="2526" y="735"/>
                      <a:pt x="2474" y="764"/>
                      <a:pt x="2461" y="766"/>
                    </a:cubicBezTo>
                    <a:cubicBezTo>
                      <a:pt x="2448" y="768"/>
                      <a:pt x="2422" y="764"/>
                      <a:pt x="2413" y="759"/>
                    </a:cubicBezTo>
                    <a:close/>
                    <a:moveTo>
                      <a:pt x="2806" y="885"/>
                    </a:moveTo>
                    <a:cubicBezTo>
                      <a:pt x="2806" y="882"/>
                      <a:pt x="2794" y="868"/>
                      <a:pt x="2790" y="875"/>
                    </a:cubicBezTo>
                    <a:cubicBezTo>
                      <a:pt x="2786" y="882"/>
                      <a:pt x="2787" y="889"/>
                      <a:pt x="2787" y="889"/>
                    </a:cubicBezTo>
                    <a:cubicBezTo>
                      <a:pt x="2787" y="889"/>
                      <a:pt x="2773" y="881"/>
                      <a:pt x="2767" y="883"/>
                    </a:cubicBezTo>
                    <a:cubicBezTo>
                      <a:pt x="2761" y="885"/>
                      <a:pt x="2765" y="892"/>
                      <a:pt x="2765" y="892"/>
                    </a:cubicBezTo>
                    <a:cubicBezTo>
                      <a:pt x="2748" y="894"/>
                      <a:pt x="2748" y="894"/>
                      <a:pt x="2748" y="894"/>
                    </a:cubicBezTo>
                    <a:cubicBezTo>
                      <a:pt x="2748" y="894"/>
                      <a:pt x="2736" y="890"/>
                      <a:pt x="2721" y="900"/>
                    </a:cubicBezTo>
                    <a:cubicBezTo>
                      <a:pt x="2706" y="910"/>
                      <a:pt x="2677" y="929"/>
                      <a:pt x="2663" y="932"/>
                    </a:cubicBezTo>
                    <a:cubicBezTo>
                      <a:pt x="2649" y="935"/>
                      <a:pt x="2629" y="941"/>
                      <a:pt x="2629" y="941"/>
                    </a:cubicBezTo>
                    <a:cubicBezTo>
                      <a:pt x="2629" y="941"/>
                      <a:pt x="2598" y="933"/>
                      <a:pt x="2590" y="941"/>
                    </a:cubicBezTo>
                    <a:cubicBezTo>
                      <a:pt x="2582" y="949"/>
                      <a:pt x="2576" y="960"/>
                      <a:pt x="2576" y="960"/>
                    </a:cubicBezTo>
                    <a:cubicBezTo>
                      <a:pt x="2547" y="960"/>
                      <a:pt x="2547" y="960"/>
                      <a:pt x="2547" y="960"/>
                    </a:cubicBezTo>
                    <a:cubicBezTo>
                      <a:pt x="2541" y="966"/>
                      <a:pt x="2541" y="966"/>
                      <a:pt x="2541" y="966"/>
                    </a:cubicBezTo>
                    <a:cubicBezTo>
                      <a:pt x="2541" y="966"/>
                      <a:pt x="2527" y="963"/>
                      <a:pt x="2520" y="965"/>
                    </a:cubicBezTo>
                    <a:cubicBezTo>
                      <a:pt x="2513" y="967"/>
                      <a:pt x="2494" y="970"/>
                      <a:pt x="2487" y="969"/>
                    </a:cubicBezTo>
                    <a:cubicBezTo>
                      <a:pt x="2480" y="968"/>
                      <a:pt x="2469" y="960"/>
                      <a:pt x="2466" y="961"/>
                    </a:cubicBezTo>
                    <a:cubicBezTo>
                      <a:pt x="2463" y="962"/>
                      <a:pt x="2445" y="959"/>
                      <a:pt x="2445" y="955"/>
                    </a:cubicBezTo>
                    <a:cubicBezTo>
                      <a:pt x="2445" y="951"/>
                      <a:pt x="2467" y="952"/>
                      <a:pt x="2467" y="952"/>
                    </a:cubicBezTo>
                    <a:cubicBezTo>
                      <a:pt x="2467" y="952"/>
                      <a:pt x="2476" y="942"/>
                      <a:pt x="2479" y="942"/>
                    </a:cubicBezTo>
                    <a:cubicBezTo>
                      <a:pt x="2482" y="942"/>
                      <a:pt x="2490" y="950"/>
                      <a:pt x="2500" y="950"/>
                    </a:cubicBezTo>
                    <a:cubicBezTo>
                      <a:pt x="2510" y="950"/>
                      <a:pt x="2510" y="942"/>
                      <a:pt x="2510" y="942"/>
                    </a:cubicBezTo>
                    <a:cubicBezTo>
                      <a:pt x="2521" y="942"/>
                      <a:pt x="2521" y="942"/>
                      <a:pt x="2521" y="942"/>
                    </a:cubicBezTo>
                    <a:cubicBezTo>
                      <a:pt x="2521" y="942"/>
                      <a:pt x="2531" y="924"/>
                      <a:pt x="2541" y="923"/>
                    </a:cubicBezTo>
                    <a:cubicBezTo>
                      <a:pt x="2551" y="922"/>
                      <a:pt x="2554" y="931"/>
                      <a:pt x="2572" y="924"/>
                    </a:cubicBezTo>
                    <a:cubicBezTo>
                      <a:pt x="2590" y="917"/>
                      <a:pt x="2575" y="895"/>
                      <a:pt x="2575" y="895"/>
                    </a:cubicBezTo>
                    <a:cubicBezTo>
                      <a:pt x="2575" y="895"/>
                      <a:pt x="2553" y="881"/>
                      <a:pt x="2567" y="875"/>
                    </a:cubicBezTo>
                    <a:cubicBezTo>
                      <a:pt x="2573" y="872"/>
                      <a:pt x="2581" y="885"/>
                      <a:pt x="2581" y="885"/>
                    </a:cubicBezTo>
                    <a:cubicBezTo>
                      <a:pt x="2589" y="884"/>
                      <a:pt x="2589" y="884"/>
                      <a:pt x="2589" y="884"/>
                    </a:cubicBezTo>
                    <a:cubicBezTo>
                      <a:pt x="2601" y="895"/>
                      <a:pt x="2601" y="895"/>
                      <a:pt x="2601" y="895"/>
                    </a:cubicBezTo>
                    <a:cubicBezTo>
                      <a:pt x="2601" y="895"/>
                      <a:pt x="2615" y="894"/>
                      <a:pt x="2619" y="897"/>
                    </a:cubicBezTo>
                    <a:cubicBezTo>
                      <a:pt x="2623" y="900"/>
                      <a:pt x="2612" y="915"/>
                      <a:pt x="2635" y="914"/>
                    </a:cubicBezTo>
                    <a:cubicBezTo>
                      <a:pt x="2658" y="913"/>
                      <a:pt x="2658" y="908"/>
                      <a:pt x="2658" y="908"/>
                    </a:cubicBezTo>
                    <a:cubicBezTo>
                      <a:pt x="2669" y="909"/>
                      <a:pt x="2669" y="909"/>
                      <a:pt x="2669" y="909"/>
                    </a:cubicBezTo>
                    <a:cubicBezTo>
                      <a:pt x="2669" y="909"/>
                      <a:pt x="2709" y="893"/>
                      <a:pt x="2723" y="884"/>
                    </a:cubicBezTo>
                    <a:cubicBezTo>
                      <a:pt x="2737" y="875"/>
                      <a:pt x="2759" y="868"/>
                      <a:pt x="2777" y="867"/>
                    </a:cubicBezTo>
                    <a:cubicBezTo>
                      <a:pt x="2795" y="866"/>
                      <a:pt x="2833" y="870"/>
                      <a:pt x="2830" y="874"/>
                    </a:cubicBezTo>
                    <a:cubicBezTo>
                      <a:pt x="2827" y="878"/>
                      <a:pt x="2806" y="888"/>
                      <a:pt x="2806" y="885"/>
                    </a:cubicBezTo>
                    <a:close/>
                    <a:moveTo>
                      <a:pt x="2887" y="1368"/>
                    </a:moveTo>
                    <a:cubicBezTo>
                      <a:pt x="2887" y="1368"/>
                      <a:pt x="2884" y="1397"/>
                      <a:pt x="2885" y="1406"/>
                    </a:cubicBezTo>
                    <a:cubicBezTo>
                      <a:pt x="2886" y="1415"/>
                      <a:pt x="2881" y="1424"/>
                      <a:pt x="2878" y="1429"/>
                    </a:cubicBezTo>
                    <a:cubicBezTo>
                      <a:pt x="2875" y="1434"/>
                      <a:pt x="2882" y="1435"/>
                      <a:pt x="2885" y="1446"/>
                    </a:cubicBezTo>
                    <a:cubicBezTo>
                      <a:pt x="2888" y="1457"/>
                      <a:pt x="2864" y="1484"/>
                      <a:pt x="2864" y="1484"/>
                    </a:cubicBezTo>
                    <a:cubicBezTo>
                      <a:pt x="2850" y="1479"/>
                      <a:pt x="2850" y="1479"/>
                      <a:pt x="2850" y="1479"/>
                    </a:cubicBezTo>
                    <a:cubicBezTo>
                      <a:pt x="2850" y="1479"/>
                      <a:pt x="2847" y="1498"/>
                      <a:pt x="2830" y="1495"/>
                    </a:cubicBezTo>
                    <a:cubicBezTo>
                      <a:pt x="2813" y="1492"/>
                      <a:pt x="2869" y="1444"/>
                      <a:pt x="2869" y="1432"/>
                    </a:cubicBezTo>
                    <a:cubicBezTo>
                      <a:pt x="2869" y="1420"/>
                      <a:pt x="2848" y="1440"/>
                      <a:pt x="2848" y="1440"/>
                    </a:cubicBezTo>
                    <a:cubicBezTo>
                      <a:pt x="2861" y="1419"/>
                      <a:pt x="2861" y="1419"/>
                      <a:pt x="2861" y="1419"/>
                    </a:cubicBezTo>
                    <a:cubicBezTo>
                      <a:pt x="2861" y="1419"/>
                      <a:pt x="2865" y="1406"/>
                      <a:pt x="2854" y="1403"/>
                    </a:cubicBezTo>
                    <a:cubicBezTo>
                      <a:pt x="2843" y="1400"/>
                      <a:pt x="2849" y="1420"/>
                      <a:pt x="2836" y="1420"/>
                    </a:cubicBezTo>
                    <a:cubicBezTo>
                      <a:pt x="2823" y="1420"/>
                      <a:pt x="2833" y="1389"/>
                      <a:pt x="2833" y="1389"/>
                    </a:cubicBezTo>
                    <a:cubicBezTo>
                      <a:pt x="2833" y="1389"/>
                      <a:pt x="2827" y="1383"/>
                      <a:pt x="2825" y="1374"/>
                    </a:cubicBezTo>
                    <a:cubicBezTo>
                      <a:pt x="2823" y="1365"/>
                      <a:pt x="2847" y="1365"/>
                      <a:pt x="2849" y="1359"/>
                    </a:cubicBezTo>
                    <a:cubicBezTo>
                      <a:pt x="2851" y="1353"/>
                      <a:pt x="2829" y="1362"/>
                      <a:pt x="2825" y="1353"/>
                    </a:cubicBezTo>
                    <a:cubicBezTo>
                      <a:pt x="2824" y="1351"/>
                      <a:pt x="2854" y="1320"/>
                      <a:pt x="2864" y="1316"/>
                    </a:cubicBezTo>
                    <a:cubicBezTo>
                      <a:pt x="2874" y="1312"/>
                      <a:pt x="2873" y="1319"/>
                      <a:pt x="2877" y="1320"/>
                    </a:cubicBezTo>
                    <a:cubicBezTo>
                      <a:pt x="2881" y="1321"/>
                      <a:pt x="2892" y="1318"/>
                      <a:pt x="2900" y="1335"/>
                    </a:cubicBezTo>
                    <a:cubicBezTo>
                      <a:pt x="2908" y="1352"/>
                      <a:pt x="2887" y="1368"/>
                      <a:pt x="2887" y="1368"/>
                    </a:cubicBezTo>
                    <a:close/>
                    <a:moveTo>
                      <a:pt x="2973" y="1693"/>
                    </a:moveTo>
                    <a:cubicBezTo>
                      <a:pt x="2964" y="1692"/>
                      <a:pt x="2988" y="1675"/>
                      <a:pt x="2988" y="1675"/>
                    </a:cubicBezTo>
                    <a:cubicBezTo>
                      <a:pt x="2988" y="1675"/>
                      <a:pt x="2978" y="1679"/>
                      <a:pt x="2959" y="1680"/>
                    </a:cubicBezTo>
                    <a:cubicBezTo>
                      <a:pt x="2940" y="1681"/>
                      <a:pt x="2938" y="1693"/>
                      <a:pt x="2921" y="1687"/>
                    </a:cubicBezTo>
                    <a:cubicBezTo>
                      <a:pt x="2904" y="1681"/>
                      <a:pt x="2997" y="1648"/>
                      <a:pt x="3009" y="1640"/>
                    </a:cubicBezTo>
                    <a:cubicBezTo>
                      <a:pt x="3021" y="1632"/>
                      <a:pt x="3036" y="1629"/>
                      <a:pt x="3055" y="1625"/>
                    </a:cubicBezTo>
                    <a:cubicBezTo>
                      <a:pt x="3060" y="1624"/>
                      <a:pt x="3064" y="1622"/>
                      <a:pt x="3068" y="1619"/>
                    </a:cubicBezTo>
                    <a:cubicBezTo>
                      <a:pt x="3080" y="1611"/>
                      <a:pt x="3087" y="1598"/>
                      <a:pt x="3088" y="1595"/>
                    </a:cubicBezTo>
                    <a:cubicBezTo>
                      <a:pt x="3089" y="1591"/>
                      <a:pt x="3108" y="1599"/>
                      <a:pt x="3108" y="1599"/>
                    </a:cubicBezTo>
                    <a:cubicBezTo>
                      <a:pt x="3116" y="1593"/>
                      <a:pt x="3116" y="1593"/>
                      <a:pt x="3116" y="1593"/>
                    </a:cubicBezTo>
                    <a:cubicBezTo>
                      <a:pt x="3116" y="1593"/>
                      <a:pt x="3123" y="1581"/>
                      <a:pt x="3124" y="1578"/>
                    </a:cubicBezTo>
                    <a:cubicBezTo>
                      <a:pt x="3125" y="1575"/>
                      <a:pt x="3133" y="1588"/>
                      <a:pt x="3133" y="1588"/>
                    </a:cubicBezTo>
                    <a:cubicBezTo>
                      <a:pt x="3150" y="1585"/>
                      <a:pt x="3150" y="1585"/>
                      <a:pt x="3150" y="1585"/>
                    </a:cubicBezTo>
                    <a:cubicBezTo>
                      <a:pt x="3150" y="1585"/>
                      <a:pt x="3141" y="1575"/>
                      <a:pt x="3150" y="1568"/>
                    </a:cubicBezTo>
                    <a:cubicBezTo>
                      <a:pt x="3159" y="1561"/>
                      <a:pt x="3168" y="1576"/>
                      <a:pt x="3168" y="1576"/>
                    </a:cubicBezTo>
                    <a:cubicBezTo>
                      <a:pt x="3186" y="1576"/>
                      <a:pt x="3186" y="1576"/>
                      <a:pt x="3186" y="1576"/>
                    </a:cubicBezTo>
                    <a:cubicBezTo>
                      <a:pt x="3190" y="1580"/>
                      <a:pt x="3190" y="1580"/>
                      <a:pt x="3190" y="1580"/>
                    </a:cubicBezTo>
                    <a:cubicBezTo>
                      <a:pt x="3190" y="1580"/>
                      <a:pt x="3210" y="1581"/>
                      <a:pt x="3215" y="1586"/>
                    </a:cubicBezTo>
                    <a:cubicBezTo>
                      <a:pt x="3220" y="1591"/>
                      <a:pt x="3209" y="1617"/>
                      <a:pt x="3209" y="1617"/>
                    </a:cubicBezTo>
                    <a:cubicBezTo>
                      <a:pt x="3215" y="1624"/>
                      <a:pt x="3215" y="1624"/>
                      <a:pt x="3215" y="1624"/>
                    </a:cubicBezTo>
                    <a:cubicBezTo>
                      <a:pt x="3209" y="1639"/>
                      <a:pt x="3209" y="1639"/>
                      <a:pt x="3209" y="1639"/>
                    </a:cubicBezTo>
                    <a:cubicBezTo>
                      <a:pt x="3209" y="1639"/>
                      <a:pt x="3248" y="1616"/>
                      <a:pt x="3259" y="1623"/>
                    </a:cubicBezTo>
                    <a:cubicBezTo>
                      <a:pt x="3270" y="1630"/>
                      <a:pt x="3242" y="1640"/>
                      <a:pt x="3241" y="1644"/>
                    </a:cubicBezTo>
                    <a:cubicBezTo>
                      <a:pt x="3240" y="1648"/>
                      <a:pt x="3255" y="1651"/>
                      <a:pt x="3255" y="1656"/>
                    </a:cubicBezTo>
                    <a:cubicBezTo>
                      <a:pt x="3255" y="1661"/>
                      <a:pt x="3239" y="1667"/>
                      <a:pt x="3239" y="1672"/>
                    </a:cubicBezTo>
                    <a:cubicBezTo>
                      <a:pt x="3239" y="1677"/>
                      <a:pt x="3252" y="1677"/>
                      <a:pt x="3249" y="1684"/>
                    </a:cubicBezTo>
                    <a:cubicBezTo>
                      <a:pt x="3246" y="1691"/>
                      <a:pt x="3240" y="1692"/>
                      <a:pt x="3240" y="1692"/>
                    </a:cubicBezTo>
                    <a:cubicBezTo>
                      <a:pt x="3238" y="1698"/>
                      <a:pt x="3238" y="1698"/>
                      <a:pt x="3238" y="1698"/>
                    </a:cubicBezTo>
                    <a:cubicBezTo>
                      <a:pt x="3236" y="1706"/>
                      <a:pt x="3236" y="1706"/>
                      <a:pt x="3236" y="1706"/>
                    </a:cubicBezTo>
                    <a:cubicBezTo>
                      <a:pt x="3220" y="1700"/>
                      <a:pt x="3220" y="1700"/>
                      <a:pt x="3220" y="1700"/>
                    </a:cubicBezTo>
                    <a:cubicBezTo>
                      <a:pt x="3219" y="1686"/>
                      <a:pt x="3219" y="1686"/>
                      <a:pt x="3219" y="1686"/>
                    </a:cubicBezTo>
                    <a:cubicBezTo>
                      <a:pt x="3210" y="1688"/>
                      <a:pt x="3210" y="1688"/>
                      <a:pt x="3210" y="1688"/>
                    </a:cubicBezTo>
                    <a:cubicBezTo>
                      <a:pt x="3199" y="1693"/>
                      <a:pt x="3199" y="1693"/>
                      <a:pt x="3199" y="1693"/>
                    </a:cubicBezTo>
                    <a:cubicBezTo>
                      <a:pt x="3163" y="1690"/>
                      <a:pt x="3163" y="1690"/>
                      <a:pt x="3163" y="1690"/>
                    </a:cubicBezTo>
                    <a:cubicBezTo>
                      <a:pt x="3163" y="1690"/>
                      <a:pt x="3150" y="1701"/>
                      <a:pt x="3129" y="1699"/>
                    </a:cubicBezTo>
                    <a:cubicBezTo>
                      <a:pt x="3108" y="1697"/>
                      <a:pt x="3113" y="1683"/>
                      <a:pt x="3109" y="1678"/>
                    </a:cubicBezTo>
                    <a:cubicBezTo>
                      <a:pt x="3105" y="1673"/>
                      <a:pt x="3085" y="1684"/>
                      <a:pt x="3082" y="1675"/>
                    </a:cubicBezTo>
                    <a:cubicBezTo>
                      <a:pt x="3119" y="1654"/>
                      <a:pt x="3119" y="1654"/>
                      <a:pt x="3119" y="1654"/>
                    </a:cubicBezTo>
                    <a:cubicBezTo>
                      <a:pt x="3119" y="1654"/>
                      <a:pt x="3114" y="1649"/>
                      <a:pt x="3107" y="1649"/>
                    </a:cubicBezTo>
                    <a:cubicBezTo>
                      <a:pt x="3100" y="1649"/>
                      <a:pt x="3086" y="1661"/>
                      <a:pt x="3082" y="1662"/>
                    </a:cubicBezTo>
                    <a:cubicBezTo>
                      <a:pt x="3078" y="1663"/>
                      <a:pt x="3056" y="1676"/>
                      <a:pt x="3042" y="1681"/>
                    </a:cubicBezTo>
                    <a:cubicBezTo>
                      <a:pt x="3028" y="1686"/>
                      <a:pt x="3012" y="1683"/>
                      <a:pt x="3012" y="1683"/>
                    </a:cubicBezTo>
                    <a:cubicBezTo>
                      <a:pt x="3006" y="1692"/>
                      <a:pt x="3006" y="1692"/>
                      <a:pt x="3006" y="1692"/>
                    </a:cubicBezTo>
                    <a:cubicBezTo>
                      <a:pt x="3006" y="1692"/>
                      <a:pt x="2982" y="1694"/>
                      <a:pt x="2973" y="1693"/>
                    </a:cubicBezTo>
                    <a:close/>
                    <a:moveTo>
                      <a:pt x="3153" y="1791"/>
                    </a:moveTo>
                    <a:cubicBezTo>
                      <a:pt x="3139" y="1791"/>
                      <a:pt x="3159" y="1774"/>
                      <a:pt x="3152" y="1771"/>
                    </a:cubicBezTo>
                    <a:cubicBezTo>
                      <a:pt x="3145" y="1768"/>
                      <a:pt x="3135" y="1781"/>
                      <a:pt x="3135" y="1781"/>
                    </a:cubicBezTo>
                    <a:cubicBezTo>
                      <a:pt x="3130" y="1783"/>
                      <a:pt x="3130" y="1783"/>
                      <a:pt x="3130" y="1783"/>
                    </a:cubicBezTo>
                    <a:cubicBezTo>
                      <a:pt x="3126" y="1794"/>
                      <a:pt x="3126" y="1794"/>
                      <a:pt x="3126" y="1794"/>
                    </a:cubicBezTo>
                    <a:cubicBezTo>
                      <a:pt x="3115" y="1790"/>
                      <a:pt x="3115" y="1790"/>
                      <a:pt x="3115" y="1790"/>
                    </a:cubicBezTo>
                    <a:cubicBezTo>
                      <a:pt x="3115" y="1790"/>
                      <a:pt x="3115" y="1801"/>
                      <a:pt x="3112" y="1808"/>
                    </a:cubicBezTo>
                    <a:cubicBezTo>
                      <a:pt x="3109" y="1815"/>
                      <a:pt x="3099" y="1818"/>
                      <a:pt x="3094" y="1823"/>
                    </a:cubicBezTo>
                    <a:cubicBezTo>
                      <a:pt x="3089" y="1828"/>
                      <a:pt x="3095" y="1836"/>
                      <a:pt x="3095" y="1836"/>
                    </a:cubicBezTo>
                    <a:cubicBezTo>
                      <a:pt x="3095" y="1836"/>
                      <a:pt x="3091" y="1836"/>
                      <a:pt x="3078" y="1850"/>
                    </a:cubicBezTo>
                    <a:cubicBezTo>
                      <a:pt x="3065" y="1864"/>
                      <a:pt x="3083" y="1864"/>
                      <a:pt x="3083" y="1872"/>
                    </a:cubicBezTo>
                    <a:cubicBezTo>
                      <a:pt x="3083" y="1880"/>
                      <a:pt x="3076" y="1881"/>
                      <a:pt x="3076" y="1881"/>
                    </a:cubicBezTo>
                    <a:cubicBezTo>
                      <a:pt x="3076" y="1881"/>
                      <a:pt x="3084" y="1885"/>
                      <a:pt x="3061" y="1917"/>
                    </a:cubicBezTo>
                    <a:cubicBezTo>
                      <a:pt x="3038" y="1949"/>
                      <a:pt x="2993" y="1959"/>
                      <a:pt x="2993" y="1959"/>
                    </a:cubicBezTo>
                    <a:cubicBezTo>
                      <a:pt x="2996" y="1939"/>
                      <a:pt x="2996" y="1939"/>
                      <a:pt x="2996" y="1939"/>
                    </a:cubicBezTo>
                    <a:cubicBezTo>
                      <a:pt x="2996" y="1939"/>
                      <a:pt x="2992" y="1932"/>
                      <a:pt x="2990" y="1928"/>
                    </a:cubicBezTo>
                    <a:cubicBezTo>
                      <a:pt x="2988" y="1924"/>
                      <a:pt x="3005" y="1904"/>
                      <a:pt x="3007" y="1897"/>
                    </a:cubicBezTo>
                    <a:cubicBezTo>
                      <a:pt x="3009" y="1890"/>
                      <a:pt x="3003" y="1889"/>
                      <a:pt x="3005" y="1877"/>
                    </a:cubicBezTo>
                    <a:cubicBezTo>
                      <a:pt x="3007" y="1865"/>
                      <a:pt x="3029" y="1846"/>
                      <a:pt x="3029" y="1846"/>
                    </a:cubicBezTo>
                    <a:cubicBezTo>
                      <a:pt x="3029" y="1837"/>
                      <a:pt x="3029" y="1837"/>
                      <a:pt x="3029" y="1837"/>
                    </a:cubicBezTo>
                    <a:cubicBezTo>
                      <a:pt x="3029" y="1837"/>
                      <a:pt x="3050" y="1822"/>
                      <a:pt x="3053" y="1816"/>
                    </a:cubicBezTo>
                    <a:cubicBezTo>
                      <a:pt x="3056" y="1810"/>
                      <a:pt x="3088" y="1779"/>
                      <a:pt x="3088" y="1779"/>
                    </a:cubicBezTo>
                    <a:cubicBezTo>
                      <a:pt x="3067" y="1785"/>
                      <a:pt x="3067" y="1785"/>
                      <a:pt x="3067" y="1785"/>
                    </a:cubicBezTo>
                    <a:cubicBezTo>
                      <a:pt x="3067" y="1785"/>
                      <a:pt x="3044" y="1804"/>
                      <a:pt x="3040" y="1799"/>
                    </a:cubicBezTo>
                    <a:cubicBezTo>
                      <a:pt x="3036" y="1794"/>
                      <a:pt x="3076" y="1770"/>
                      <a:pt x="3081" y="1762"/>
                    </a:cubicBezTo>
                    <a:cubicBezTo>
                      <a:pt x="3086" y="1754"/>
                      <a:pt x="3114" y="1733"/>
                      <a:pt x="3114" y="1733"/>
                    </a:cubicBezTo>
                    <a:cubicBezTo>
                      <a:pt x="3119" y="1739"/>
                      <a:pt x="3119" y="1739"/>
                      <a:pt x="3119" y="1739"/>
                    </a:cubicBezTo>
                    <a:cubicBezTo>
                      <a:pt x="3129" y="1733"/>
                      <a:pt x="3129" y="1733"/>
                      <a:pt x="3129" y="1733"/>
                    </a:cubicBezTo>
                    <a:cubicBezTo>
                      <a:pt x="3129" y="1733"/>
                      <a:pt x="3124" y="1742"/>
                      <a:pt x="3134" y="1741"/>
                    </a:cubicBezTo>
                    <a:cubicBezTo>
                      <a:pt x="3144" y="1740"/>
                      <a:pt x="3141" y="1726"/>
                      <a:pt x="3141" y="1726"/>
                    </a:cubicBezTo>
                    <a:cubicBezTo>
                      <a:pt x="3157" y="1731"/>
                      <a:pt x="3157" y="1731"/>
                      <a:pt x="3157" y="1731"/>
                    </a:cubicBezTo>
                    <a:cubicBezTo>
                      <a:pt x="3157" y="1731"/>
                      <a:pt x="3179" y="1720"/>
                      <a:pt x="3189" y="1723"/>
                    </a:cubicBezTo>
                    <a:cubicBezTo>
                      <a:pt x="3199" y="1726"/>
                      <a:pt x="3204" y="1738"/>
                      <a:pt x="3204" y="1738"/>
                    </a:cubicBezTo>
                    <a:cubicBezTo>
                      <a:pt x="3187" y="1744"/>
                      <a:pt x="3187" y="1744"/>
                      <a:pt x="3187" y="1744"/>
                    </a:cubicBezTo>
                    <a:cubicBezTo>
                      <a:pt x="3189" y="1761"/>
                      <a:pt x="3189" y="1761"/>
                      <a:pt x="3189" y="1761"/>
                    </a:cubicBezTo>
                    <a:cubicBezTo>
                      <a:pt x="3189" y="1761"/>
                      <a:pt x="3177" y="1759"/>
                      <a:pt x="3170" y="1759"/>
                    </a:cubicBezTo>
                    <a:cubicBezTo>
                      <a:pt x="3163" y="1759"/>
                      <a:pt x="3166" y="1776"/>
                      <a:pt x="3166" y="1776"/>
                    </a:cubicBezTo>
                    <a:cubicBezTo>
                      <a:pt x="3166" y="1776"/>
                      <a:pt x="3167" y="1791"/>
                      <a:pt x="3153" y="1791"/>
                    </a:cubicBezTo>
                    <a:close/>
                    <a:moveTo>
                      <a:pt x="3303" y="1940"/>
                    </a:moveTo>
                    <a:cubicBezTo>
                      <a:pt x="3295" y="1943"/>
                      <a:pt x="3287" y="1946"/>
                      <a:pt x="3267" y="1951"/>
                    </a:cubicBezTo>
                    <a:cubicBezTo>
                      <a:pt x="3247" y="1956"/>
                      <a:pt x="3239" y="1962"/>
                      <a:pt x="3232" y="1965"/>
                    </a:cubicBezTo>
                    <a:cubicBezTo>
                      <a:pt x="3225" y="1968"/>
                      <a:pt x="3213" y="1966"/>
                      <a:pt x="3213" y="1966"/>
                    </a:cubicBezTo>
                    <a:cubicBezTo>
                      <a:pt x="3213" y="1966"/>
                      <a:pt x="3213" y="1971"/>
                      <a:pt x="3201" y="1972"/>
                    </a:cubicBezTo>
                    <a:cubicBezTo>
                      <a:pt x="3189" y="1973"/>
                      <a:pt x="3188" y="1962"/>
                      <a:pt x="3188" y="1962"/>
                    </a:cubicBezTo>
                    <a:cubicBezTo>
                      <a:pt x="3188" y="1962"/>
                      <a:pt x="3166" y="1959"/>
                      <a:pt x="3166" y="1952"/>
                    </a:cubicBezTo>
                    <a:cubicBezTo>
                      <a:pt x="3166" y="1952"/>
                      <a:pt x="3179" y="1946"/>
                      <a:pt x="3190" y="1941"/>
                    </a:cubicBezTo>
                    <a:cubicBezTo>
                      <a:pt x="3198" y="1937"/>
                      <a:pt x="3205" y="1934"/>
                      <a:pt x="3206" y="1934"/>
                    </a:cubicBezTo>
                    <a:cubicBezTo>
                      <a:pt x="3209" y="1934"/>
                      <a:pt x="3213" y="1939"/>
                      <a:pt x="3213" y="1939"/>
                    </a:cubicBezTo>
                    <a:cubicBezTo>
                      <a:pt x="3213" y="1939"/>
                      <a:pt x="3228" y="1925"/>
                      <a:pt x="3236" y="1923"/>
                    </a:cubicBezTo>
                    <a:cubicBezTo>
                      <a:pt x="3244" y="1921"/>
                      <a:pt x="3252" y="1924"/>
                      <a:pt x="3252" y="1924"/>
                    </a:cubicBezTo>
                    <a:cubicBezTo>
                      <a:pt x="3252" y="1924"/>
                      <a:pt x="3257" y="1903"/>
                      <a:pt x="3282" y="1902"/>
                    </a:cubicBezTo>
                    <a:cubicBezTo>
                      <a:pt x="3307" y="1901"/>
                      <a:pt x="3324" y="1908"/>
                      <a:pt x="3324" y="1908"/>
                    </a:cubicBezTo>
                    <a:cubicBezTo>
                      <a:pt x="3340" y="1894"/>
                      <a:pt x="3340" y="1894"/>
                      <a:pt x="3340" y="1894"/>
                    </a:cubicBezTo>
                    <a:cubicBezTo>
                      <a:pt x="3382" y="1896"/>
                      <a:pt x="3382" y="1896"/>
                      <a:pt x="3382" y="1896"/>
                    </a:cubicBezTo>
                    <a:cubicBezTo>
                      <a:pt x="3391" y="1896"/>
                      <a:pt x="3391" y="1896"/>
                      <a:pt x="3391" y="1896"/>
                    </a:cubicBezTo>
                    <a:cubicBezTo>
                      <a:pt x="3391" y="1896"/>
                      <a:pt x="3311" y="1937"/>
                      <a:pt x="3303" y="1940"/>
                    </a:cubicBezTo>
                    <a:close/>
                    <a:moveTo>
                      <a:pt x="3523" y="1844"/>
                    </a:moveTo>
                    <a:cubicBezTo>
                      <a:pt x="3516" y="1850"/>
                      <a:pt x="3516" y="1860"/>
                      <a:pt x="3516" y="1860"/>
                    </a:cubicBezTo>
                    <a:cubicBezTo>
                      <a:pt x="3504" y="1859"/>
                      <a:pt x="3504" y="1859"/>
                      <a:pt x="3504" y="1859"/>
                    </a:cubicBezTo>
                    <a:cubicBezTo>
                      <a:pt x="3504" y="1859"/>
                      <a:pt x="3504" y="1863"/>
                      <a:pt x="3492" y="1868"/>
                    </a:cubicBezTo>
                    <a:cubicBezTo>
                      <a:pt x="3480" y="1873"/>
                      <a:pt x="3474" y="1863"/>
                      <a:pt x="3474" y="1863"/>
                    </a:cubicBezTo>
                    <a:cubicBezTo>
                      <a:pt x="3474" y="1863"/>
                      <a:pt x="3469" y="1871"/>
                      <a:pt x="3456" y="1872"/>
                    </a:cubicBezTo>
                    <a:cubicBezTo>
                      <a:pt x="3443" y="1873"/>
                      <a:pt x="3439" y="1863"/>
                      <a:pt x="3430" y="1862"/>
                    </a:cubicBezTo>
                    <a:cubicBezTo>
                      <a:pt x="3421" y="1861"/>
                      <a:pt x="3414" y="1869"/>
                      <a:pt x="3393" y="1874"/>
                    </a:cubicBezTo>
                    <a:cubicBezTo>
                      <a:pt x="3392" y="1874"/>
                      <a:pt x="3390" y="1875"/>
                      <a:pt x="3389" y="1875"/>
                    </a:cubicBezTo>
                    <a:cubicBezTo>
                      <a:pt x="3371" y="1879"/>
                      <a:pt x="3365" y="1878"/>
                      <a:pt x="3364" y="1871"/>
                    </a:cubicBezTo>
                    <a:cubicBezTo>
                      <a:pt x="3363" y="1861"/>
                      <a:pt x="3397" y="1839"/>
                      <a:pt x="3410" y="1839"/>
                    </a:cubicBezTo>
                    <a:cubicBezTo>
                      <a:pt x="3423" y="1839"/>
                      <a:pt x="3442" y="1834"/>
                      <a:pt x="3446" y="1834"/>
                    </a:cubicBezTo>
                    <a:cubicBezTo>
                      <a:pt x="3450" y="1834"/>
                      <a:pt x="3467" y="1828"/>
                      <a:pt x="3467" y="1828"/>
                    </a:cubicBezTo>
                    <a:cubicBezTo>
                      <a:pt x="3467" y="1828"/>
                      <a:pt x="3494" y="1838"/>
                      <a:pt x="3498" y="1838"/>
                    </a:cubicBezTo>
                    <a:cubicBezTo>
                      <a:pt x="3502" y="1838"/>
                      <a:pt x="3502" y="1822"/>
                      <a:pt x="3502" y="1822"/>
                    </a:cubicBezTo>
                    <a:cubicBezTo>
                      <a:pt x="3502" y="1822"/>
                      <a:pt x="3509" y="1813"/>
                      <a:pt x="3519" y="1816"/>
                    </a:cubicBezTo>
                    <a:cubicBezTo>
                      <a:pt x="3522" y="1817"/>
                      <a:pt x="3524" y="1818"/>
                      <a:pt x="3525" y="1819"/>
                    </a:cubicBezTo>
                    <a:cubicBezTo>
                      <a:pt x="3530" y="1824"/>
                      <a:pt x="3531" y="1830"/>
                      <a:pt x="3531" y="1830"/>
                    </a:cubicBezTo>
                    <a:cubicBezTo>
                      <a:pt x="3531" y="1830"/>
                      <a:pt x="3530" y="1838"/>
                      <a:pt x="3523" y="1844"/>
                    </a:cubicBezTo>
                    <a:close/>
                    <a:moveTo>
                      <a:pt x="4465" y="885"/>
                    </a:moveTo>
                    <a:cubicBezTo>
                      <a:pt x="4445" y="889"/>
                      <a:pt x="4445" y="889"/>
                      <a:pt x="4445" y="889"/>
                    </a:cubicBezTo>
                    <a:cubicBezTo>
                      <a:pt x="4442" y="898"/>
                      <a:pt x="4442" y="898"/>
                      <a:pt x="4442" y="898"/>
                    </a:cubicBezTo>
                    <a:cubicBezTo>
                      <a:pt x="4465" y="895"/>
                      <a:pt x="4465" y="895"/>
                      <a:pt x="4465" y="895"/>
                    </a:cubicBezTo>
                    <a:lnTo>
                      <a:pt x="4465" y="885"/>
                    </a:lnTo>
                    <a:close/>
                    <a:moveTo>
                      <a:pt x="4282" y="982"/>
                    </a:moveTo>
                    <a:cubicBezTo>
                      <a:pt x="4259" y="984"/>
                      <a:pt x="4259" y="984"/>
                      <a:pt x="4259" y="984"/>
                    </a:cubicBezTo>
                    <a:cubicBezTo>
                      <a:pt x="4283" y="1000"/>
                      <a:pt x="4283" y="1000"/>
                      <a:pt x="4283" y="1000"/>
                    </a:cubicBezTo>
                    <a:cubicBezTo>
                      <a:pt x="4302" y="991"/>
                      <a:pt x="4282" y="982"/>
                      <a:pt x="4282" y="982"/>
                    </a:cubicBezTo>
                    <a:close/>
                    <a:moveTo>
                      <a:pt x="4425" y="942"/>
                    </a:moveTo>
                    <a:cubicBezTo>
                      <a:pt x="4435" y="934"/>
                      <a:pt x="4428" y="931"/>
                      <a:pt x="4428" y="931"/>
                    </a:cubicBezTo>
                    <a:cubicBezTo>
                      <a:pt x="4428" y="931"/>
                      <a:pt x="4406" y="926"/>
                      <a:pt x="4403" y="935"/>
                    </a:cubicBezTo>
                    <a:cubicBezTo>
                      <a:pt x="4403" y="935"/>
                      <a:pt x="4414" y="949"/>
                      <a:pt x="4425" y="942"/>
                    </a:cubicBezTo>
                    <a:close/>
                    <a:moveTo>
                      <a:pt x="4654" y="678"/>
                    </a:moveTo>
                    <a:cubicBezTo>
                      <a:pt x="4649" y="682"/>
                      <a:pt x="4637" y="673"/>
                      <a:pt x="4637" y="673"/>
                    </a:cubicBezTo>
                    <a:cubicBezTo>
                      <a:pt x="4615" y="686"/>
                      <a:pt x="4615" y="686"/>
                      <a:pt x="4615" y="686"/>
                    </a:cubicBezTo>
                    <a:cubicBezTo>
                      <a:pt x="4617" y="669"/>
                      <a:pt x="4617" y="669"/>
                      <a:pt x="4617" y="669"/>
                    </a:cubicBezTo>
                    <a:cubicBezTo>
                      <a:pt x="4589" y="669"/>
                      <a:pt x="4589" y="669"/>
                      <a:pt x="4589" y="669"/>
                    </a:cubicBezTo>
                    <a:cubicBezTo>
                      <a:pt x="4589" y="669"/>
                      <a:pt x="4621" y="659"/>
                      <a:pt x="4615" y="649"/>
                    </a:cubicBezTo>
                    <a:cubicBezTo>
                      <a:pt x="4610" y="638"/>
                      <a:pt x="4561" y="637"/>
                      <a:pt x="4561" y="637"/>
                    </a:cubicBezTo>
                    <a:cubicBezTo>
                      <a:pt x="4555" y="626"/>
                      <a:pt x="4555" y="626"/>
                      <a:pt x="4555" y="626"/>
                    </a:cubicBezTo>
                    <a:cubicBezTo>
                      <a:pt x="4523" y="625"/>
                      <a:pt x="4523" y="625"/>
                      <a:pt x="4523" y="625"/>
                    </a:cubicBezTo>
                    <a:cubicBezTo>
                      <a:pt x="4479" y="594"/>
                      <a:pt x="4479" y="594"/>
                      <a:pt x="4479" y="594"/>
                    </a:cubicBezTo>
                    <a:cubicBezTo>
                      <a:pt x="4526" y="591"/>
                      <a:pt x="4526" y="591"/>
                      <a:pt x="4526" y="591"/>
                    </a:cubicBezTo>
                    <a:cubicBezTo>
                      <a:pt x="4506" y="577"/>
                      <a:pt x="4506" y="577"/>
                      <a:pt x="4506" y="577"/>
                    </a:cubicBezTo>
                    <a:cubicBezTo>
                      <a:pt x="4506" y="577"/>
                      <a:pt x="4519" y="573"/>
                      <a:pt x="4523" y="573"/>
                    </a:cubicBezTo>
                    <a:cubicBezTo>
                      <a:pt x="4527" y="573"/>
                      <a:pt x="4579" y="585"/>
                      <a:pt x="4573" y="571"/>
                    </a:cubicBezTo>
                    <a:cubicBezTo>
                      <a:pt x="4566" y="558"/>
                      <a:pt x="4511" y="561"/>
                      <a:pt x="4511" y="561"/>
                    </a:cubicBezTo>
                    <a:cubicBezTo>
                      <a:pt x="4493" y="559"/>
                      <a:pt x="4493" y="559"/>
                      <a:pt x="4493" y="559"/>
                    </a:cubicBezTo>
                    <a:cubicBezTo>
                      <a:pt x="4493" y="559"/>
                      <a:pt x="4570" y="557"/>
                      <a:pt x="4573" y="547"/>
                    </a:cubicBezTo>
                    <a:cubicBezTo>
                      <a:pt x="4575" y="538"/>
                      <a:pt x="4551" y="538"/>
                      <a:pt x="4551" y="538"/>
                    </a:cubicBezTo>
                    <a:cubicBezTo>
                      <a:pt x="4482" y="549"/>
                      <a:pt x="4482" y="549"/>
                      <a:pt x="4482" y="549"/>
                    </a:cubicBezTo>
                    <a:cubicBezTo>
                      <a:pt x="4522" y="525"/>
                      <a:pt x="4522" y="525"/>
                      <a:pt x="4522" y="525"/>
                    </a:cubicBezTo>
                    <a:cubicBezTo>
                      <a:pt x="4522" y="525"/>
                      <a:pt x="4575" y="531"/>
                      <a:pt x="4559" y="517"/>
                    </a:cubicBezTo>
                    <a:cubicBezTo>
                      <a:pt x="4543" y="502"/>
                      <a:pt x="4517" y="502"/>
                      <a:pt x="4517" y="502"/>
                    </a:cubicBezTo>
                    <a:cubicBezTo>
                      <a:pt x="4491" y="517"/>
                      <a:pt x="4491" y="517"/>
                      <a:pt x="4491" y="517"/>
                    </a:cubicBezTo>
                    <a:cubicBezTo>
                      <a:pt x="4481" y="513"/>
                      <a:pt x="4481" y="513"/>
                      <a:pt x="4481" y="513"/>
                    </a:cubicBezTo>
                    <a:cubicBezTo>
                      <a:pt x="4453" y="533"/>
                      <a:pt x="4453" y="533"/>
                      <a:pt x="4453" y="533"/>
                    </a:cubicBezTo>
                    <a:cubicBezTo>
                      <a:pt x="4455" y="518"/>
                      <a:pt x="4455" y="518"/>
                      <a:pt x="4455" y="518"/>
                    </a:cubicBezTo>
                    <a:cubicBezTo>
                      <a:pt x="4441" y="530"/>
                      <a:pt x="4441" y="530"/>
                      <a:pt x="4441" y="530"/>
                    </a:cubicBezTo>
                    <a:cubicBezTo>
                      <a:pt x="4455" y="510"/>
                      <a:pt x="4455" y="510"/>
                      <a:pt x="4455" y="510"/>
                    </a:cubicBezTo>
                    <a:cubicBezTo>
                      <a:pt x="4455" y="510"/>
                      <a:pt x="4475" y="515"/>
                      <a:pt x="4485" y="506"/>
                    </a:cubicBezTo>
                    <a:cubicBezTo>
                      <a:pt x="4494" y="497"/>
                      <a:pt x="4494" y="483"/>
                      <a:pt x="4487" y="485"/>
                    </a:cubicBezTo>
                    <a:cubicBezTo>
                      <a:pt x="4481" y="486"/>
                      <a:pt x="4473" y="498"/>
                      <a:pt x="4473" y="498"/>
                    </a:cubicBezTo>
                    <a:cubicBezTo>
                      <a:pt x="4449" y="499"/>
                      <a:pt x="4449" y="499"/>
                      <a:pt x="4449" y="499"/>
                    </a:cubicBezTo>
                    <a:cubicBezTo>
                      <a:pt x="4434" y="506"/>
                      <a:pt x="4434" y="506"/>
                      <a:pt x="4434" y="506"/>
                    </a:cubicBezTo>
                    <a:cubicBezTo>
                      <a:pt x="4450" y="487"/>
                      <a:pt x="4450" y="487"/>
                      <a:pt x="4450" y="487"/>
                    </a:cubicBezTo>
                    <a:cubicBezTo>
                      <a:pt x="4470" y="487"/>
                      <a:pt x="4470" y="487"/>
                      <a:pt x="4470" y="487"/>
                    </a:cubicBezTo>
                    <a:cubicBezTo>
                      <a:pt x="4470" y="487"/>
                      <a:pt x="4494" y="478"/>
                      <a:pt x="4481" y="470"/>
                    </a:cubicBezTo>
                    <a:cubicBezTo>
                      <a:pt x="4467" y="462"/>
                      <a:pt x="4423" y="482"/>
                      <a:pt x="4423" y="482"/>
                    </a:cubicBezTo>
                    <a:cubicBezTo>
                      <a:pt x="4415" y="473"/>
                      <a:pt x="4415" y="473"/>
                      <a:pt x="4415" y="473"/>
                    </a:cubicBezTo>
                    <a:cubicBezTo>
                      <a:pt x="4399" y="485"/>
                      <a:pt x="4399" y="485"/>
                      <a:pt x="4399" y="485"/>
                    </a:cubicBezTo>
                    <a:cubicBezTo>
                      <a:pt x="4414" y="465"/>
                      <a:pt x="4414" y="465"/>
                      <a:pt x="4414" y="465"/>
                    </a:cubicBezTo>
                    <a:cubicBezTo>
                      <a:pt x="4377" y="478"/>
                      <a:pt x="4377" y="478"/>
                      <a:pt x="4377" y="478"/>
                    </a:cubicBezTo>
                    <a:cubicBezTo>
                      <a:pt x="4377" y="463"/>
                      <a:pt x="4377" y="463"/>
                      <a:pt x="4377" y="463"/>
                    </a:cubicBezTo>
                    <a:cubicBezTo>
                      <a:pt x="4377" y="463"/>
                      <a:pt x="4413" y="454"/>
                      <a:pt x="4413" y="450"/>
                    </a:cubicBezTo>
                    <a:cubicBezTo>
                      <a:pt x="4413" y="446"/>
                      <a:pt x="4363" y="455"/>
                      <a:pt x="4363" y="455"/>
                    </a:cubicBezTo>
                    <a:cubicBezTo>
                      <a:pt x="4362" y="447"/>
                      <a:pt x="4362" y="447"/>
                      <a:pt x="4362" y="447"/>
                    </a:cubicBezTo>
                    <a:cubicBezTo>
                      <a:pt x="4362" y="447"/>
                      <a:pt x="4410" y="437"/>
                      <a:pt x="4405" y="430"/>
                    </a:cubicBezTo>
                    <a:cubicBezTo>
                      <a:pt x="4399" y="423"/>
                      <a:pt x="4334" y="422"/>
                      <a:pt x="4326" y="419"/>
                    </a:cubicBezTo>
                    <a:cubicBezTo>
                      <a:pt x="4318" y="417"/>
                      <a:pt x="4302" y="419"/>
                      <a:pt x="4301" y="423"/>
                    </a:cubicBezTo>
                    <a:cubicBezTo>
                      <a:pt x="4299" y="427"/>
                      <a:pt x="4310" y="441"/>
                      <a:pt x="4310" y="441"/>
                    </a:cubicBezTo>
                    <a:cubicBezTo>
                      <a:pt x="4286" y="437"/>
                      <a:pt x="4286" y="437"/>
                      <a:pt x="4286" y="437"/>
                    </a:cubicBezTo>
                    <a:cubicBezTo>
                      <a:pt x="4289" y="455"/>
                      <a:pt x="4289" y="455"/>
                      <a:pt x="4289" y="455"/>
                    </a:cubicBezTo>
                    <a:cubicBezTo>
                      <a:pt x="4275" y="438"/>
                      <a:pt x="4275" y="438"/>
                      <a:pt x="4275" y="438"/>
                    </a:cubicBezTo>
                    <a:cubicBezTo>
                      <a:pt x="4250" y="454"/>
                      <a:pt x="4250" y="454"/>
                      <a:pt x="4250" y="454"/>
                    </a:cubicBezTo>
                    <a:cubicBezTo>
                      <a:pt x="4250" y="454"/>
                      <a:pt x="4255" y="439"/>
                      <a:pt x="4250" y="435"/>
                    </a:cubicBezTo>
                    <a:cubicBezTo>
                      <a:pt x="4245" y="431"/>
                      <a:pt x="4197" y="451"/>
                      <a:pt x="4197" y="451"/>
                    </a:cubicBezTo>
                    <a:cubicBezTo>
                      <a:pt x="4209" y="426"/>
                      <a:pt x="4209" y="426"/>
                      <a:pt x="4209" y="426"/>
                    </a:cubicBezTo>
                    <a:cubicBezTo>
                      <a:pt x="4209" y="426"/>
                      <a:pt x="4249" y="425"/>
                      <a:pt x="4249" y="415"/>
                    </a:cubicBezTo>
                    <a:cubicBezTo>
                      <a:pt x="4249" y="406"/>
                      <a:pt x="4235" y="394"/>
                      <a:pt x="4235" y="394"/>
                    </a:cubicBezTo>
                    <a:cubicBezTo>
                      <a:pt x="4235" y="394"/>
                      <a:pt x="4259" y="377"/>
                      <a:pt x="4243" y="374"/>
                    </a:cubicBezTo>
                    <a:cubicBezTo>
                      <a:pt x="4227" y="371"/>
                      <a:pt x="4181" y="375"/>
                      <a:pt x="4181" y="375"/>
                    </a:cubicBezTo>
                    <a:cubicBezTo>
                      <a:pt x="4166" y="386"/>
                      <a:pt x="4166" y="386"/>
                      <a:pt x="4166" y="386"/>
                    </a:cubicBezTo>
                    <a:cubicBezTo>
                      <a:pt x="4107" y="387"/>
                      <a:pt x="4107" y="387"/>
                      <a:pt x="4107" y="387"/>
                    </a:cubicBezTo>
                    <a:cubicBezTo>
                      <a:pt x="4114" y="398"/>
                      <a:pt x="4114" y="398"/>
                      <a:pt x="4114" y="398"/>
                    </a:cubicBezTo>
                    <a:cubicBezTo>
                      <a:pt x="4134" y="406"/>
                      <a:pt x="4134" y="406"/>
                      <a:pt x="4134" y="406"/>
                    </a:cubicBezTo>
                    <a:cubicBezTo>
                      <a:pt x="4105" y="398"/>
                      <a:pt x="4105" y="398"/>
                      <a:pt x="4105" y="398"/>
                    </a:cubicBezTo>
                    <a:cubicBezTo>
                      <a:pt x="4111" y="414"/>
                      <a:pt x="4111" y="414"/>
                      <a:pt x="4111" y="414"/>
                    </a:cubicBezTo>
                    <a:cubicBezTo>
                      <a:pt x="4111" y="414"/>
                      <a:pt x="4079" y="401"/>
                      <a:pt x="4070" y="413"/>
                    </a:cubicBezTo>
                    <a:cubicBezTo>
                      <a:pt x="4061" y="425"/>
                      <a:pt x="4078" y="437"/>
                      <a:pt x="4078" y="437"/>
                    </a:cubicBezTo>
                    <a:cubicBezTo>
                      <a:pt x="4081" y="454"/>
                      <a:pt x="4081" y="454"/>
                      <a:pt x="4081" y="454"/>
                    </a:cubicBezTo>
                    <a:cubicBezTo>
                      <a:pt x="4081" y="454"/>
                      <a:pt x="4061" y="442"/>
                      <a:pt x="4050" y="445"/>
                    </a:cubicBezTo>
                    <a:cubicBezTo>
                      <a:pt x="4039" y="447"/>
                      <a:pt x="4025" y="466"/>
                      <a:pt x="4037" y="467"/>
                    </a:cubicBezTo>
                    <a:cubicBezTo>
                      <a:pt x="4049" y="469"/>
                      <a:pt x="4053" y="475"/>
                      <a:pt x="4053" y="475"/>
                    </a:cubicBezTo>
                    <a:cubicBezTo>
                      <a:pt x="4022" y="490"/>
                      <a:pt x="4022" y="490"/>
                      <a:pt x="4022" y="490"/>
                    </a:cubicBezTo>
                    <a:cubicBezTo>
                      <a:pt x="3982" y="494"/>
                      <a:pt x="3982" y="494"/>
                      <a:pt x="3982" y="494"/>
                    </a:cubicBezTo>
                    <a:cubicBezTo>
                      <a:pt x="3982" y="494"/>
                      <a:pt x="4021" y="486"/>
                      <a:pt x="4021" y="477"/>
                    </a:cubicBezTo>
                    <a:cubicBezTo>
                      <a:pt x="4021" y="467"/>
                      <a:pt x="3997" y="466"/>
                      <a:pt x="4007" y="453"/>
                    </a:cubicBezTo>
                    <a:cubicBezTo>
                      <a:pt x="4018" y="439"/>
                      <a:pt x="4031" y="438"/>
                      <a:pt x="4031" y="438"/>
                    </a:cubicBezTo>
                    <a:cubicBezTo>
                      <a:pt x="4031" y="419"/>
                      <a:pt x="4031" y="419"/>
                      <a:pt x="4031" y="419"/>
                    </a:cubicBezTo>
                    <a:cubicBezTo>
                      <a:pt x="4031" y="419"/>
                      <a:pt x="4066" y="397"/>
                      <a:pt x="4078" y="391"/>
                    </a:cubicBezTo>
                    <a:cubicBezTo>
                      <a:pt x="4090" y="386"/>
                      <a:pt x="4135" y="379"/>
                      <a:pt x="4127" y="375"/>
                    </a:cubicBezTo>
                    <a:cubicBezTo>
                      <a:pt x="4119" y="371"/>
                      <a:pt x="4073" y="370"/>
                      <a:pt x="4047" y="371"/>
                    </a:cubicBezTo>
                    <a:cubicBezTo>
                      <a:pt x="4022" y="373"/>
                      <a:pt x="3954" y="414"/>
                      <a:pt x="3954" y="414"/>
                    </a:cubicBezTo>
                    <a:cubicBezTo>
                      <a:pt x="3954" y="414"/>
                      <a:pt x="3925" y="427"/>
                      <a:pt x="3915" y="429"/>
                    </a:cubicBezTo>
                    <a:cubicBezTo>
                      <a:pt x="3906" y="430"/>
                      <a:pt x="3902" y="441"/>
                      <a:pt x="3902" y="441"/>
                    </a:cubicBezTo>
                    <a:cubicBezTo>
                      <a:pt x="3902" y="441"/>
                      <a:pt x="3855" y="467"/>
                      <a:pt x="3873" y="474"/>
                    </a:cubicBezTo>
                    <a:cubicBezTo>
                      <a:pt x="3890" y="481"/>
                      <a:pt x="3942" y="477"/>
                      <a:pt x="3935" y="486"/>
                    </a:cubicBezTo>
                    <a:cubicBezTo>
                      <a:pt x="3929" y="495"/>
                      <a:pt x="3842" y="494"/>
                      <a:pt x="3863" y="509"/>
                    </a:cubicBezTo>
                    <a:cubicBezTo>
                      <a:pt x="3885" y="523"/>
                      <a:pt x="3911" y="526"/>
                      <a:pt x="3911" y="526"/>
                    </a:cubicBezTo>
                    <a:cubicBezTo>
                      <a:pt x="3942" y="514"/>
                      <a:pt x="3942" y="514"/>
                      <a:pt x="3942" y="514"/>
                    </a:cubicBezTo>
                    <a:cubicBezTo>
                      <a:pt x="3942" y="514"/>
                      <a:pt x="3933" y="530"/>
                      <a:pt x="3955" y="530"/>
                    </a:cubicBezTo>
                    <a:cubicBezTo>
                      <a:pt x="3978" y="530"/>
                      <a:pt x="4066" y="549"/>
                      <a:pt x="4077" y="543"/>
                    </a:cubicBezTo>
                    <a:cubicBezTo>
                      <a:pt x="4087" y="538"/>
                      <a:pt x="4063" y="526"/>
                      <a:pt x="4063" y="526"/>
                    </a:cubicBezTo>
                    <a:cubicBezTo>
                      <a:pt x="4063" y="526"/>
                      <a:pt x="4130" y="533"/>
                      <a:pt x="4141" y="534"/>
                    </a:cubicBezTo>
                    <a:cubicBezTo>
                      <a:pt x="4151" y="535"/>
                      <a:pt x="4178" y="546"/>
                      <a:pt x="4187" y="541"/>
                    </a:cubicBezTo>
                    <a:cubicBezTo>
                      <a:pt x="4197" y="535"/>
                      <a:pt x="4178" y="515"/>
                      <a:pt x="4178" y="515"/>
                    </a:cubicBezTo>
                    <a:cubicBezTo>
                      <a:pt x="4209" y="509"/>
                      <a:pt x="4209" y="509"/>
                      <a:pt x="4209" y="509"/>
                    </a:cubicBezTo>
                    <a:cubicBezTo>
                      <a:pt x="4209" y="509"/>
                      <a:pt x="4217" y="531"/>
                      <a:pt x="4221" y="530"/>
                    </a:cubicBezTo>
                    <a:cubicBezTo>
                      <a:pt x="4225" y="529"/>
                      <a:pt x="4239" y="545"/>
                      <a:pt x="4239" y="545"/>
                    </a:cubicBezTo>
                    <a:cubicBezTo>
                      <a:pt x="4259" y="538"/>
                      <a:pt x="4259" y="538"/>
                      <a:pt x="4259" y="538"/>
                    </a:cubicBezTo>
                    <a:cubicBezTo>
                      <a:pt x="4259" y="538"/>
                      <a:pt x="4251" y="558"/>
                      <a:pt x="4255" y="559"/>
                    </a:cubicBezTo>
                    <a:cubicBezTo>
                      <a:pt x="4259" y="561"/>
                      <a:pt x="4289" y="567"/>
                      <a:pt x="4289" y="567"/>
                    </a:cubicBezTo>
                    <a:cubicBezTo>
                      <a:pt x="4289" y="567"/>
                      <a:pt x="4267" y="586"/>
                      <a:pt x="4275" y="586"/>
                    </a:cubicBezTo>
                    <a:cubicBezTo>
                      <a:pt x="4283" y="586"/>
                      <a:pt x="4302" y="586"/>
                      <a:pt x="4302" y="586"/>
                    </a:cubicBezTo>
                    <a:cubicBezTo>
                      <a:pt x="4298" y="603"/>
                      <a:pt x="4298" y="603"/>
                      <a:pt x="4298" y="603"/>
                    </a:cubicBezTo>
                    <a:cubicBezTo>
                      <a:pt x="4298" y="603"/>
                      <a:pt x="4331" y="607"/>
                      <a:pt x="4331" y="623"/>
                    </a:cubicBezTo>
                    <a:cubicBezTo>
                      <a:pt x="4331" y="639"/>
                      <a:pt x="4309" y="673"/>
                      <a:pt x="4303" y="674"/>
                    </a:cubicBezTo>
                    <a:cubicBezTo>
                      <a:pt x="4298" y="675"/>
                      <a:pt x="4210" y="714"/>
                      <a:pt x="4210" y="714"/>
                    </a:cubicBezTo>
                    <a:cubicBezTo>
                      <a:pt x="4210" y="714"/>
                      <a:pt x="4238" y="733"/>
                      <a:pt x="4223" y="739"/>
                    </a:cubicBezTo>
                    <a:cubicBezTo>
                      <a:pt x="4209" y="746"/>
                      <a:pt x="4189" y="747"/>
                      <a:pt x="4189" y="747"/>
                    </a:cubicBezTo>
                    <a:cubicBezTo>
                      <a:pt x="4137" y="754"/>
                      <a:pt x="4137" y="754"/>
                      <a:pt x="4137" y="754"/>
                    </a:cubicBezTo>
                    <a:cubicBezTo>
                      <a:pt x="4131" y="769"/>
                      <a:pt x="4131" y="769"/>
                      <a:pt x="4131" y="769"/>
                    </a:cubicBezTo>
                    <a:cubicBezTo>
                      <a:pt x="4122" y="755"/>
                      <a:pt x="4122" y="755"/>
                      <a:pt x="4122" y="755"/>
                    </a:cubicBezTo>
                    <a:cubicBezTo>
                      <a:pt x="4122" y="755"/>
                      <a:pt x="4095" y="746"/>
                      <a:pt x="4082" y="749"/>
                    </a:cubicBezTo>
                    <a:cubicBezTo>
                      <a:pt x="4069" y="751"/>
                      <a:pt x="4070" y="763"/>
                      <a:pt x="4070" y="763"/>
                    </a:cubicBezTo>
                    <a:cubicBezTo>
                      <a:pt x="4070" y="763"/>
                      <a:pt x="4025" y="773"/>
                      <a:pt x="4025" y="789"/>
                    </a:cubicBezTo>
                    <a:cubicBezTo>
                      <a:pt x="4025" y="813"/>
                      <a:pt x="4059" y="807"/>
                      <a:pt x="4086" y="798"/>
                    </a:cubicBezTo>
                    <a:cubicBezTo>
                      <a:pt x="4113" y="789"/>
                      <a:pt x="4119" y="790"/>
                      <a:pt x="4119" y="790"/>
                    </a:cubicBezTo>
                    <a:cubicBezTo>
                      <a:pt x="4119" y="790"/>
                      <a:pt x="4138" y="803"/>
                      <a:pt x="4145" y="798"/>
                    </a:cubicBezTo>
                    <a:cubicBezTo>
                      <a:pt x="4151" y="793"/>
                      <a:pt x="4147" y="782"/>
                      <a:pt x="4147" y="782"/>
                    </a:cubicBezTo>
                    <a:cubicBezTo>
                      <a:pt x="4163" y="767"/>
                      <a:pt x="4163" y="767"/>
                      <a:pt x="4163" y="767"/>
                    </a:cubicBezTo>
                    <a:cubicBezTo>
                      <a:pt x="4163" y="767"/>
                      <a:pt x="4150" y="779"/>
                      <a:pt x="4159" y="782"/>
                    </a:cubicBezTo>
                    <a:cubicBezTo>
                      <a:pt x="4169" y="785"/>
                      <a:pt x="4203" y="785"/>
                      <a:pt x="4203" y="785"/>
                    </a:cubicBezTo>
                    <a:cubicBezTo>
                      <a:pt x="4203" y="785"/>
                      <a:pt x="4189" y="791"/>
                      <a:pt x="4190" y="798"/>
                    </a:cubicBezTo>
                    <a:cubicBezTo>
                      <a:pt x="4191" y="805"/>
                      <a:pt x="4213" y="809"/>
                      <a:pt x="4213" y="809"/>
                    </a:cubicBezTo>
                    <a:cubicBezTo>
                      <a:pt x="4213" y="809"/>
                      <a:pt x="4199" y="818"/>
                      <a:pt x="4210" y="825"/>
                    </a:cubicBezTo>
                    <a:cubicBezTo>
                      <a:pt x="4221" y="831"/>
                      <a:pt x="4245" y="831"/>
                      <a:pt x="4245" y="831"/>
                    </a:cubicBezTo>
                    <a:cubicBezTo>
                      <a:pt x="4214" y="842"/>
                      <a:pt x="4214" y="842"/>
                      <a:pt x="4214" y="842"/>
                    </a:cubicBezTo>
                    <a:cubicBezTo>
                      <a:pt x="4214" y="842"/>
                      <a:pt x="4219" y="863"/>
                      <a:pt x="4225" y="862"/>
                    </a:cubicBezTo>
                    <a:cubicBezTo>
                      <a:pt x="4230" y="861"/>
                      <a:pt x="4241" y="854"/>
                      <a:pt x="4241" y="854"/>
                    </a:cubicBezTo>
                    <a:cubicBezTo>
                      <a:pt x="4241" y="854"/>
                      <a:pt x="4243" y="869"/>
                      <a:pt x="4253" y="870"/>
                    </a:cubicBezTo>
                    <a:cubicBezTo>
                      <a:pt x="4262" y="871"/>
                      <a:pt x="4283" y="874"/>
                      <a:pt x="4283" y="874"/>
                    </a:cubicBezTo>
                    <a:cubicBezTo>
                      <a:pt x="4283" y="874"/>
                      <a:pt x="4282" y="891"/>
                      <a:pt x="4298" y="895"/>
                    </a:cubicBezTo>
                    <a:cubicBezTo>
                      <a:pt x="4314" y="899"/>
                      <a:pt x="4325" y="891"/>
                      <a:pt x="4339" y="899"/>
                    </a:cubicBezTo>
                    <a:cubicBezTo>
                      <a:pt x="4354" y="907"/>
                      <a:pt x="4390" y="922"/>
                      <a:pt x="4390" y="922"/>
                    </a:cubicBezTo>
                    <a:cubicBezTo>
                      <a:pt x="4390" y="922"/>
                      <a:pt x="4401" y="902"/>
                      <a:pt x="4389" y="889"/>
                    </a:cubicBezTo>
                    <a:cubicBezTo>
                      <a:pt x="4377" y="875"/>
                      <a:pt x="4357" y="863"/>
                      <a:pt x="4357" y="863"/>
                    </a:cubicBezTo>
                    <a:cubicBezTo>
                      <a:pt x="4357" y="863"/>
                      <a:pt x="4337" y="838"/>
                      <a:pt x="4342" y="830"/>
                    </a:cubicBezTo>
                    <a:cubicBezTo>
                      <a:pt x="4347" y="822"/>
                      <a:pt x="4370" y="845"/>
                      <a:pt x="4370" y="845"/>
                    </a:cubicBezTo>
                    <a:cubicBezTo>
                      <a:pt x="4370" y="825"/>
                      <a:pt x="4370" y="825"/>
                      <a:pt x="4370" y="825"/>
                    </a:cubicBezTo>
                    <a:cubicBezTo>
                      <a:pt x="4370" y="825"/>
                      <a:pt x="4379" y="850"/>
                      <a:pt x="4389" y="850"/>
                    </a:cubicBezTo>
                    <a:cubicBezTo>
                      <a:pt x="4398" y="850"/>
                      <a:pt x="4413" y="846"/>
                      <a:pt x="4413" y="846"/>
                    </a:cubicBezTo>
                    <a:cubicBezTo>
                      <a:pt x="4413" y="846"/>
                      <a:pt x="4409" y="867"/>
                      <a:pt x="4419" y="866"/>
                    </a:cubicBezTo>
                    <a:cubicBezTo>
                      <a:pt x="4430" y="865"/>
                      <a:pt x="4434" y="877"/>
                      <a:pt x="4434" y="877"/>
                    </a:cubicBezTo>
                    <a:cubicBezTo>
                      <a:pt x="4447" y="862"/>
                      <a:pt x="4447" y="862"/>
                      <a:pt x="4447" y="862"/>
                    </a:cubicBezTo>
                    <a:cubicBezTo>
                      <a:pt x="4447" y="862"/>
                      <a:pt x="4457" y="874"/>
                      <a:pt x="4462" y="871"/>
                    </a:cubicBezTo>
                    <a:cubicBezTo>
                      <a:pt x="4467" y="869"/>
                      <a:pt x="4461" y="853"/>
                      <a:pt x="4461" y="853"/>
                    </a:cubicBezTo>
                    <a:cubicBezTo>
                      <a:pt x="4471" y="822"/>
                      <a:pt x="4471" y="822"/>
                      <a:pt x="4471" y="822"/>
                    </a:cubicBezTo>
                    <a:cubicBezTo>
                      <a:pt x="4471" y="822"/>
                      <a:pt x="4471" y="849"/>
                      <a:pt x="4479" y="849"/>
                    </a:cubicBezTo>
                    <a:cubicBezTo>
                      <a:pt x="4487" y="849"/>
                      <a:pt x="4491" y="821"/>
                      <a:pt x="4491" y="821"/>
                    </a:cubicBezTo>
                    <a:cubicBezTo>
                      <a:pt x="4477" y="805"/>
                      <a:pt x="4477" y="805"/>
                      <a:pt x="4477" y="805"/>
                    </a:cubicBezTo>
                    <a:cubicBezTo>
                      <a:pt x="4491" y="801"/>
                      <a:pt x="4491" y="801"/>
                      <a:pt x="4491" y="801"/>
                    </a:cubicBezTo>
                    <a:cubicBezTo>
                      <a:pt x="4479" y="791"/>
                      <a:pt x="4479" y="791"/>
                      <a:pt x="4479" y="791"/>
                    </a:cubicBezTo>
                    <a:cubicBezTo>
                      <a:pt x="4481" y="778"/>
                      <a:pt x="4481" y="778"/>
                      <a:pt x="4481" y="778"/>
                    </a:cubicBezTo>
                    <a:cubicBezTo>
                      <a:pt x="4461" y="781"/>
                      <a:pt x="4461" y="781"/>
                      <a:pt x="4461" y="781"/>
                    </a:cubicBezTo>
                    <a:cubicBezTo>
                      <a:pt x="4461" y="770"/>
                      <a:pt x="4461" y="770"/>
                      <a:pt x="4461" y="770"/>
                    </a:cubicBezTo>
                    <a:cubicBezTo>
                      <a:pt x="4446" y="770"/>
                      <a:pt x="4446" y="770"/>
                      <a:pt x="4446" y="770"/>
                    </a:cubicBezTo>
                    <a:cubicBezTo>
                      <a:pt x="4445" y="737"/>
                      <a:pt x="4445" y="737"/>
                      <a:pt x="4445" y="737"/>
                    </a:cubicBezTo>
                    <a:cubicBezTo>
                      <a:pt x="4423" y="738"/>
                      <a:pt x="4423" y="738"/>
                      <a:pt x="4423" y="738"/>
                    </a:cubicBezTo>
                    <a:cubicBezTo>
                      <a:pt x="4423" y="738"/>
                      <a:pt x="4411" y="718"/>
                      <a:pt x="4423" y="715"/>
                    </a:cubicBezTo>
                    <a:cubicBezTo>
                      <a:pt x="4435" y="713"/>
                      <a:pt x="4443" y="730"/>
                      <a:pt x="4451" y="727"/>
                    </a:cubicBezTo>
                    <a:cubicBezTo>
                      <a:pt x="4459" y="725"/>
                      <a:pt x="4458" y="699"/>
                      <a:pt x="4458" y="699"/>
                    </a:cubicBezTo>
                    <a:cubicBezTo>
                      <a:pt x="4473" y="703"/>
                      <a:pt x="4473" y="703"/>
                      <a:pt x="4473" y="703"/>
                    </a:cubicBezTo>
                    <a:cubicBezTo>
                      <a:pt x="4498" y="691"/>
                      <a:pt x="4498" y="691"/>
                      <a:pt x="4498" y="691"/>
                    </a:cubicBezTo>
                    <a:cubicBezTo>
                      <a:pt x="4498" y="691"/>
                      <a:pt x="4499" y="723"/>
                      <a:pt x="4506" y="717"/>
                    </a:cubicBezTo>
                    <a:cubicBezTo>
                      <a:pt x="4513" y="710"/>
                      <a:pt x="4526" y="710"/>
                      <a:pt x="4526" y="710"/>
                    </a:cubicBezTo>
                    <a:cubicBezTo>
                      <a:pt x="4518" y="722"/>
                      <a:pt x="4518" y="722"/>
                      <a:pt x="4518" y="722"/>
                    </a:cubicBezTo>
                    <a:cubicBezTo>
                      <a:pt x="4533" y="723"/>
                      <a:pt x="4533" y="723"/>
                      <a:pt x="4533" y="723"/>
                    </a:cubicBezTo>
                    <a:cubicBezTo>
                      <a:pt x="4526" y="742"/>
                      <a:pt x="4526" y="742"/>
                      <a:pt x="4526" y="742"/>
                    </a:cubicBezTo>
                    <a:cubicBezTo>
                      <a:pt x="4526" y="742"/>
                      <a:pt x="4549" y="783"/>
                      <a:pt x="4565" y="773"/>
                    </a:cubicBezTo>
                    <a:cubicBezTo>
                      <a:pt x="4581" y="762"/>
                      <a:pt x="4583" y="737"/>
                      <a:pt x="4583" y="737"/>
                    </a:cubicBezTo>
                    <a:cubicBezTo>
                      <a:pt x="4590" y="727"/>
                      <a:pt x="4590" y="727"/>
                      <a:pt x="4590" y="727"/>
                    </a:cubicBezTo>
                    <a:cubicBezTo>
                      <a:pt x="4590" y="727"/>
                      <a:pt x="4609" y="743"/>
                      <a:pt x="4622" y="734"/>
                    </a:cubicBezTo>
                    <a:cubicBezTo>
                      <a:pt x="4635" y="725"/>
                      <a:pt x="4634" y="707"/>
                      <a:pt x="4634" y="707"/>
                    </a:cubicBezTo>
                    <a:cubicBezTo>
                      <a:pt x="4634" y="707"/>
                      <a:pt x="4669" y="717"/>
                      <a:pt x="4683" y="701"/>
                    </a:cubicBezTo>
                    <a:cubicBezTo>
                      <a:pt x="4698" y="685"/>
                      <a:pt x="4659" y="674"/>
                      <a:pt x="4654" y="678"/>
                    </a:cubicBezTo>
                    <a:close/>
                    <a:moveTo>
                      <a:pt x="4169" y="657"/>
                    </a:moveTo>
                    <a:cubicBezTo>
                      <a:pt x="4204" y="663"/>
                      <a:pt x="4214" y="656"/>
                      <a:pt x="4229" y="646"/>
                    </a:cubicBezTo>
                    <a:cubicBezTo>
                      <a:pt x="4245" y="637"/>
                      <a:pt x="4241" y="621"/>
                      <a:pt x="4227" y="617"/>
                    </a:cubicBezTo>
                    <a:cubicBezTo>
                      <a:pt x="4213" y="614"/>
                      <a:pt x="4180" y="623"/>
                      <a:pt x="4180" y="623"/>
                    </a:cubicBezTo>
                    <a:cubicBezTo>
                      <a:pt x="4142" y="647"/>
                      <a:pt x="4134" y="652"/>
                      <a:pt x="4169" y="657"/>
                    </a:cubicBezTo>
                    <a:close/>
                    <a:moveTo>
                      <a:pt x="4261" y="639"/>
                    </a:moveTo>
                    <a:cubicBezTo>
                      <a:pt x="4303" y="637"/>
                      <a:pt x="4303" y="637"/>
                      <a:pt x="4303" y="637"/>
                    </a:cubicBezTo>
                    <a:cubicBezTo>
                      <a:pt x="4303" y="626"/>
                      <a:pt x="4303" y="626"/>
                      <a:pt x="4303" y="626"/>
                    </a:cubicBezTo>
                    <a:cubicBezTo>
                      <a:pt x="4273" y="628"/>
                      <a:pt x="4273" y="628"/>
                      <a:pt x="4273" y="628"/>
                    </a:cubicBezTo>
                    <a:lnTo>
                      <a:pt x="4261" y="639"/>
                    </a:lnTo>
                    <a:close/>
                    <a:moveTo>
                      <a:pt x="1573" y="1465"/>
                    </a:moveTo>
                    <a:cubicBezTo>
                      <a:pt x="1561" y="1464"/>
                      <a:pt x="1541" y="1476"/>
                      <a:pt x="1546" y="1484"/>
                    </a:cubicBezTo>
                    <a:cubicBezTo>
                      <a:pt x="1551" y="1492"/>
                      <a:pt x="1560" y="1490"/>
                      <a:pt x="1560" y="1490"/>
                    </a:cubicBezTo>
                    <a:cubicBezTo>
                      <a:pt x="1569" y="1484"/>
                      <a:pt x="1569" y="1484"/>
                      <a:pt x="1569" y="1484"/>
                    </a:cubicBezTo>
                    <a:cubicBezTo>
                      <a:pt x="1576" y="1489"/>
                      <a:pt x="1576" y="1489"/>
                      <a:pt x="1576" y="1489"/>
                    </a:cubicBezTo>
                    <a:cubicBezTo>
                      <a:pt x="1570" y="1496"/>
                      <a:pt x="1570" y="1496"/>
                      <a:pt x="1570" y="1496"/>
                    </a:cubicBezTo>
                    <a:cubicBezTo>
                      <a:pt x="1570" y="1496"/>
                      <a:pt x="1541" y="1501"/>
                      <a:pt x="1549" y="1510"/>
                    </a:cubicBezTo>
                    <a:cubicBezTo>
                      <a:pt x="1557" y="1519"/>
                      <a:pt x="1572" y="1510"/>
                      <a:pt x="1572" y="1510"/>
                    </a:cubicBezTo>
                    <a:cubicBezTo>
                      <a:pt x="1567" y="1525"/>
                      <a:pt x="1567" y="1525"/>
                      <a:pt x="1567" y="1525"/>
                    </a:cubicBezTo>
                    <a:cubicBezTo>
                      <a:pt x="1582" y="1524"/>
                      <a:pt x="1582" y="1524"/>
                      <a:pt x="1582" y="1524"/>
                    </a:cubicBezTo>
                    <a:cubicBezTo>
                      <a:pt x="1568" y="1535"/>
                      <a:pt x="1568" y="1535"/>
                      <a:pt x="1568" y="1535"/>
                    </a:cubicBezTo>
                    <a:cubicBezTo>
                      <a:pt x="1594" y="1533"/>
                      <a:pt x="1594" y="1533"/>
                      <a:pt x="1594" y="1533"/>
                    </a:cubicBezTo>
                    <a:cubicBezTo>
                      <a:pt x="1594" y="1533"/>
                      <a:pt x="1567" y="1544"/>
                      <a:pt x="1573" y="1549"/>
                    </a:cubicBezTo>
                    <a:cubicBezTo>
                      <a:pt x="1579" y="1554"/>
                      <a:pt x="1591" y="1533"/>
                      <a:pt x="1597" y="1544"/>
                    </a:cubicBezTo>
                    <a:cubicBezTo>
                      <a:pt x="1603" y="1555"/>
                      <a:pt x="1581" y="1559"/>
                      <a:pt x="1587" y="1566"/>
                    </a:cubicBezTo>
                    <a:cubicBezTo>
                      <a:pt x="1593" y="1573"/>
                      <a:pt x="1619" y="1568"/>
                      <a:pt x="1619" y="1568"/>
                    </a:cubicBezTo>
                    <a:cubicBezTo>
                      <a:pt x="1632" y="1560"/>
                      <a:pt x="1632" y="1560"/>
                      <a:pt x="1632" y="1560"/>
                    </a:cubicBezTo>
                    <a:cubicBezTo>
                      <a:pt x="1620" y="1574"/>
                      <a:pt x="1620" y="1574"/>
                      <a:pt x="1620" y="1574"/>
                    </a:cubicBezTo>
                    <a:cubicBezTo>
                      <a:pt x="1620" y="1574"/>
                      <a:pt x="1595" y="1574"/>
                      <a:pt x="1606" y="1583"/>
                    </a:cubicBezTo>
                    <a:cubicBezTo>
                      <a:pt x="1617" y="1592"/>
                      <a:pt x="1626" y="1592"/>
                      <a:pt x="1626" y="1592"/>
                    </a:cubicBezTo>
                    <a:cubicBezTo>
                      <a:pt x="1626" y="1592"/>
                      <a:pt x="1650" y="1609"/>
                      <a:pt x="1662" y="1599"/>
                    </a:cubicBezTo>
                    <a:cubicBezTo>
                      <a:pt x="1674" y="1589"/>
                      <a:pt x="1683" y="1581"/>
                      <a:pt x="1674" y="1570"/>
                    </a:cubicBezTo>
                    <a:cubicBezTo>
                      <a:pt x="1665" y="1559"/>
                      <a:pt x="1648" y="1548"/>
                      <a:pt x="1648" y="1548"/>
                    </a:cubicBezTo>
                    <a:cubicBezTo>
                      <a:pt x="1648" y="1548"/>
                      <a:pt x="1645" y="1534"/>
                      <a:pt x="1646" y="1527"/>
                    </a:cubicBezTo>
                    <a:cubicBezTo>
                      <a:pt x="1647" y="1520"/>
                      <a:pt x="1652" y="1508"/>
                      <a:pt x="1644" y="1498"/>
                    </a:cubicBezTo>
                    <a:cubicBezTo>
                      <a:pt x="1644" y="1498"/>
                      <a:pt x="1618" y="1494"/>
                      <a:pt x="1609" y="1492"/>
                    </a:cubicBezTo>
                    <a:cubicBezTo>
                      <a:pt x="1600" y="1490"/>
                      <a:pt x="1585" y="1466"/>
                      <a:pt x="1573" y="1465"/>
                    </a:cubicBezTo>
                    <a:close/>
                    <a:moveTo>
                      <a:pt x="1638" y="1472"/>
                    </a:moveTo>
                    <a:cubicBezTo>
                      <a:pt x="1628" y="1469"/>
                      <a:pt x="1629" y="1486"/>
                      <a:pt x="1629" y="1486"/>
                    </a:cubicBezTo>
                    <a:cubicBezTo>
                      <a:pt x="1637" y="1486"/>
                      <a:pt x="1648" y="1475"/>
                      <a:pt x="1638" y="1472"/>
                    </a:cubicBezTo>
                    <a:close/>
                    <a:moveTo>
                      <a:pt x="1625" y="1384"/>
                    </a:moveTo>
                    <a:cubicBezTo>
                      <a:pt x="1623" y="1367"/>
                      <a:pt x="1623" y="1367"/>
                      <a:pt x="1623" y="1367"/>
                    </a:cubicBezTo>
                    <a:cubicBezTo>
                      <a:pt x="1623" y="1367"/>
                      <a:pt x="1591" y="1364"/>
                      <a:pt x="1591" y="1373"/>
                    </a:cubicBezTo>
                    <a:cubicBezTo>
                      <a:pt x="1591" y="1382"/>
                      <a:pt x="1608" y="1379"/>
                      <a:pt x="1608" y="1379"/>
                    </a:cubicBezTo>
                    <a:cubicBezTo>
                      <a:pt x="1606" y="1396"/>
                      <a:pt x="1606" y="1396"/>
                      <a:pt x="1606" y="1396"/>
                    </a:cubicBezTo>
                    <a:lnTo>
                      <a:pt x="1625" y="1384"/>
                    </a:lnTo>
                    <a:close/>
                    <a:moveTo>
                      <a:pt x="1487" y="1399"/>
                    </a:moveTo>
                    <a:cubicBezTo>
                      <a:pt x="1487" y="1399"/>
                      <a:pt x="1482" y="1411"/>
                      <a:pt x="1498" y="1410"/>
                    </a:cubicBezTo>
                    <a:cubicBezTo>
                      <a:pt x="1509" y="1409"/>
                      <a:pt x="1498" y="1392"/>
                      <a:pt x="1495" y="1385"/>
                    </a:cubicBezTo>
                    <a:cubicBezTo>
                      <a:pt x="1492" y="1378"/>
                      <a:pt x="1500" y="1372"/>
                      <a:pt x="1505" y="1369"/>
                    </a:cubicBezTo>
                    <a:cubicBezTo>
                      <a:pt x="1510" y="1366"/>
                      <a:pt x="1518" y="1357"/>
                      <a:pt x="1516" y="1353"/>
                    </a:cubicBezTo>
                    <a:cubicBezTo>
                      <a:pt x="1516" y="1353"/>
                      <a:pt x="1514" y="1342"/>
                      <a:pt x="1520" y="1337"/>
                    </a:cubicBezTo>
                    <a:cubicBezTo>
                      <a:pt x="1526" y="1332"/>
                      <a:pt x="1537" y="1321"/>
                      <a:pt x="1546" y="1316"/>
                    </a:cubicBezTo>
                    <a:cubicBezTo>
                      <a:pt x="1555" y="1311"/>
                      <a:pt x="1568" y="1305"/>
                      <a:pt x="1564" y="1304"/>
                    </a:cubicBezTo>
                    <a:cubicBezTo>
                      <a:pt x="1560" y="1303"/>
                      <a:pt x="1544" y="1307"/>
                      <a:pt x="1538" y="1310"/>
                    </a:cubicBezTo>
                    <a:cubicBezTo>
                      <a:pt x="1532" y="1313"/>
                      <a:pt x="1527" y="1328"/>
                      <a:pt x="1517" y="1328"/>
                    </a:cubicBezTo>
                    <a:cubicBezTo>
                      <a:pt x="1507" y="1328"/>
                      <a:pt x="1506" y="1320"/>
                      <a:pt x="1516" y="1320"/>
                    </a:cubicBezTo>
                    <a:cubicBezTo>
                      <a:pt x="1526" y="1320"/>
                      <a:pt x="1544" y="1307"/>
                      <a:pt x="1530" y="1308"/>
                    </a:cubicBezTo>
                    <a:cubicBezTo>
                      <a:pt x="1516" y="1309"/>
                      <a:pt x="1514" y="1312"/>
                      <a:pt x="1514" y="1312"/>
                    </a:cubicBezTo>
                    <a:cubicBezTo>
                      <a:pt x="1514" y="1312"/>
                      <a:pt x="1517" y="1298"/>
                      <a:pt x="1506" y="1302"/>
                    </a:cubicBezTo>
                    <a:cubicBezTo>
                      <a:pt x="1495" y="1306"/>
                      <a:pt x="1493" y="1319"/>
                      <a:pt x="1493" y="1319"/>
                    </a:cubicBezTo>
                    <a:cubicBezTo>
                      <a:pt x="1485" y="1337"/>
                      <a:pt x="1485" y="1337"/>
                      <a:pt x="1485" y="1337"/>
                    </a:cubicBezTo>
                    <a:cubicBezTo>
                      <a:pt x="1485" y="1337"/>
                      <a:pt x="1482" y="1349"/>
                      <a:pt x="1485" y="1350"/>
                    </a:cubicBezTo>
                    <a:cubicBezTo>
                      <a:pt x="1488" y="1351"/>
                      <a:pt x="1491" y="1360"/>
                      <a:pt x="1491" y="1360"/>
                    </a:cubicBezTo>
                    <a:cubicBezTo>
                      <a:pt x="1482" y="1364"/>
                      <a:pt x="1482" y="1364"/>
                      <a:pt x="1482" y="1364"/>
                    </a:cubicBezTo>
                    <a:lnTo>
                      <a:pt x="1487" y="1399"/>
                    </a:lnTo>
                    <a:close/>
                    <a:moveTo>
                      <a:pt x="1614" y="1326"/>
                    </a:moveTo>
                    <a:cubicBezTo>
                      <a:pt x="1607" y="1344"/>
                      <a:pt x="1607" y="1344"/>
                      <a:pt x="1607" y="1344"/>
                    </a:cubicBezTo>
                    <a:cubicBezTo>
                      <a:pt x="1609" y="1356"/>
                      <a:pt x="1609" y="1356"/>
                      <a:pt x="1609" y="1356"/>
                    </a:cubicBezTo>
                    <a:cubicBezTo>
                      <a:pt x="1625" y="1346"/>
                      <a:pt x="1625" y="1346"/>
                      <a:pt x="1625" y="1346"/>
                    </a:cubicBezTo>
                    <a:lnTo>
                      <a:pt x="1614" y="1326"/>
                    </a:lnTo>
                    <a:close/>
                    <a:moveTo>
                      <a:pt x="1553" y="1272"/>
                    </a:moveTo>
                    <a:cubicBezTo>
                      <a:pt x="1559" y="1247"/>
                      <a:pt x="1559" y="1247"/>
                      <a:pt x="1559" y="1247"/>
                    </a:cubicBezTo>
                    <a:cubicBezTo>
                      <a:pt x="1548" y="1252"/>
                      <a:pt x="1548" y="1252"/>
                      <a:pt x="1548" y="1252"/>
                    </a:cubicBezTo>
                    <a:cubicBezTo>
                      <a:pt x="1544" y="1271"/>
                      <a:pt x="1544" y="1271"/>
                      <a:pt x="1544" y="1271"/>
                    </a:cubicBezTo>
                    <a:lnTo>
                      <a:pt x="1553" y="1272"/>
                    </a:lnTo>
                    <a:close/>
                    <a:moveTo>
                      <a:pt x="1646" y="1241"/>
                    </a:moveTo>
                    <a:cubicBezTo>
                      <a:pt x="1652" y="1228"/>
                      <a:pt x="1637" y="1213"/>
                      <a:pt x="1627" y="1223"/>
                    </a:cubicBezTo>
                    <a:cubicBezTo>
                      <a:pt x="1617" y="1233"/>
                      <a:pt x="1611" y="1263"/>
                      <a:pt x="1611" y="1263"/>
                    </a:cubicBezTo>
                    <a:cubicBezTo>
                      <a:pt x="1611" y="1263"/>
                      <a:pt x="1624" y="1252"/>
                      <a:pt x="1629" y="1252"/>
                    </a:cubicBezTo>
                    <a:cubicBezTo>
                      <a:pt x="1634" y="1252"/>
                      <a:pt x="1640" y="1254"/>
                      <a:pt x="1646" y="1241"/>
                    </a:cubicBezTo>
                    <a:close/>
                    <a:moveTo>
                      <a:pt x="1573" y="1224"/>
                    </a:moveTo>
                    <a:cubicBezTo>
                      <a:pt x="1569" y="1226"/>
                      <a:pt x="1563" y="1237"/>
                      <a:pt x="1568" y="1246"/>
                    </a:cubicBezTo>
                    <a:cubicBezTo>
                      <a:pt x="1573" y="1255"/>
                      <a:pt x="1572" y="1273"/>
                      <a:pt x="1572" y="1273"/>
                    </a:cubicBezTo>
                    <a:cubicBezTo>
                      <a:pt x="1572" y="1273"/>
                      <a:pt x="1586" y="1265"/>
                      <a:pt x="1594" y="1256"/>
                    </a:cubicBezTo>
                    <a:cubicBezTo>
                      <a:pt x="1602" y="1247"/>
                      <a:pt x="1590" y="1235"/>
                      <a:pt x="1590" y="1235"/>
                    </a:cubicBezTo>
                    <a:cubicBezTo>
                      <a:pt x="1590" y="1235"/>
                      <a:pt x="1600" y="1234"/>
                      <a:pt x="1609" y="1224"/>
                    </a:cubicBezTo>
                    <a:cubicBezTo>
                      <a:pt x="1618" y="1214"/>
                      <a:pt x="1594" y="1196"/>
                      <a:pt x="1594" y="1196"/>
                    </a:cubicBezTo>
                    <a:cubicBezTo>
                      <a:pt x="1581" y="1205"/>
                      <a:pt x="1581" y="1205"/>
                      <a:pt x="1581" y="1205"/>
                    </a:cubicBezTo>
                    <a:cubicBezTo>
                      <a:pt x="1581" y="1205"/>
                      <a:pt x="1587" y="1211"/>
                      <a:pt x="1591" y="1212"/>
                    </a:cubicBezTo>
                    <a:cubicBezTo>
                      <a:pt x="1595" y="1213"/>
                      <a:pt x="1577" y="1222"/>
                      <a:pt x="1573" y="1224"/>
                    </a:cubicBezTo>
                    <a:close/>
                    <a:moveTo>
                      <a:pt x="1636" y="1101"/>
                    </a:moveTo>
                    <a:cubicBezTo>
                      <a:pt x="1628" y="1108"/>
                      <a:pt x="1614" y="1124"/>
                      <a:pt x="1614" y="1124"/>
                    </a:cubicBezTo>
                    <a:cubicBezTo>
                      <a:pt x="1602" y="1148"/>
                      <a:pt x="1602" y="1148"/>
                      <a:pt x="1602" y="1148"/>
                    </a:cubicBezTo>
                    <a:cubicBezTo>
                      <a:pt x="1602" y="1148"/>
                      <a:pt x="1623" y="1144"/>
                      <a:pt x="1633" y="1135"/>
                    </a:cubicBezTo>
                    <a:cubicBezTo>
                      <a:pt x="1643" y="1126"/>
                      <a:pt x="1640" y="1117"/>
                      <a:pt x="1640" y="1117"/>
                    </a:cubicBezTo>
                    <a:cubicBezTo>
                      <a:pt x="1650" y="1107"/>
                      <a:pt x="1650" y="1107"/>
                      <a:pt x="1650" y="1107"/>
                    </a:cubicBezTo>
                    <a:cubicBezTo>
                      <a:pt x="1650" y="1107"/>
                      <a:pt x="1644" y="1094"/>
                      <a:pt x="1636" y="1101"/>
                    </a:cubicBezTo>
                    <a:close/>
                    <a:moveTo>
                      <a:pt x="1638" y="1161"/>
                    </a:moveTo>
                    <a:cubicBezTo>
                      <a:pt x="1620" y="1158"/>
                      <a:pt x="1620" y="1158"/>
                      <a:pt x="1620" y="1158"/>
                    </a:cubicBezTo>
                    <a:cubicBezTo>
                      <a:pt x="1620" y="1158"/>
                      <a:pt x="1595" y="1176"/>
                      <a:pt x="1598" y="1183"/>
                    </a:cubicBezTo>
                    <a:cubicBezTo>
                      <a:pt x="1604" y="1197"/>
                      <a:pt x="1624" y="1175"/>
                      <a:pt x="1624" y="1175"/>
                    </a:cubicBezTo>
                    <a:cubicBezTo>
                      <a:pt x="1639" y="1171"/>
                      <a:pt x="1639" y="1171"/>
                      <a:pt x="1639" y="1171"/>
                    </a:cubicBezTo>
                    <a:lnTo>
                      <a:pt x="1638" y="1161"/>
                    </a:lnTo>
                    <a:close/>
                    <a:moveTo>
                      <a:pt x="0" y="1365"/>
                    </a:moveTo>
                    <a:cubicBezTo>
                      <a:pt x="41" y="1359"/>
                      <a:pt x="41" y="1359"/>
                      <a:pt x="41" y="1359"/>
                    </a:cubicBezTo>
                    <a:cubicBezTo>
                      <a:pt x="49" y="1348"/>
                      <a:pt x="49" y="1348"/>
                      <a:pt x="49" y="1348"/>
                    </a:cubicBezTo>
                    <a:cubicBezTo>
                      <a:pt x="90" y="1342"/>
                      <a:pt x="90" y="1342"/>
                      <a:pt x="90" y="1342"/>
                    </a:cubicBezTo>
                    <a:cubicBezTo>
                      <a:pt x="76" y="1328"/>
                      <a:pt x="76" y="1328"/>
                      <a:pt x="76" y="1328"/>
                    </a:cubicBezTo>
                    <a:lnTo>
                      <a:pt x="0" y="1365"/>
                    </a:lnTo>
                    <a:close/>
                    <a:moveTo>
                      <a:pt x="1600" y="1098"/>
                    </a:moveTo>
                    <a:cubicBezTo>
                      <a:pt x="1600" y="1098"/>
                      <a:pt x="1575" y="1105"/>
                      <a:pt x="1576" y="1112"/>
                    </a:cubicBezTo>
                    <a:cubicBezTo>
                      <a:pt x="1577" y="1119"/>
                      <a:pt x="1586" y="1129"/>
                      <a:pt x="1586" y="1129"/>
                    </a:cubicBezTo>
                    <a:cubicBezTo>
                      <a:pt x="1597" y="1133"/>
                      <a:pt x="1614" y="1125"/>
                      <a:pt x="1614" y="1115"/>
                    </a:cubicBezTo>
                    <a:cubicBezTo>
                      <a:pt x="1614" y="1105"/>
                      <a:pt x="1600" y="1098"/>
                      <a:pt x="1600" y="1098"/>
                    </a:cubicBezTo>
                    <a:close/>
                    <a:moveTo>
                      <a:pt x="525" y="1021"/>
                    </a:moveTo>
                    <a:cubicBezTo>
                      <a:pt x="547" y="1019"/>
                      <a:pt x="594" y="998"/>
                      <a:pt x="578" y="994"/>
                    </a:cubicBezTo>
                    <a:cubicBezTo>
                      <a:pt x="561" y="989"/>
                      <a:pt x="539" y="986"/>
                      <a:pt x="533" y="992"/>
                    </a:cubicBezTo>
                    <a:cubicBezTo>
                      <a:pt x="527" y="998"/>
                      <a:pt x="514" y="985"/>
                      <a:pt x="510" y="996"/>
                    </a:cubicBezTo>
                    <a:cubicBezTo>
                      <a:pt x="507" y="1007"/>
                      <a:pt x="513" y="1022"/>
                      <a:pt x="525" y="1021"/>
                    </a:cubicBezTo>
                    <a:close/>
                    <a:moveTo>
                      <a:pt x="1558" y="1149"/>
                    </a:moveTo>
                    <a:cubicBezTo>
                      <a:pt x="1557" y="1155"/>
                      <a:pt x="1550" y="1168"/>
                      <a:pt x="1550" y="1168"/>
                    </a:cubicBezTo>
                    <a:cubicBezTo>
                      <a:pt x="1549" y="1177"/>
                      <a:pt x="1549" y="1177"/>
                      <a:pt x="1549" y="1177"/>
                    </a:cubicBezTo>
                    <a:cubicBezTo>
                      <a:pt x="1549" y="1177"/>
                      <a:pt x="1541" y="1181"/>
                      <a:pt x="1540" y="1188"/>
                    </a:cubicBezTo>
                    <a:cubicBezTo>
                      <a:pt x="1539" y="1195"/>
                      <a:pt x="1546" y="1199"/>
                      <a:pt x="1546" y="1199"/>
                    </a:cubicBezTo>
                    <a:cubicBezTo>
                      <a:pt x="1546" y="1199"/>
                      <a:pt x="1559" y="1179"/>
                      <a:pt x="1576" y="1166"/>
                    </a:cubicBezTo>
                    <a:cubicBezTo>
                      <a:pt x="1593" y="1153"/>
                      <a:pt x="1590" y="1138"/>
                      <a:pt x="1583" y="1135"/>
                    </a:cubicBezTo>
                    <a:cubicBezTo>
                      <a:pt x="1576" y="1132"/>
                      <a:pt x="1559" y="1143"/>
                      <a:pt x="1558" y="1149"/>
                    </a:cubicBezTo>
                    <a:close/>
                    <a:moveTo>
                      <a:pt x="107" y="1339"/>
                    </a:moveTo>
                    <a:cubicBezTo>
                      <a:pt x="135" y="1338"/>
                      <a:pt x="135" y="1338"/>
                      <a:pt x="135" y="1338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52" y="1308"/>
                      <a:pt x="152" y="1308"/>
                      <a:pt x="152" y="1308"/>
                    </a:cubicBezTo>
                    <a:lnTo>
                      <a:pt x="107" y="1339"/>
                    </a:lnTo>
                    <a:close/>
                    <a:moveTo>
                      <a:pt x="331" y="1256"/>
                    </a:moveTo>
                    <a:cubicBezTo>
                      <a:pt x="319" y="1256"/>
                      <a:pt x="290" y="1267"/>
                      <a:pt x="290" y="1267"/>
                    </a:cubicBezTo>
                    <a:cubicBezTo>
                      <a:pt x="290" y="1267"/>
                      <a:pt x="253" y="1281"/>
                      <a:pt x="254" y="1288"/>
                    </a:cubicBezTo>
                    <a:cubicBezTo>
                      <a:pt x="256" y="1297"/>
                      <a:pt x="270" y="1291"/>
                      <a:pt x="289" y="1285"/>
                    </a:cubicBezTo>
                    <a:cubicBezTo>
                      <a:pt x="308" y="1278"/>
                      <a:pt x="328" y="1288"/>
                      <a:pt x="335" y="1282"/>
                    </a:cubicBezTo>
                    <a:cubicBezTo>
                      <a:pt x="342" y="1276"/>
                      <a:pt x="344" y="1256"/>
                      <a:pt x="331" y="1256"/>
                    </a:cubicBezTo>
                    <a:close/>
                    <a:moveTo>
                      <a:pt x="953" y="1088"/>
                    </a:moveTo>
                    <a:cubicBezTo>
                      <a:pt x="940" y="1097"/>
                      <a:pt x="916" y="1102"/>
                      <a:pt x="923" y="1109"/>
                    </a:cubicBezTo>
                    <a:cubicBezTo>
                      <a:pt x="934" y="1120"/>
                      <a:pt x="959" y="1108"/>
                      <a:pt x="959" y="1108"/>
                    </a:cubicBezTo>
                    <a:cubicBezTo>
                      <a:pt x="966" y="1099"/>
                      <a:pt x="966" y="1099"/>
                      <a:pt x="966" y="1099"/>
                    </a:cubicBezTo>
                    <a:cubicBezTo>
                      <a:pt x="966" y="1099"/>
                      <a:pt x="982" y="1103"/>
                      <a:pt x="979" y="1097"/>
                    </a:cubicBezTo>
                    <a:cubicBezTo>
                      <a:pt x="977" y="1091"/>
                      <a:pt x="967" y="1079"/>
                      <a:pt x="953" y="1088"/>
                    </a:cubicBezTo>
                    <a:close/>
                    <a:moveTo>
                      <a:pt x="908" y="1114"/>
                    </a:moveTo>
                    <a:cubicBezTo>
                      <a:pt x="905" y="1115"/>
                      <a:pt x="892" y="1120"/>
                      <a:pt x="892" y="1120"/>
                    </a:cubicBezTo>
                    <a:cubicBezTo>
                      <a:pt x="892" y="1120"/>
                      <a:pt x="884" y="1113"/>
                      <a:pt x="879" y="1114"/>
                    </a:cubicBezTo>
                    <a:cubicBezTo>
                      <a:pt x="874" y="1115"/>
                      <a:pt x="875" y="1130"/>
                      <a:pt x="875" y="1130"/>
                    </a:cubicBezTo>
                    <a:cubicBezTo>
                      <a:pt x="859" y="1142"/>
                      <a:pt x="859" y="1142"/>
                      <a:pt x="859" y="1142"/>
                    </a:cubicBezTo>
                    <a:cubicBezTo>
                      <a:pt x="859" y="1125"/>
                      <a:pt x="859" y="1125"/>
                      <a:pt x="859" y="1125"/>
                    </a:cubicBezTo>
                    <a:cubicBezTo>
                      <a:pt x="859" y="1125"/>
                      <a:pt x="845" y="1120"/>
                      <a:pt x="831" y="1133"/>
                    </a:cubicBezTo>
                    <a:cubicBezTo>
                      <a:pt x="831" y="1133"/>
                      <a:pt x="814" y="1144"/>
                      <a:pt x="811" y="1151"/>
                    </a:cubicBezTo>
                    <a:cubicBezTo>
                      <a:pt x="809" y="1159"/>
                      <a:pt x="831" y="1160"/>
                      <a:pt x="831" y="1160"/>
                    </a:cubicBezTo>
                    <a:cubicBezTo>
                      <a:pt x="831" y="1160"/>
                      <a:pt x="861" y="1160"/>
                      <a:pt x="872" y="1155"/>
                    </a:cubicBezTo>
                    <a:cubicBezTo>
                      <a:pt x="884" y="1150"/>
                      <a:pt x="881" y="1143"/>
                      <a:pt x="881" y="1143"/>
                    </a:cubicBezTo>
                    <a:cubicBezTo>
                      <a:pt x="899" y="1140"/>
                      <a:pt x="899" y="1140"/>
                      <a:pt x="899" y="1140"/>
                    </a:cubicBezTo>
                    <a:cubicBezTo>
                      <a:pt x="900" y="1134"/>
                      <a:pt x="900" y="1134"/>
                      <a:pt x="900" y="1134"/>
                    </a:cubicBezTo>
                    <a:cubicBezTo>
                      <a:pt x="925" y="1133"/>
                      <a:pt x="925" y="1133"/>
                      <a:pt x="925" y="1133"/>
                    </a:cubicBezTo>
                    <a:cubicBezTo>
                      <a:pt x="931" y="1117"/>
                      <a:pt x="931" y="1117"/>
                      <a:pt x="931" y="1117"/>
                    </a:cubicBezTo>
                    <a:cubicBezTo>
                      <a:pt x="920" y="1119"/>
                      <a:pt x="920" y="1119"/>
                      <a:pt x="920" y="1119"/>
                    </a:cubicBezTo>
                    <a:cubicBezTo>
                      <a:pt x="920" y="1119"/>
                      <a:pt x="912" y="1113"/>
                      <a:pt x="908" y="1114"/>
                    </a:cubicBezTo>
                    <a:close/>
                    <a:moveTo>
                      <a:pt x="219" y="1307"/>
                    </a:moveTo>
                    <a:cubicBezTo>
                      <a:pt x="221" y="1293"/>
                      <a:pt x="221" y="1293"/>
                      <a:pt x="221" y="1293"/>
                    </a:cubicBezTo>
                    <a:cubicBezTo>
                      <a:pt x="184" y="1308"/>
                      <a:pt x="184" y="1308"/>
                      <a:pt x="184" y="1308"/>
                    </a:cubicBezTo>
                    <a:lnTo>
                      <a:pt x="219" y="1307"/>
                    </a:lnTo>
                    <a:close/>
                    <a:moveTo>
                      <a:pt x="5038" y="566"/>
                    </a:moveTo>
                    <a:cubicBezTo>
                      <a:pt x="5046" y="568"/>
                      <a:pt x="5046" y="568"/>
                      <a:pt x="5046" y="568"/>
                    </a:cubicBezTo>
                    <a:cubicBezTo>
                      <a:pt x="5046" y="568"/>
                      <a:pt x="5064" y="564"/>
                      <a:pt x="5070" y="564"/>
                    </a:cubicBezTo>
                    <a:cubicBezTo>
                      <a:pt x="5076" y="564"/>
                      <a:pt x="5090" y="554"/>
                      <a:pt x="5088" y="546"/>
                    </a:cubicBezTo>
                    <a:cubicBezTo>
                      <a:pt x="5086" y="538"/>
                      <a:pt x="5064" y="534"/>
                      <a:pt x="5064" y="534"/>
                    </a:cubicBezTo>
                    <a:cubicBezTo>
                      <a:pt x="5064" y="534"/>
                      <a:pt x="5054" y="526"/>
                      <a:pt x="5044" y="526"/>
                    </a:cubicBezTo>
                    <a:cubicBezTo>
                      <a:pt x="5034" y="526"/>
                      <a:pt x="5030" y="532"/>
                      <a:pt x="5014" y="526"/>
                    </a:cubicBezTo>
                    <a:cubicBezTo>
                      <a:pt x="5010" y="542"/>
                      <a:pt x="5010" y="542"/>
                      <a:pt x="5010" y="542"/>
                    </a:cubicBezTo>
                    <a:cubicBezTo>
                      <a:pt x="5010" y="542"/>
                      <a:pt x="5002" y="546"/>
                      <a:pt x="5002" y="552"/>
                    </a:cubicBezTo>
                    <a:cubicBezTo>
                      <a:pt x="5002" y="558"/>
                      <a:pt x="5014" y="564"/>
                      <a:pt x="5014" y="564"/>
                    </a:cubicBezTo>
                    <a:cubicBezTo>
                      <a:pt x="5010" y="572"/>
                      <a:pt x="5010" y="572"/>
                      <a:pt x="5010" y="572"/>
                    </a:cubicBezTo>
                    <a:lnTo>
                      <a:pt x="5038" y="566"/>
                    </a:lnTo>
                    <a:close/>
                    <a:moveTo>
                      <a:pt x="6538" y="57"/>
                    </a:moveTo>
                    <a:cubicBezTo>
                      <a:pt x="6518" y="57"/>
                      <a:pt x="6450" y="51"/>
                      <a:pt x="6445" y="57"/>
                    </a:cubicBezTo>
                    <a:cubicBezTo>
                      <a:pt x="6440" y="63"/>
                      <a:pt x="6415" y="69"/>
                      <a:pt x="6404" y="69"/>
                    </a:cubicBezTo>
                    <a:cubicBezTo>
                      <a:pt x="6393" y="69"/>
                      <a:pt x="6348" y="60"/>
                      <a:pt x="6340" y="64"/>
                    </a:cubicBezTo>
                    <a:cubicBezTo>
                      <a:pt x="6332" y="68"/>
                      <a:pt x="6280" y="83"/>
                      <a:pt x="6274" y="86"/>
                    </a:cubicBezTo>
                    <a:cubicBezTo>
                      <a:pt x="6268" y="89"/>
                      <a:pt x="6216" y="101"/>
                      <a:pt x="6225" y="94"/>
                    </a:cubicBezTo>
                    <a:cubicBezTo>
                      <a:pt x="6234" y="87"/>
                      <a:pt x="6308" y="71"/>
                      <a:pt x="6303" y="61"/>
                    </a:cubicBezTo>
                    <a:cubicBezTo>
                      <a:pt x="6298" y="51"/>
                      <a:pt x="6269" y="48"/>
                      <a:pt x="6258" y="52"/>
                    </a:cubicBezTo>
                    <a:cubicBezTo>
                      <a:pt x="6247" y="56"/>
                      <a:pt x="6229" y="63"/>
                      <a:pt x="6229" y="63"/>
                    </a:cubicBezTo>
                    <a:cubicBezTo>
                      <a:pt x="6150" y="73"/>
                      <a:pt x="6150" y="73"/>
                      <a:pt x="6150" y="73"/>
                    </a:cubicBezTo>
                    <a:cubicBezTo>
                      <a:pt x="6150" y="73"/>
                      <a:pt x="6224" y="55"/>
                      <a:pt x="6206" y="54"/>
                    </a:cubicBezTo>
                    <a:cubicBezTo>
                      <a:pt x="6188" y="53"/>
                      <a:pt x="6120" y="52"/>
                      <a:pt x="6120" y="52"/>
                    </a:cubicBezTo>
                    <a:cubicBezTo>
                      <a:pt x="6096" y="57"/>
                      <a:pt x="6096" y="57"/>
                      <a:pt x="6096" y="57"/>
                    </a:cubicBezTo>
                    <a:cubicBezTo>
                      <a:pt x="6051" y="53"/>
                      <a:pt x="6051" y="53"/>
                      <a:pt x="6051" y="53"/>
                    </a:cubicBezTo>
                    <a:cubicBezTo>
                      <a:pt x="6051" y="53"/>
                      <a:pt x="6000" y="68"/>
                      <a:pt x="6002" y="61"/>
                    </a:cubicBezTo>
                    <a:cubicBezTo>
                      <a:pt x="6004" y="54"/>
                      <a:pt x="6064" y="47"/>
                      <a:pt x="6085" y="47"/>
                    </a:cubicBezTo>
                    <a:cubicBezTo>
                      <a:pt x="6106" y="47"/>
                      <a:pt x="6241" y="45"/>
                      <a:pt x="6250" y="45"/>
                    </a:cubicBezTo>
                    <a:cubicBezTo>
                      <a:pt x="6259" y="45"/>
                      <a:pt x="6338" y="43"/>
                      <a:pt x="6329" y="35"/>
                    </a:cubicBezTo>
                    <a:cubicBezTo>
                      <a:pt x="6320" y="27"/>
                      <a:pt x="6270" y="24"/>
                      <a:pt x="6251" y="27"/>
                    </a:cubicBezTo>
                    <a:cubicBezTo>
                      <a:pt x="6232" y="30"/>
                      <a:pt x="6219" y="29"/>
                      <a:pt x="6219" y="29"/>
                    </a:cubicBezTo>
                    <a:cubicBezTo>
                      <a:pt x="6219" y="29"/>
                      <a:pt x="6244" y="18"/>
                      <a:pt x="6228" y="17"/>
                    </a:cubicBezTo>
                    <a:cubicBezTo>
                      <a:pt x="6212" y="16"/>
                      <a:pt x="6185" y="19"/>
                      <a:pt x="6185" y="19"/>
                    </a:cubicBezTo>
                    <a:cubicBezTo>
                      <a:pt x="6185" y="19"/>
                      <a:pt x="6155" y="18"/>
                      <a:pt x="6148" y="16"/>
                    </a:cubicBezTo>
                    <a:cubicBezTo>
                      <a:pt x="6141" y="14"/>
                      <a:pt x="6176" y="17"/>
                      <a:pt x="6183" y="10"/>
                    </a:cubicBezTo>
                    <a:cubicBezTo>
                      <a:pt x="6190" y="3"/>
                      <a:pt x="6147" y="5"/>
                      <a:pt x="6125" y="5"/>
                    </a:cubicBezTo>
                    <a:cubicBezTo>
                      <a:pt x="6103" y="5"/>
                      <a:pt x="6048" y="8"/>
                      <a:pt x="6048" y="8"/>
                    </a:cubicBezTo>
                    <a:cubicBezTo>
                      <a:pt x="6048" y="8"/>
                      <a:pt x="6008" y="4"/>
                      <a:pt x="5985" y="2"/>
                    </a:cubicBezTo>
                    <a:cubicBezTo>
                      <a:pt x="5962" y="0"/>
                      <a:pt x="5939" y="5"/>
                      <a:pt x="5930" y="6"/>
                    </a:cubicBezTo>
                    <a:cubicBezTo>
                      <a:pt x="5921" y="7"/>
                      <a:pt x="5903" y="7"/>
                      <a:pt x="5881" y="6"/>
                    </a:cubicBezTo>
                    <a:cubicBezTo>
                      <a:pt x="5859" y="5"/>
                      <a:pt x="5837" y="5"/>
                      <a:pt x="5839" y="10"/>
                    </a:cubicBezTo>
                    <a:cubicBezTo>
                      <a:pt x="5841" y="15"/>
                      <a:pt x="5870" y="16"/>
                      <a:pt x="5870" y="16"/>
                    </a:cubicBezTo>
                    <a:cubicBezTo>
                      <a:pt x="5870" y="16"/>
                      <a:pt x="5835" y="21"/>
                      <a:pt x="5822" y="20"/>
                    </a:cubicBezTo>
                    <a:cubicBezTo>
                      <a:pt x="5809" y="19"/>
                      <a:pt x="5754" y="13"/>
                      <a:pt x="5740" y="11"/>
                    </a:cubicBezTo>
                    <a:cubicBezTo>
                      <a:pt x="5726" y="9"/>
                      <a:pt x="5688" y="13"/>
                      <a:pt x="5683" y="13"/>
                    </a:cubicBezTo>
                    <a:cubicBezTo>
                      <a:pt x="5678" y="13"/>
                      <a:pt x="5628" y="19"/>
                      <a:pt x="5649" y="24"/>
                    </a:cubicBezTo>
                    <a:cubicBezTo>
                      <a:pt x="5670" y="29"/>
                      <a:pt x="5739" y="31"/>
                      <a:pt x="5739" y="31"/>
                    </a:cubicBezTo>
                    <a:cubicBezTo>
                      <a:pt x="5796" y="38"/>
                      <a:pt x="5796" y="38"/>
                      <a:pt x="5796" y="38"/>
                    </a:cubicBezTo>
                    <a:cubicBezTo>
                      <a:pt x="5796" y="38"/>
                      <a:pt x="5741" y="40"/>
                      <a:pt x="5733" y="40"/>
                    </a:cubicBezTo>
                    <a:cubicBezTo>
                      <a:pt x="5725" y="40"/>
                      <a:pt x="5677" y="27"/>
                      <a:pt x="5678" y="31"/>
                    </a:cubicBezTo>
                    <a:cubicBezTo>
                      <a:pt x="5679" y="35"/>
                      <a:pt x="5699" y="38"/>
                      <a:pt x="5699" y="38"/>
                    </a:cubicBezTo>
                    <a:cubicBezTo>
                      <a:pt x="5668" y="41"/>
                      <a:pt x="5668" y="41"/>
                      <a:pt x="5668" y="41"/>
                    </a:cubicBezTo>
                    <a:cubicBezTo>
                      <a:pt x="5668" y="41"/>
                      <a:pt x="5651" y="55"/>
                      <a:pt x="5655" y="59"/>
                    </a:cubicBezTo>
                    <a:cubicBezTo>
                      <a:pt x="5659" y="63"/>
                      <a:pt x="5631" y="64"/>
                      <a:pt x="5618" y="56"/>
                    </a:cubicBezTo>
                    <a:cubicBezTo>
                      <a:pt x="5605" y="48"/>
                      <a:pt x="5578" y="42"/>
                      <a:pt x="5552" y="40"/>
                    </a:cubicBezTo>
                    <a:cubicBezTo>
                      <a:pt x="5526" y="38"/>
                      <a:pt x="5497" y="38"/>
                      <a:pt x="5497" y="38"/>
                    </a:cubicBezTo>
                    <a:cubicBezTo>
                      <a:pt x="5499" y="58"/>
                      <a:pt x="5499" y="58"/>
                      <a:pt x="5499" y="58"/>
                    </a:cubicBezTo>
                    <a:cubicBezTo>
                      <a:pt x="5499" y="58"/>
                      <a:pt x="5479" y="61"/>
                      <a:pt x="5466" y="59"/>
                    </a:cubicBezTo>
                    <a:cubicBezTo>
                      <a:pt x="5453" y="57"/>
                      <a:pt x="5429" y="49"/>
                      <a:pt x="5421" y="51"/>
                    </a:cubicBezTo>
                    <a:cubicBezTo>
                      <a:pt x="5413" y="53"/>
                      <a:pt x="5395" y="62"/>
                      <a:pt x="5395" y="62"/>
                    </a:cubicBezTo>
                    <a:cubicBezTo>
                      <a:pt x="5395" y="62"/>
                      <a:pt x="5406" y="44"/>
                      <a:pt x="5393" y="44"/>
                    </a:cubicBezTo>
                    <a:cubicBezTo>
                      <a:pt x="5380" y="44"/>
                      <a:pt x="5309" y="45"/>
                      <a:pt x="5290" y="48"/>
                    </a:cubicBezTo>
                    <a:cubicBezTo>
                      <a:pt x="5271" y="51"/>
                      <a:pt x="5238" y="44"/>
                      <a:pt x="5243" y="49"/>
                    </a:cubicBezTo>
                    <a:cubicBezTo>
                      <a:pt x="5248" y="54"/>
                      <a:pt x="5283" y="71"/>
                      <a:pt x="5283" y="71"/>
                    </a:cubicBezTo>
                    <a:cubicBezTo>
                      <a:pt x="5283" y="71"/>
                      <a:pt x="5229" y="54"/>
                      <a:pt x="5220" y="54"/>
                    </a:cubicBezTo>
                    <a:cubicBezTo>
                      <a:pt x="5211" y="54"/>
                      <a:pt x="5184" y="49"/>
                      <a:pt x="5180" y="59"/>
                    </a:cubicBezTo>
                    <a:cubicBezTo>
                      <a:pt x="5176" y="69"/>
                      <a:pt x="5158" y="80"/>
                      <a:pt x="5145" y="80"/>
                    </a:cubicBezTo>
                    <a:cubicBezTo>
                      <a:pt x="5132" y="80"/>
                      <a:pt x="5095" y="80"/>
                      <a:pt x="5095" y="80"/>
                    </a:cubicBezTo>
                    <a:cubicBezTo>
                      <a:pt x="5095" y="80"/>
                      <a:pt x="5021" y="94"/>
                      <a:pt x="5017" y="95"/>
                    </a:cubicBezTo>
                    <a:cubicBezTo>
                      <a:pt x="5013" y="96"/>
                      <a:pt x="4941" y="106"/>
                      <a:pt x="4952" y="113"/>
                    </a:cubicBezTo>
                    <a:cubicBezTo>
                      <a:pt x="4963" y="120"/>
                      <a:pt x="5003" y="122"/>
                      <a:pt x="5008" y="121"/>
                    </a:cubicBezTo>
                    <a:cubicBezTo>
                      <a:pt x="5013" y="120"/>
                      <a:pt x="5028" y="118"/>
                      <a:pt x="5028" y="118"/>
                    </a:cubicBezTo>
                    <a:cubicBezTo>
                      <a:pt x="5004" y="128"/>
                      <a:pt x="5004" y="128"/>
                      <a:pt x="5004" y="128"/>
                    </a:cubicBezTo>
                    <a:cubicBezTo>
                      <a:pt x="4993" y="139"/>
                      <a:pt x="4993" y="139"/>
                      <a:pt x="4993" y="139"/>
                    </a:cubicBezTo>
                    <a:cubicBezTo>
                      <a:pt x="4993" y="139"/>
                      <a:pt x="4946" y="157"/>
                      <a:pt x="4929" y="157"/>
                    </a:cubicBezTo>
                    <a:cubicBezTo>
                      <a:pt x="4912" y="157"/>
                      <a:pt x="4844" y="157"/>
                      <a:pt x="4830" y="169"/>
                    </a:cubicBezTo>
                    <a:cubicBezTo>
                      <a:pt x="4816" y="181"/>
                      <a:pt x="4805" y="167"/>
                      <a:pt x="4805" y="167"/>
                    </a:cubicBezTo>
                    <a:cubicBezTo>
                      <a:pt x="4783" y="176"/>
                      <a:pt x="4783" y="176"/>
                      <a:pt x="4783" y="176"/>
                    </a:cubicBezTo>
                    <a:cubicBezTo>
                      <a:pt x="4750" y="175"/>
                      <a:pt x="4750" y="175"/>
                      <a:pt x="4750" y="175"/>
                    </a:cubicBezTo>
                    <a:cubicBezTo>
                      <a:pt x="4750" y="175"/>
                      <a:pt x="4693" y="181"/>
                      <a:pt x="4707" y="191"/>
                    </a:cubicBezTo>
                    <a:cubicBezTo>
                      <a:pt x="4721" y="201"/>
                      <a:pt x="4744" y="212"/>
                      <a:pt x="4744" y="212"/>
                    </a:cubicBezTo>
                    <a:cubicBezTo>
                      <a:pt x="4764" y="204"/>
                      <a:pt x="4764" y="204"/>
                      <a:pt x="4764" y="204"/>
                    </a:cubicBezTo>
                    <a:cubicBezTo>
                      <a:pt x="4764" y="204"/>
                      <a:pt x="4766" y="216"/>
                      <a:pt x="4776" y="219"/>
                    </a:cubicBezTo>
                    <a:cubicBezTo>
                      <a:pt x="4786" y="222"/>
                      <a:pt x="4809" y="209"/>
                      <a:pt x="4809" y="209"/>
                    </a:cubicBezTo>
                    <a:cubicBezTo>
                      <a:pt x="4809" y="209"/>
                      <a:pt x="4805" y="220"/>
                      <a:pt x="4815" y="220"/>
                    </a:cubicBezTo>
                    <a:cubicBezTo>
                      <a:pt x="4825" y="220"/>
                      <a:pt x="4862" y="204"/>
                      <a:pt x="4869" y="209"/>
                    </a:cubicBezTo>
                    <a:cubicBezTo>
                      <a:pt x="4876" y="214"/>
                      <a:pt x="4874" y="220"/>
                      <a:pt x="4874" y="220"/>
                    </a:cubicBezTo>
                    <a:cubicBezTo>
                      <a:pt x="4863" y="221"/>
                      <a:pt x="4863" y="221"/>
                      <a:pt x="4863" y="221"/>
                    </a:cubicBezTo>
                    <a:cubicBezTo>
                      <a:pt x="4863" y="221"/>
                      <a:pt x="4855" y="232"/>
                      <a:pt x="4848" y="232"/>
                    </a:cubicBezTo>
                    <a:cubicBezTo>
                      <a:pt x="4841" y="232"/>
                      <a:pt x="4845" y="226"/>
                      <a:pt x="4834" y="226"/>
                    </a:cubicBezTo>
                    <a:cubicBezTo>
                      <a:pt x="4823" y="226"/>
                      <a:pt x="4789" y="231"/>
                      <a:pt x="4789" y="231"/>
                    </a:cubicBezTo>
                    <a:cubicBezTo>
                      <a:pt x="4762" y="228"/>
                      <a:pt x="4762" y="228"/>
                      <a:pt x="4762" y="228"/>
                    </a:cubicBezTo>
                    <a:cubicBezTo>
                      <a:pt x="4762" y="228"/>
                      <a:pt x="4724" y="208"/>
                      <a:pt x="4713" y="227"/>
                    </a:cubicBezTo>
                    <a:cubicBezTo>
                      <a:pt x="4702" y="246"/>
                      <a:pt x="4729" y="252"/>
                      <a:pt x="4737" y="251"/>
                    </a:cubicBezTo>
                    <a:cubicBezTo>
                      <a:pt x="4745" y="250"/>
                      <a:pt x="4772" y="251"/>
                      <a:pt x="4772" y="251"/>
                    </a:cubicBezTo>
                    <a:cubicBezTo>
                      <a:pt x="4772" y="251"/>
                      <a:pt x="4729" y="254"/>
                      <a:pt x="4734" y="261"/>
                    </a:cubicBezTo>
                    <a:cubicBezTo>
                      <a:pt x="4739" y="268"/>
                      <a:pt x="4767" y="274"/>
                      <a:pt x="4767" y="274"/>
                    </a:cubicBezTo>
                    <a:cubicBezTo>
                      <a:pt x="4791" y="277"/>
                      <a:pt x="4791" y="277"/>
                      <a:pt x="4791" y="277"/>
                    </a:cubicBezTo>
                    <a:cubicBezTo>
                      <a:pt x="4791" y="277"/>
                      <a:pt x="4792" y="267"/>
                      <a:pt x="4799" y="266"/>
                    </a:cubicBezTo>
                    <a:cubicBezTo>
                      <a:pt x="4806" y="265"/>
                      <a:pt x="4814" y="276"/>
                      <a:pt x="4814" y="276"/>
                    </a:cubicBezTo>
                    <a:cubicBezTo>
                      <a:pt x="4837" y="267"/>
                      <a:pt x="4837" y="267"/>
                      <a:pt x="4837" y="267"/>
                    </a:cubicBezTo>
                    <a:cubicBezTo>
                      <a:pt x="4837" y="267"/>
                      <a:pt x="4841" y="277"/>
                      <a:pt x="4844" y="277"/>
                    </a:cubicBezTo>
                    <a:cubicBezTo>
                      <a:pt x="4847" y="277"/>
                      <a:pt x="4877" y="263"/>
                      <a:pt x="4886" y="265"/>
                    </a:cubicBezTo>
                    <a:cubicBezTo>
                      <a:pt x="4895" y="267"/>
                      <a:pt x="4902" y="271"/>
                      <a:pt x="4907" y="271"/>
                    </a:cubicBezTo>
                    <a:cubicBezTo>
                      <a:pt x="4912" y="271"/>
                      <a:pt x="4923" y="262"/>
                      <a:pt x="4929" y="262"/>
                    </a:cubicBezTo>
                    <a:cubicBezTo>
                      <a:pt x="4935" y="262"/>
                      <a:pt x="4952" y="273"/>
                      <a:pt x="4952" y="273"/>
                    </a:cubicBezTo>
                    <a:cubicBezTo>
                      <a:pt x="4952" y="273"/>
                      <a:pt x="4984" y="268"/>
                      <a:pt x="5006" y="274"/>
                    </a:cubicBezTo>
                    <a:cubicBezTo>
                      <a:pt x="5028" y="280"/>
                      <a:pt x="5032" y="291"/>
                      <a:pt x="5032" y="291"/>
                    </a:cubicBezTo>
                    <a:cubicBezTo>
                      <a:pt x="5032" y="291"/>
                      <a:pt x="5054" y="286"/>
                      <a:pt x="5054" y="291"/>
                    </a:cubicBezTo>
                    <a:cubicBezTo>
                      <a:pt x="5054" y="296"/>
                      <a:pt x="5044" y="306"/>
                      <a:pt x="5044" y="306"/>
                    </a:cubicBezTo>
                    <a:cubicBezTo>
                      <a:pt x="5050" y="315"/>
                      <a:pt x="5050" y="315"/>
                      <a:pt x="5050" y="315"/>
                    </a:cubicBezTo>
                    <a:cubicBezTo>
                      <a:pt x="5050" y="315"/>
                      <a:pt x="5083" y="321"/>
                      <a:pt x="5083" y="330"/>
                    </a:cubicBezTo>
                    <a:cubicBezTo>
                      <a:pt x="5083" y="339"/>
                      <a:pt x="5067" y="343"/>
                      <a:pt x="5067" y="343"/>
                    </a:cubicBezTo>
                    <a:cubicBezTo>
                      <a:pt x="5076" y="359"/>
                      <a:pt x="5076" y="359"/>
                      <a:pt x="5076" y="359"/>
                    </a:cubicBezTo>
                    <a:cubicBezTo>
                      <a:pt x="5092" y="369"/>
                      <a:pt x="5092" y="369"/>
                      <a:pt x="5092" y="369"/>
                    </a:cubicBezTo>
                    <a:cubicBezTo>
                      <a:pt x="5078" y="374"/>
                      <a:pt x="5078" y="374"/>
                      <a:pt x="5078" y="374"/>
                    </a:cubicBezTo>
                    <a:cubicBezTo>
                      <a:pt x="5088" y="387"/>
                      <a:pt x="5088" y="387"/>
                      <a:pt x="5088" y="387"/>
                    </a:cubicBezTo>
                    <a:cubicBezTo>
                      <a:pt x="5088" y="387"/>
                      <a:pt x="5076" y="386"/>
                      <a:pt x="5076" y="395"/>
                    </a:cubicBezTo>
                    <a:cubicBezTo>
                      <a:pt x="5076" y="404"/>
                      <a:pt x="5098" y="407"/>
                      <a:pt x="5095" y="412"/>
                    </a:cubicBezTo>
                    <a:cubicBezTo>
                      <a:pt x="5092" y="417"/>
                      <a:pt x="5073" y="426"/>
                      <a:pt x="5073" y="426"/>
                    </a:cubicBezTo>
                    <a:cubicBezTo>
                      <a:pt x="5081" y="433"/>
                      <a:pt x="5081" y="433"/>
                      <a:pt x="5081" y="433"/>
                    </a:cubicBezTo>
                    <a:cubicBezTo>
                      <a:pt x="5081" y="433"/>
                      <a:pt x="5040" y="438"/>
                      <a:pt x="5041" y="441"/>
                    </a:cubicBezTo>
                    <a:cubicBezTo>
                      <a:pt x="5042" y="444"/>
                      <a:pt x="5050" y="446"/>
                      <a:pt x="5063" y="445"/>
                    </a:cubicBezTo>
                    <a:cubicBezTo>
                      <a:pt x="5076" y="444"/>
                      <a:pt x="5060" y="455"/>
                      <a:pt x="5060" y="455"/>
                    </a:cubicBezTo>
                    <a:cubicBezTo>
                      <a:pt x="5060" y="455"/>
                      <a:pt x="5009" y="456"/>
                      <a:pt x="5021" y="465"/>
                    </a:cubicBezTo>
                    <a:cubicBezTo>
                      <a:pt x="5033" y="474"/>
                      <a:pt x="5046" y="479"/>
                      <a:pt x="5062" y="478"/>
                    </a:cubicBezTo>
                    <a:cubicBezTo>
                      <a:pt x="5078" y="477"/>
                      <a:pt x="5082" y="467"/>
                      <a:pt x="5082" y="467"/>
                    </a:cubicBezTo>
                    <a:cubicBezTo>
                      <a:pt x="5082" y="467"/>
                      <a:pt x="5109" y="469"/>
                      <a:pt x="5107" y="460"/>
                    </a:cubicBezTo>
                    <a:cubicBezTo>
                      <a:pt x="5105" y="451"/>
                      <a:pt x="5112" y="439"/>
                      <a:pt x="5112" y="439"/>
                    </a:cubicBezTo>
                    <a:cubicBezTo>
                      <a:pt x="5114" y="458"/>
                      <a:pt x="5114" y="458"/>
                      <a:pt x="5114" y="458"/>
                    </a:cubicBezTo>
                    <a:cubicBezTo>
                      <a:pt x="5131" y="447"/>
                      <a:pt x="5131" y="447"/>
                      <a:pt x="5131" y="447"/>
                    </a:cubicBezTo>
                    <a:cubicBezTo>
                      <a:pt x="5131" y="447"/>
                      <a:pt x="5123" y="453"/>
                      <a:pt x="5127" y="458"/>
                    </a:cubicBezTo>
                    <a:cubicBezTo>
                      <a:pt x="5131" y="463"/>
                      <a:pt x="5156" y="465"/>
                      <a:pt x="5156" y="465"/>
                    </a:cubicBezTo>
                    <a:cubicBezTo>
                      <a:pt x="5147" y="471"/>
                      <a:pt x="5147" y="471"/>
                      <a:pt x="5147" y="471"/>
                    </a:cubicBezTo>
                    <a:cubicBezTo>
                      <a:pt x="5147" y="471"/>
                      <a:pt x="5141" y="484"/>
                      <a:pt x="5150" y="487"/>
                    </a:cubicBezTo>
                    <a:cubicBezTo>
                      <a:pt x="5159" y="490"/>
                      <a:pt x="5172" y="504"/>
                      <a:pt x="5166" y="510"/>
                    </a:cubicBezTo>
                    <a:cubicBezTo>
                      <a:pt x="5160" y="516"/>
                      <a:pt x="5149" y="513"/>
                      <a:pt x="5149" y="513"/>
                    </a:cubicBezTo>
                    <a:cubicBezTo>
                      <a:pt x="5149" y="519"/>
                      <a:pt x="5149" y="519"/>
                      <a:pt x="5149" y="519"/>
                    </a:cubicBezTo>
                    <a:cubicBezTo>
                      <a:pt x="5149" y="519"/>
                      <a:pt x="5134" y="518"/>
                      <a:pt x="5125" y="517"/>
                    </a:cubicBezTo>
                    <a:cubicBezTo>
                      <a:pt x="5116" y="516"/>
                      <a:pt x="5108" y="506"/>
                      <a:pt x="5108" y="506"/>
                    </a:cubicBezTo>
                    <a:cubicBezTo>
                      <a:pt x="5068" y="505"/>
                      <a:pt x="5068" y="505"/>
                      <a:pt x="5068" y="505"/>
                    </a:cubicBezTo>
                    <a:cubicBezTo>
                      <a:pt x="5068" y="505"/>
                      <a:pt x="5044" y="483"/>
                      <a:pt x="5038" y="505"/>
                    </a:cubicBezTo>
                    <a:cubicBezTo>
                      <a:pt x="5036" y="514"/>
                      <a:pt x="5048" y="520"/>
                      <a:pt x="5055" y="521"/>
                    </a:cubicBezTo>
                    <a:cubicBezTo>
                      <a:pt x="5062" y="522"/>
                      <a:pt x="5067" y="518"/>
                      <a:pt x="5076" y="522"/>
                    </a:cubicBezTo>
                    <a:cubicBezTo>
                      <a:pt x="5085" y="526"/>
                      <a:pt x="5093" y="540"/>
                      <a:pt x="5108" y="540"/>
                    </a:cubicBezTo>
                    <a:cubicBezTo>
                      <a:pt x="5123" y="540"/>
                      <a:pt x="5134" y="534"/>
                      <a:pt x="5134" y="534"/>
                    </a:cubicBezTo>
                    <a:cubicBezTo>
                      <a:pt x="5149" y="542"/>
                      <a:pt x="5149" y="542"/>
                      <a:pt x="5149" y="542"/>
                    </a:cubicBezTo>
                    <a:cubicBezTo>
                      <a:pt x="5163" y="533"/>
                      <a:pt x="5163" y="533"/>
                      <a:pt x="5163" y="533"/>
                    </a:cubicBezTo>
                    <a:cubicBezTo>
                      <a:pt x="5160" y="547"/>
                      <a:pt x="5160" y="547"/>
                      <a:pt x="5160" y="547"/>
                    </a:cubicBezTo>
                    <a:cubicBezTo>
                      <a:pt x="5160" y="547"/>
                      <a:pt x="5145" y="540"/>
                      <a:pt x="5143" y="547"/>
                    </a:cubicBezTo>
                    <a:cubicBezTo>
                      <a:pt x="5141" y="554"/>
                      <a:pt x="5152" y="561"/>
                      <a:pt x="5152" y="561"/>
                    </a:cubicBezTo>
                    <a:cubicBezTo>
                      <a:pt x="5152" y="561"/>
                      <a:pt x="5125" y="561"/>
                      <a:pt x="5126" y="566"/>
                    </a:cubicBezTo>
                    <a:cubicBezTo>
                      <a:pt x="5127" y="571"/>
                      <a:pt x="5147" y="572"/>
                      <a:pt x="5147" y="572"/>
                    </a:cubicBezTo>
                    <a:cubicBezTo>
                      <a:pt x="5147" y="572"/>
                      <a:pt x="5144" y="581"/>
                      <a:pt x="5139" y="583"/>
                    </a:cubicBezTo>
                    <a:cubicBezTo>
                      <a:pt x="5134" y="585"/>
                      <a:pt x="5118" y="572"/>
                      <a:pt x="5114" y="578"/>
                    </a:cubicBezTo>
                    <a:cubicBezTo>
                      <a:pt x="5110" y="584"/>
                      <a:pt x="5120" y="592"/>
                      <a:pt x="5120" y="592"/>
                    </a:cubicBezTo>
                    <a:cubicBezTo>
                      <a:pt x="5104" y="591"/>
                      <a:pt x="5104" y="591"/>
                      <a:pt x="5104" y="591"/>
                    </a:cubicBezTo>
                    <a:cubicBezTo>
                      <a:pt x="5109" y="605"/>
                      <a:pt x="5109" y="605"/>
                      <a:pt x="5109" y="605"/>
                    </a:cubicBezTo>
                    <a:cubicBezTo>
                      <a:pt x="5109" y="605"/>
                      <a:pt x="5088" y="606"/>
                      <a:pt x="5091" y="616"/>
                    </a:cubicBezTo>
                    <a:cubicBezTo>
                      <a:pt x="5094" y="626"/>
                      <a:pt x="5113" y="628"/>
                      <a:pt x="5113" y="628"/>
                    </a:cubicBezTo>
                    <a:cubicBezTo>
                      <a:pt x="5113" y="628"/>
                      <a:pt x="5115" y="639"/>
                      <a:pt x="5108" y="639"/>
                    </a:cubicBezTo>
                    <a:cubicBezTo>
                      <a:pt x="5101" y="639"/>
                      <a:pt x="5106" y="647"/>
                      <a:pt x="5106" y="647"/>
                    </a:cubicBezTo>
                    <a:cubicBezTo>
                      <a:pt x="5106" y="647"/>
                      <a:pt x="5104" y="649"/>
                      <a:pt x="5101" y="639"/>
                    </a:cubicBezTo>
                    <a:cubicBezTo>
                      <a:pt x="5098" y="629"/>
                      <a:pt x="5087" y="624"/>
                      <a:pt x="5087" y="624"/>
                    </a:cubicBezTo>
                    <a:cubicBezTo>
                      <a:pt x="5087" y="624"/>
                      <a:pt x="5070" y="593"/>
                      <a:pt x="5060" y="595"/>
                    </a:cubicBezTo>
                    <a:cubicBezTo>
                      <a:pt x="5050" y="597"/>
                      <a:pt x="5024" y="609"/>
                      <a:pt x="5038" y="617"/>
                    </a:cubicBezTo>
                    <a:cubicBezTo>
                      <a:pt x="5052" y="625"/>
                      <a:pt x="5074" y="628"/>
                      <a:pt x="5074" y="628"/>
                    </a:cubicBezTo>
                    <a:cubicBezTo>
                      <a:pt x="5074" y="628"/>
                      <a:pt x="5057" y="630"/>
                      <a:pt x="5046" y="630"/>
                    </a:cubicBezTo>
                    <a:cubicBezTo>
                      <a:pt x="5035" y="630"/>
                      <a:pt x="5021" y="625"/>
                      <a:pt x="5013" y="630"/>
                    </a:cubicBezTo>
                    <a:cubicBezTo>
                      <a:pt x="5005" y="635"/>
                      <a:pt x="4982" y="640"/>
                      <a:pt x="4989" y="643"/>
                    </a:cubicBezTo>
                    <a:cubicBezTo>
                      <a:pt x="4996" y="646"/>
                      <a:pt x="5037" y="639"/>
                      <a:pt x="5047" y="640"/>
                    </a:cubicBezTo>
                    <a:cubicBezTo>
                      <a:pt x="5057" y="641"/>
                      <a:pt x="5081" y="643"/>
                      <a:pt x="5081" y="643"/>
                    </a:cubicBezTo>
                    <a:cubicBezTo>
                      <a:pt x="5081" y="643"/>
                      <a:pt x="5061" y="644"/>
                      <a:pt x="5055" y="644"/>
                    </a:cubicBezTo>
                    <a:cubicBezTo>
                      <a:pt x="5049" y="644"/>
                      <a:pt x="4983" y="649"/>
                      <a:pt x="4977" y="654"/>
                    </a:cubicBezTo>
                    <a:cubicBezTo>
                      <a:pt x="4971" y="659"/>
                      <a:pt x="4971" y="663"/>
                      <a:pt x="4987" y="662"/>
                    </a:cubicBezTo>
                    <a:cubicBezTo>
                      <a:pt x="5003" y="661"/>
                      <a:pt x="5041" y="657"/>
                      <a:pt x="5041" y="657"/>
                    </a:cubicBezTo>
                    <a:cubicBezTo>
                      <a:pt x="5041" y="657"/>
                      <a:pt x="5068" y="656"/>
                      <a:pt x="5069" y="659"/>
                    </a:cubicBezTo>
                    <a:cubicBezTo>
                      <a:pt x="5070" y="662"/>
                      <a:pt x="5023" y="664"/>
                      <a:pt x="5023" y="664"/>
                    </a:cubicBezTo>
                    <a:cubicBezTo>
                      <a:pt x="5023" y="664"/>
                      <a:pt x="4968" y="666"/>
                      <a:pt x="4969" y="668"/>
                    </a:cubicBezTo>
                    <a:cubicBezTo>
                      <a:pt x="4970" y="670"/>
                      <a:pt x="4979" y="675"/>
                      <a:pt x="4988" y="675"/>
                    </a:cubicBezTo>
                    <a:cubicBezTo>
                      <a:pt x="4997" y="675"/>
                      <a:pt x="5011" y="682"/>
                      <a:pt x="5011" y="682"/>
                    </a:cubicBezTo>
                    <a:cubicBezTo>
                      <a:pt x="5011" y="682"/>
                      <a:pt x="4987" y="676"/>
                      <a:pt x="4982" y="682"/>
                    </a:cubicBezTo>
                    <a:cubicBezTo>
                      <a:pt x="4977" y="688"/>
                      <a:pt x="4982" y="690"/>
                      <a:pt x="4982" y="690"/>
                    </a:cubicBezTo>
                    <a:cubicBezTo>
                      <a:pt x="4982" y="690"/>
                      <a:pt x="4951" y="699"/>
                      <a:pt x="4955" y="705"/>
                    </a:cubicBezTo>
                    <a:cubicBezTo>
                      <a:pt x="4980" y="706"/>
                      <a:pt x="4980" y="706"/>
                      <a:pt x="4980" y="706"/>
                    </a:cubicBezTo>
                    <a:cubicBezTo>
                      <a:pt x="4957" y="716"/>
                      <a:pt x="4957" y="716"/>
                      <a:pt x="4957" y="716"/>
                    </a:cubicBezTo>
                    <a:cubicBezTo>
                      <a:pt x="4957" y="716"/>
                      <a:pt x="4956" y="729"/>
                      <a:pt x="4966" y="727"/>
                    </a:cubicBezTo>
                    <a:cubicBezTo>
                      <a:pt x="4976" y="725"/>
                      <a:pt x="4999" y="725"/>
                      <a:pt x="4999" y="725"/>
                    </a:cubicBezTo>
                    <a:cubicBezTo>
                      <a:pt x="4999" y="725"/>
                      <a:pt x="4960" y="736"/>
                      <a:pt x="4967" y="744"/>
                    </a:cubicBezTo>
                    <a:cubicBezTo>
                      <a:pt x="4974" y="752"/>
                      <a:pt x="4997" y="740"/>
                      <a:pt x="4997" y="740"/>
                    </a:cubicBezTo>
                    <a:cubicBezTo>
                      <a:pt x="4997" y="740"/>
                      <a:pt x="4980" y="755"/>
                      <a:pt x="4978" y="762"/>
                    </a:cubicBezTo>
                    <a:cubicBezTo>
                      <a:pt x="4976" y="769"/>
                      <a:pt x="4973" y="775"/>
                      <a:pt x="4979" y="775"/>
                    </a:cubicBezTo>
                    <a:cubicBezTo>
                      <a:pt x="4985" y="775"/>
                      <a:pt x="4996" y="767"/>
                      <a:pt x="4996" y="767"/>
                    </a:cubicBezTo>
                    <a:cubicBezTo>
                      <a:pt x="4996" y="767"/>
                      <a:pt x="4991" y="783"/>
                      <a:pt x="4984" y="783"/>
                    </a:cubicBezTo>
                    <a:cubicBezTo>
                      <a:pt x="4977" y="783"/>
                      <a:pt x="4962" y="792"/>
                      <a:pt x="4963" y="802"/>
                    </a:cubicBezTo>
                    <a:cubicBezTo>
                      <a:pt x="4964" y="812"/>
                      <a:pt x="4987" y="793"/>
                      <a:pt x="4987" y="793"/>
                    </a:cubicBezTo>
                    <a:cubicBezTo>
                      <a:pt x="4987" y="793"/>
                      <a:pt x="5002" y="776"/>
                      <a:pt x="5006" y="780"/>
                    </a:cubicBezTo>
                    <a:cubicBezTo>
                      <a:pt x="5010" y="784"/>
                      <a:pt x="5034" y="774"/>
                      <a:pt x="5034" y="774"/>
                    </a:cubicBezTo>
                    <a:cubicBezTo>
                      <a:pt x="5031" y="784"/>
                      <a:pt x="5031" y="784"/>
                      <a:pt x="5031" y="784"/>
                    </a:cubicBezTo>
                    <a:cubicBezTo>
                      <a:pt x="5045" y="774"/>
                      <a:pt x="5045" y="774"/>
                      <a:pt x="5045" y="774"/>
                    </a:cubicBezTo>
                    <a:cubicBezTo>
                      <a:pt x="5031" y="791"/>
                      <a:pt x="5031" y="791"/>
                      <a:pt x="5031" y="791"/>
                    </a:cubicBezTo>
                    <a:cubicBezTo>
                      <a:pt x="5053" y="794"/>
                      <a:pt x="5053" y="794"/>
                      <a:pt x="5053" y="794"/>
                    </a:cubicBezTo>
                    <a:cubicBezTo>
                      <a:pt x="5053" y="794"/>
                      <a:pt x="5023" y="794"/>
                      <a:pt x="5021" y="798"/>
                    </a:cubicBezTo>
                    <a:cubicBezTo>
                      <a:pt x="5019" y="802"/>
                      <a:pt x="5028" y="804"/>
                      <a:pt x="5028" y="804"/>
                    </a:cubicBezTo>
                    <a:cubicBezTo>
                      <a:pt x="5028" y="804"/>
                      <a:pt x="5005" y="809"/>
                      <a:pt x="4999" y="810"/>
                    </a:cubicBezTo>
                    <a:cubicBezTo>
                      <a:pt x="4993" y="811"/>
                      <a:pt x="5000" y="816"/>
                      <a:pt x="5000" y="816"/>
                    </a:cubicBezTo>
                    <a:cubicBezTo>
                      <a:pt x="5000" y="816"/>
                      <a:pt x="4976" y="821"/>
                      <a:pt x="4974" y="826"/>
                    </a:cubicBezTo>
                    <a:cubicBezTo>
                      <a:pt x="4972" y="831"/>
                      <a:pt x="4998" y="829"/>
                      <a:pt x="4998" y="829"/>
                    </a:cubicBezTo>
                    <a:cubicBezTo>
                      <a:pt x="4998" y="829"/>
                      <a:pt x="4977" y="833"/>
                      <a:pt x="4977" y="836"/>
                    </a:cubicBezTo>
                    <a:cubicBezTo>
                      <a:pt x="4977" y="839"/>
                      <a:pt x="4997" y="844"/>
                      <a:pt x="4997" y="844"/>
                    </a:cubicBezTo>
                    <a:cubicBezTo>
                      <a:pt x="4997" y="844"/>
                      <a:pt x="4980" y="844"/>
                      <a:pt x="4979" y="851"/>
                    </a:cubicBezTo>
                    <a:cubicBezTo>
                      <a:pt x="4978" y="858"/>
                      <a:pt x="5003" y="855"/>
                      <a:pt x="5003" y="855"/>
                    </a:cubicBezTo>
                    <a:cubicBezTo>
                      <a:pt x="4991" y="870"/>
                      <a:pt x="4991" y="870"/>
                      <a:pt x="4991" y="870"/>
                    </a:cubicBezTo>
                    <a:cubicBezTo>
                      <a:pt x="5010" y="867"/>
                      <a:pt x="5010" y="867"/>
                      <a:pt x="5010" y="867"/>
                    </a:cubicBezTo>
                    <a:cubicBezTo>
                      <a:pt x="5010" y="867"/>
                      <a:pt x="4988" y="880"/>
                      <a:pt x="4991" y="891"/>
                    </a:cubicBezTo>
                    <a:cubicBezTo>
                      <a:pt x="4994" y="902"/>
                      <a:pt x="5017" y="900"/>
                      <a:pt x="5017" y="900"/>
                    </a:cubicBezTo>
                    <a:cubicBezTo>
                      <a:pt x="5006" y="915"/>
                      <a:pt x="5006" y="915"/>
                      <a:pt x="5006" y="915"/>
                    </a:cubicBezTo>
                    <a:cubicBezTo>
                      <a:pt x="5027" y="908"/>
                      <a:pt x="5027" y="908"/>
                      <a:pt x="5027" y="908"/>
                    </a:cubicBezTo>
                    <a:cubicBezTo>
                      <a:pt x="5027" y="908"/>
                      <a:pt x="5012" y="920"/>
                      <a:pt x="5015" y="925"/>
                    </a:cubicBezTo>
                    <a:cubicBezTo>
                      <a:pt x="5018" y="930"/>
                      <a:pt x="5037" y="931"/>
                      <a:pt x="5037" y="931"/>
                    </a:cubicBezTo>
                    <a:cubicBezTo>
                      <a:pt x="5037" y="931"/>
                      <a:pt x="5027" y="934"/>
                      <a:pt x="5030" y="940"/>
                    </a:cubicBezTo>
                    <a:cubicBezTo>
                      <a:pt x="5033" y="946"/>
                      <a:pt x="5044" y="943"/>
                      <a:pt x="5044" y="943"/>
                    </a:cubicBezTo>
                    <a:cubicBezTo>
                      <a:pt x="5044" y="943"/>
                      <a:pt x="5029" y="955"/>
                      <a:pt x="5032" y="959"/>
                    </a:cubicBezTo>
                    <a:cubicBezTo>
                      <a:pt x="5035" y="963"/>
                      <a:pt x="5051" y="961"/>
                      <a:pt x="5051" y="961"/>
                    </a:cubicBezTo>
                    <a:cubicBezTo>
                      <a:pt x="5049" y="969"/>
                      <a:pt x="5049" y="969"/>
                      <a:pt x="5049" y="969"/>
                    </a:cubicBezTo>
                    <a:cubicBezTo>
                      <a:pt x="5075" y="963"/>
                      <a:pt x="5075" y="963"/>
                      <a:pt x="5075" y="963"/>
                    </a:cubicBezTo>
                    <a:cubicBezTo>
                      <a:pt x="5075" y="963"/>
                      <a:pt x="5083" y="976"/>
                      <a:pt x="5091" y="969"/>
                    </a:cubicBezTo>
                    <a:cubicBezTo>
                      <a:pt x="5099" y="962"/>
                      <a:pt x="5124" y="946"/>
                      <a:pt x="5128" y="948"/>
                    </a:cubicBezTo>
                    <a:cubicBezTo>
                      <a:pt x="5132" y="950"/>
                      <a:pt x="5121" y="958"/>
                      <a:pt x="5121" y="958"/>
                    </a:cubicBezTo>
                    <a:cubicBezTo>
                      <a:pt x="5136" y="962"/>
                      <a:pt x="5136" y="962"/>
                      <a:pt x="5136" y="962"/>
                    </a:cubicBezTo>
                    <a:cubicBezTo>
                      <a:pt x="5150" y="955"/>
                      <a:pt x="5150" y="955"/>
                      <a:pt x="5150" y="955"/>
                    </a:cubicBezTo>
                    <a:cubicBezTo>
                      <a:pt x="5150" y="955"/>
                      <a:pt x="5129" y="968"/>
                      <a:pt x="5124" y="973"/>
                    </a:cubicBezTo>
                    <a:cubicBezTo>
                      <a:pt x="5119" y="978"/>
                      <a:pt x="5115" y="983"/>
                      <a:pt x="5123" y="983"/>
                    </a:cubicBezTo>
                    <a:cubicBezTo>
                      <a:pt x="5131" y="983"/>
                      <a:pt x="5158" y="978"/>
                      <a:pt x="5158" y="978"/>
                    </a:cubicBezTo>
                    <a:cubicBezTo>
                      <a:pt x="5158" y="978"/>
                      <a:pt x="5127" y="994"/>
                      <a:pt x="5136" y="1000"/>
                    </a:cubicBezTo>
                    <a:cubicBezTo>
                      <a:pt x="5145" y="1006"/>
                      <a:pt x="5164" y="1000"/>
                      <a:pt x="5164" y="1000"/>
                    </a:cubicBezTo>
                    <a:cubicBezTo>
                      <a:pt x="5164" y="1000"/>
                      <a:pt x="5174" y="1019"/>
                      <a:pt x="5186" y="1012"/>
                    </a:cubicBezTo>
                    <a:cubicBezTo>
                      <a:pt x="5198" y="1005"/>
                      <a:pt x="5204" y="998"/>
                      <a:pt x="5204" y="998"/>
                    </a:cubicBezTo>
                    <a:cubicBezTo>
                      <a:pt x="5204" y="998"/>
                      <a:pt x="5199" y="995"/>
                      <a:pt x="5195" y="989"/>
                    </a:cubicBezTo>
                    <a:cubicBezTo>
                      <a:pt x="5191" y="983"/>
                      <a:pt x="5208" y="990"/>
                      <a:pt x="5213" y="985"/>
                    </a:cubicBezTo>
                    <a:cubicBezTo>
                      <a:pt x="5218" y="980"/>
                      <a:pt x="5217" y="964"/>
                      <a:pt x="5217" y="964"/>
                    </a:cubicBezTo>
                    <a:cubicBezTo>
                      <a:pt x="5217" y="964"/>
                      <a:pt x="5239" y="974"/>
                      <a:pt x="5238" y="964"/>
                    </a:cubicBezTo>
                    <a:cubicBezTo>
                      <a:pt x="5237" y="954"/>
                      <a:pt x="5233" y="948"/>
                      <a:pt x="5233" y="948"/>
                    </a:cubicBezTo>
                    <a:cubicBezTo>
                      <a:pt x="5233" y="948"/>
                      <a:pt x="5239" y="957"/>
                      <a:pt x="5245" y="958"/>
                    </a:cubicBezTo>
                    <a:cubicBezTo>
                      <a:pt x="5250" y="958"/>
                      <a:pt x="5255" y="949"/>
                      <a:pt x="5252" y="944"/>
                    </a:cubicBezTo>
                    <a:cubicBezTo>
                      <a:pt x="5246" y="934"/>
                      <a:pt x="5240" y="931"/>
                      <a:pt x="5240" y="931"/>
                    </a:cubicBezTo>
                    <a:cubicBezTo>
                      <a:pt x="5240" y="931"/>
                      <a:pt x="5262" y="937"/>
                      <a:pt x="5262" y="933"/>
                    </a:cubicBezTo>
                    <a:cubicBezTo>
                      <a:pt x="5262" y="929"/>
                      <a:pt x="5257" y="923"/>
                      <a:pt x="5257" y="923"/>
                    </a:cubicBezTo>
                    <a:cubicBezTo>
                      <a:pt x="5275" y="922"/>
                      <a:pt x="5275" y="922"/>
                      <a:pt x="5275" y="922"/>
                    </a:cubicBezTo>
                    <a:cubicBezTo>
                      <a:pt x="5267" y="908"/>
                      <a:pt x="5267" y="908"/>
                      <a:pt x="5267" y="908"/>
                    </a:cubicBezTo>
                    <a:cubicBezTo>
                      <a:pt x="5278" y="903"/>
                      <a:pt x="5278" y="903"/>
                      <a:pt x="5278" y="903"/>
                    </a:cubicBezTo>
                    <a:cubicBezTo>
                      <a:pt x="5278" y="903"/>
                      <a:pt x="5265" y="894"/>
                      <a:pt x="5262" y="893"/>
                    </a:cubicBezTo>
                    <a:cubicBezTo>
                      <a:pt x="5259" y="892"/>
                      <a:pt x="5273" y="887"/>
                      <a:pt x="5273" y="887"/>
                    </a:cubicBezTo>
                    <a:cubicBezTo>
                      <a:pt x="5259" y="873"/>
                      <a:pt x="5259" y="873"/>
                      <a:pt x="5259" y="873"/>
                    </a:cubicBezTo>
                    <a:cubicBezTo>
                      <a:pt x="5259" y="873"/>
                      <a:pt x="5273" y="885"/>
                      <a:pt x="5277" y="882"/>
                    </a:cubicBezTo>
                    <a:cubicBezTo>
                      <a:pt x="5281" y="879"/>
                      <a:pt x="5289" y="873"/>
                      <a:pt x="5289" y="873"/>
                    </a:cubicBezTo>
                    <a:cubicBezTo>
                      <a:pt x="5289" y="873"/>
                      <a:pt x="5305" y="875"/>
                      <a:pt x="5308" y="872"/>
                    </a:cubicBezTo>
                    <a:cubicBezTo>
                      <a:pt x="5311" y="869"/>
                      <a:pt x="5304" y="859"/>
                      <a:pt x="5304" y="859"/>
                    </a:cubicBezTo>
                    <a:cubicBezTo>
                      <a:pt x="5318" y="858"/>
                      <a:pt x="5318" y="858"/>
                      <a:pt x="5318" y="858"/>
                    </a:cubicBezTo>
                    <a:cubicBezTo>
                      <a:pt x="5323" y="841"/>
                      <a:pt x="5323" y="841"/>
                      <a:pt x="5323" y="841"/>
                    </a:cubicBezTo>
                    <a:cubicBezTo>
                      <a:pt x="5323" y="841"/>
                      <a:pt x="5343" y="848"/>
                      <a:pt x="5349" y="843"/>
                    </a:cubicBezTo>
                    <a:cubicBezTo>
                      <a:pt x="5355" y="838"/>
                      <a:pt x="5350" y="829"/>
                      <a:pt x="5350" y="829"/>
                    </a:cubicBezTo>
                    <a:cubicBezTo>
                      <a:pt x="5350" y="829"/>
                      <a:pt x="5357" y="839"/>
                      <a:pt x="5364" y="839"/>
                    </a:cubicBezTo>
                    <a:cubicBezTo>
                      <a:pt x="5368" y="839"/>
                      <a:pt x="5371" y="830"/>
                      <a:pt x="5373" y="828"/>
                    </a:cubicBezTo>
                    <a:cubicBezTo>
                      <a:pt x="5378" y="821"/>
                      <a:pt x="5373" y="811"/>
                      <a:pt x="5373" y="811"/>
                    </a:cubicBezTo>
                    <a:cubicBezTo>
                      <a:pt x="5348" y="807"/>
                      <a:pt x="5348" y="807"/>
                      <a:pt x="5348" y="807"/>
                    </a:cubicBezTo>
                    <a:cubicBezTo>
                      <a:pt x="5366" y="802"/>
                      <a:pt x="5366" y="802"/>
                      <a:pt x="5366" y="802"/>
                    </a:cubicBezTo>
                    <a:cubicBezTo>
                      <a:pt x="5386" y="794"/>
                      <a:pt x="5386" y="794"/>
                      <a:pt x="5386" y="794"/>
                    </a:cubicBezTo>
                    <a:cubicBezTo>
                      <a:pt x="5387" y="780"/>
                      <a:pt x="5387" y="780"/>
                      <a:pt x="5387" y="780"/>
                    </a:cubicBezTo>
                    <a:cubicBezTo>
                      <a:pt x="5374" y="777"/>
                      <a:pt x="5374" y="777"/>
                      <a:pt x="5374" y="777"/>
                    </a:cubicBezTo>
                    <a:cubicBezTo>
                      <a:pt x="5379" y="765"/>
                      <a:pt x="5379" y="765"/>
                      <a:pt x="5379" y="765"/>
                    </a:cubicBezTo>
                    <a:cubicBezTo>
                      <a:pt x="5400" y="765"/>
                      <a:pt x="5400" y="765"/>
                      <a:pt x="5400" y="765"/>
                    </a:cubicBezTo>
                    <a:cubicBezTo>
                      <a:pt x="5400" y="765"/>
                      <a:pt x="5414" y="769"/>
                      <a:pt x="5421" y="763"/>
                    </a:cubicBezTo>
                    <a:cubicBezTo>
                      <a:pt x="5428" y="757"/>
                      <a:pt x="5423" y="745"/>
                      <a:pt x="5423" y="745"/>
                    </a:cubicBezTo>
                    <a:cubicBezTo>
                      <a:pt x="5445" y="741"/>
                      <a:pt x="5445" y="741"/>
                      <a:pt x="5445" y="741"/>
                    </a:cubicBezTo>
                    <a:cubicBezTo>
                      <a:pt x="5445" y="741"/>
                      <a:pt x="5476" y="747"/>
                      <a:pt x="5484" y="740"/>
                    </a:cubicBezTo>
                    <a:cubicBezTo>
                      <a:pt x="5492" y="733"/>
                      <a:pt x="5495" y="726"/>
                      <a:pt x="5495" y="726"/>
                    </a:cubicBezTo>
                    <a:cubicBezTo>
                      <a:pt x="5504" y="721"/>
                      <a:pt x="5504" y="721"/>
                      <a:pt x="5504" y="721"/>
                    </a:cubicBezTo>
                    <a:cubicBezTo>
                      <a:pt x="5504" y="721"/>
                      <a:pt x="5506" y="710"/>
                      <a:pt x="5517" y="708"/>
                    </a:cubicBezTo>
                    <a:cubicBezTo>
                      <a:pt x="5528" y="706"/>
                      <a:pt x="5497" y="740"/>
                      <a:pt x="5505" y="740"/>
                    </a:cubicBezTo>
                    <a:cubicBezTo>
                      <a:pt x="5513" y="740"/>
                      <a:pt x="5521" y="738"/>
                      <a:pt x="5521" y="738"/>
                    </a:cubicBezTo>
                    <a:cubicBezTo>
                      <a:pt x="5525" y="725"/>
                      <a:pt x="5525" y="725"/>
                      <a:pt x="5525" y="725"/>
                    </a:cubicBezTo>
                    <a:cubicBezTo>
                      <a:pt x="5534" y="727"/>
                      <a:pt x="5534" y="727"/>
                      <a:pt x="5534" y="727"/>
                    </a:cubicBezTo>
                    <a:cubicBezTo>
                      <a:pt x="5542" y="718"/>
                      <a:pt x="5542" y="718"/>
                      <a:pt x="5542" y="718"/>
                    </a:cubicBezTo>
                    <a:cubicBezTo>
                      <a:pt x="5542" y="718"/>
                      <a:pt x="5559" y="733"/>
                      <a:pt x="5571" y="725"/>
                    </a:cubicBezTo>
                    <a:cubicBezTo>
                      <a:pt x="5583" y="717"/>
                      <a:pt x="5600" y="704"/>
                      <a:pt x="5600" y="704"/>
                    </a:cubicBezTo>
                    <a:cubicBezTo>
                      <a:pt x="5600" y="704"/>
                      <a:pt x="5616" y="709"/>
                      <a:pt x="5643" y="698"/>
                    </a:cubicBezTo>
                    <a:cubicBezTo>
                      <a:pt x="5670" y="687"/>
                      <a:pt x="5667" y="670"/>
                      <a:pt x="5685" y="658"/>
                    </a:cubicBezTo>
                    <a:cubicBezTo>
                      <a:pt x="5703" y="646"/>
                      <a:pt x="5745" y="634"/>
                      <a:pt x="5745" y="634"/>
                    </a:cubicBezTo>
                    <a:cubicBezTo>
                      <a:pt x="5745" y="634"/>
                      <a:pt x="5748" y="625"/>
                      <a:pt x="5747" y="619"/>
                    </a:cubicBezTo>
                    <a:cubicBezTo>
                      <a:pt x="5746" y="613"/>
                      <a:pt x="5739" y="601"/>
                      <a:pt x="5746" y="599"/>
                    </a:cubicBezTo>
                    <a:cubicBezTo>
                      <a:pt x="5753" y="597"/>
                      <a:pt x="5764" y="625"/>
                      <a:pt x="5775" y="625"/>
                    </a:cubicBezTo>
                    <a:cubicBezTo>
                      <a:pt x="5775" y="625"/>
                      <a:pt x="5817" y="624"/>
                      <a:pt x="5828" y="622"/>
                    </a:cubicBezTo>
                    <a:cubicBezTo>
                      <a:pt x="5839" y="620"/>
                      <a:pt x="5860" y="609"/>
                      <a:pt x="5883" y="606"/>
                    </a:cubicBezTo>
                    <a:cubicBezTo>
                      <a:pt x="5906" y="603"/>
                      <a:pt x="5946" y="600"/>
                      <a:pt x="5953" y="598"/>
                    </a:cubicBezTo>
                    <a:cubicBezTo>
                      <a:pt x="5960" y="596"/>
                      <a:pt x="5966" y="589"/>
                      <a:pt x="5966" y="589"/>
                    </a:cubicBezTo>
                    <a:cubicBezTo>
                      <a:pt x="5984" y="589"/>
                      <a:pt x="5984" y="589"/>
                      <a:pt x="5984" y="589"/>
                    </a:cubicBezTo>
                    <a:cubicBezTo>
                      <a:pt x="5993" y="578"/>
                      <a:pt x="5993" y="578"/>
                      <a:pt x="5993" y="578"/>
                    </a:cubicBezTo>
                    <a:cubicBezTo>
                      <a:pt x="6010" y="578"/>
                      <a:pt x="6010" y="578"/>
                      <a:pt x="6010" y="578"/>
                    </a:cubicBezTo>
                    <a:cubicBezTo>
                      <a:pt x="6010" y="578"/>
                      <a:pt x="6028" y="561"/>
                      <a:pt x="6032" y="558"/>
                    </a:cubicBezTo>
                    <a:cubicBezTo>
                      <a:pt x="6036" y="555"/>
                      <a:pt x="6062" y="553"/>
                      <a:pt x="6062" y="553"/>
                    </a:cubicBezTo>
                    <a:cubicBezTo>
                      <a:pt x="6094" y="542"/>
                      <a:pt x="6094" y="542"/>
                      <a:pt x="6094" y="542"/>
                    </a:cubicBezTo>
                    <a:cubicBezTo>
                      <a:pt x="6115" y="537"/>
                      <a:pt x="6115" y="537"/>
                      <a:pt x="6115" y="537"/>
                    </a:cubicBezTo>
                    <a:cubicBezTo>
                      <a:pt x="6120" y="529"/>
                      <a:pt x="6120" y="529"/>
                      <a:pt x="6120" y="529"/>
                    </a:cubicBezTo>
                    <a:cubicBezTo>
                      <a:pt x="6120" y="529"/>
                      <a:pt x="6100" y="531"/>
                      <a:pt x="6088" y="531"/>
                    </a:cubicBezTo>
                    <a:cubicBezTo>
                      <a:pt x="6076" y="531"/>
                      <a:pt x="6068" y="524"/>
                      <a:pt x="6053" y="522"/>
                    </a:cubicBezTo>
                    <a:cubicBezTo>
                      <a:pt x="6038" y="520"/>
                      <a:pt x="6010" y="520"/>
                      <a:pt x="5996" y="524"/>
                    </a:cubicBezTo>
                    <a:cubicBezTo>
                      <a:pt x="5982" y="528"/>
                      <a:pt x="5962" y="528"/>
                      <a:pt x="5962" y="528"/>
                    </a:cubicBezTo>
                    <a:cubicBezTo>
                      <a:pt x="5952" y="537"/>
                      <a:pt x="5952" y="537"/>
                      <a:pt x="5952" y="537"/>
                    </a:cubicBezTo>
                    <a:cubicBezTo>
                      <a:pt x="5952" y="537"/>
                      <a:pt x="5907" y="541"/>
                      <a:pt x="5914" y="535"/>
                    </a:cubicBezTo>
                    <a:cubicBezTo>
                      <a:pt x="5921" y="529"/>
                      <a:pt x="5981" y="520"/>
                      <a:pt x="5981" y="520"/>
                    </a:cubicBezTo>
                    <a:cubicBezTo>
                      <a:pt x="5981" y="520"/>
                      <a:pt x="6041" y="508"/>
                      <a:pt x="6026" y="499"/>
                    </a:cubicBezTo>
                    <a:cubicBezTo>
                      <a:pt x="6011" y="490"/>
                      <a:pt x="6003" y="490"/>
                      <a:pt x="6003" y="490"/>
                    </a:cubicBezTo>
                    <a:cubicBezTo>
                      <a:pt x="6003" y="490"/>
                      <a:pt x="5948" y="508"/>
                      <a:pt x="5942" y="511"/>
                    </a:cubicBezTo>
                    <a:cubicBezTo>
                      <a:pt x="5936" y="514"/>
                      <a:pt x="5910" y="512"/>
                      <a:pt x="5910" y="512"/>
                    </a:cubicBezTo>
                    <a:cubicBezTo>
                      <a:pt x="5934" y="500"/>
                      <a:pt x="5934" y="500"/>
                      <a:pt x="5934" y="500"/>
                    </a:cubicBezTo>
                    <a:cubicBezTo>
                      <a:pt x="5948" y="489"/>
                      <a:pt x="5948" y="489"/>
                      <a:pt x="5948" y="489"/>
                    </a:cubicBezTo>
                    <a:cubicBezTo>
                      <a:pt x="5948" y="489"/>
                      <a:pt x="5972" y="493"/>
                      <a:pt x="5979" y="491"/>
                    </a:cubicBezTo>
                    <a:cubicBezTo>
                      <a:pt x="5986" y="489"/>
                      <a:pt x="6004" y="485"/>
                      <a:pt x="6012" y="485"/>
                    </a:cubicBezTo>
                    <a:cubicBezTo>
                      <a:pt x="6020" y="485"/>
                      <a:pt x="6042" y="483"/>
                      <a:pt x="6030" y="477"/>
                    </a:cubicBezTo>
                    <a:cubicBezTo>
                      <a:pt x="6018" y="471"/>
                      <a:pt x="5980" y="470"/>
                      <a:pt x="5980" y="470"/>
                    </a:cubicBezTo>
                    <a:cubicBezTo>
                      <a:pt x="5948" y="472"/>
                      <a:pt x="5948" y="472"/>
                      <a:pt x="5948" y="472"/>
                    </a:cubicBezTo>
                    <a:cubicBezTo>
                      <a:pt x="5964" y="465"/>
                      <a:pt x="5964" y="465"/>
                      <a:pt x="5964" y="465"/>
                    </a:cubicBezTo>
                    <a:cubicBezTo>
                      <a:pt x="5948" y="455"/>
                      <a:pt x="5948" y="455"/>
                      <a:pt x="5948" y="455"/>
                    </a:cubicBezTo>
                    <a:cubicBezTo>
                      <a:pt x="5948" y="455"/>
                      <a:pt x="5946" y="446"/>
                      <a:pt x="5950" y="446"/>
                    </a:cubicBezTo>
                    <a:cubicBezTo>
                      <a:pt x="5954" y="446"/>
                      <a:pt x="5974" y="463"/>
                      <a:pt x="5987" y="464"/>
                    </a:cubicBezTo>
                    <a:cubicBezTo>
                      <a:pt x="6000" y="465"/>
                      <a:pt x="6041" y="477"/>
                      <a:pt x="6041" y="477"/>
                    </a:cubicBezTo>
                    <a:cubicBezTo>
                      <a:pt x="6041" y="477"/>
                      <a:pt x="6059" y="469"/>
                      <a:pt x="6060" y="478"/>
                    </a:cubicBezTo>
                    <a:cubicBezTo>
                      <a:pt x="6061" y="487"/>
                      <a:pt x="6049" y="501"/>
                      <a:pt x="6070" y="507"/>
                    </a:cubicBezTo>
                    <a:cubicBezTo>
                      <a:pt x="6091" y="513"/>
                      <a:pt x="6114" y="514"/>
                      <a:pt x="6114" y="514"/>
                    </a:cubicBezTo>
                    <a:cubicBezTo>
                      <a:pt x="6114" y="514"/>
                      <a:pt x="6116" y="499"/>
                      <a:pt x="6120" y="502"/>
                    </a:cubicBezTo>
                    <a:cubicBezTo>
                      <a:pt x="6124" y="505"/>
                      <a:pt x="6120" y="520"/>
                      <a:pt x="6129" y="520"/>
                    </a:cubicBezTo>
                    <a:cubicBezTo>
                      <a:pt x="6138" y="520"/>
                      <a:pt x="6150" y="510"/>
                      <a:pt x="6150" y="510"/>
                    </a:cubicBezTo>
                    <a:cubicBezTo>
                      <a:pt x="6150" y="494"/>
                      <a:pt x="6150" y="494"/>
                      <a:pt x="6150" y="494"/>
                    </a:cubicBezTo>
                    <a:cubicBezTo>
                      <a:pt x="6144" y="492"/>
                      <a:pt x="6144" y="492"/>
                      <a:pt x="6144" y="492"/>
                    </a:cubicBezTo>
                    <a:cubicBezTo>
                      <a:pt x="6144" y="492"/>
                      <a:pt x="6158" y="481"/>
                      <a:pt x="6152" y="476"/>
                    </a:cubicBezTo>
                    <a:cubicBezTo>
                      <a:pt x="6146" y="471"/>
                      <a:pt x="6135" y="477"/>
                      <a:pt x="6135" y="477"/>
                    </a:cubicBezTo>
                    <a:cubicBezTo>
                      <a:pt x="6129" y="462"/>
                      <a:pt x="6129" y="462"/>
                      <a:pt x="6129" y="462"/>
                    </a:cubicBezTo>
                    <a:cubicBezTo>
                      <a:pt x="6118" y="459"/>
                      <a:pt x="6118" y="459"/>
                      <a:pt x="6118" y="459"/>
                    </a:cubicBezTo>
                    <a:cubicBezTo>
                      <a:pt x="6121" y="449"/>
                      <a:pt x="6121" y="449"/>
                      <a:pt x="6121" y="449"/>
                    </a:cubicBezTo>
                    <a:cubicBezTo>
                      <a:pt x="6073" y="430"/>
                      <a:pt x="6073" y="430"/>
                      <a:pt x="6073" y="430"/>
                    </a:cubicBezTo>
                    <a:cubicBezTo>
                      <a:pt x="6046" y="437"/>
                      <a:pt x="6046" y="437"/>
                      <a:pt x="6046" y="437"/>
                    </a:cubicBezTo>
                    <a:cubicBezTo>
                      <a:pt x="6040" y="434"/>
                      <a:pt x="6040" y="434"/>
                      <a:pt x="6040" y="434"/>
                    </a:cubicBezTo>
                    <a:cubicBezTo>
                      <a:pt x="6062" y="427"/>
                      <a:pt x="6062" y="427"/>
                      <a:pt x="6062" y="427"/>
                    </a:cubicBezTo>
                    <a:cubicBezTo>
                      <a:pt x="6064" y="424"/>
                      <a:pt x="6064" y="424"/>
                      <a:pt x="6064" y="424"/>
                    </a:cubicBezTo>
                    <a:cubicBezTo>
                      <a:pt x="6064" y="424"/>
                      <a:pt x="6063" y="415"/>
                      <a:pt x="6046" y="415"/>
                    </a:cubicBezTo>
                    <a:cubicBezTo>
                      <a:pt x="6029" y="415"/>
                      <a:pt x="5996" y="412"/>
                      <a:pt x="5996" y="412"/>
                    </a:cubicBezTo>
                    <a:cubicBezTo>
                      <a:pt x="6007" y="398"/>
                      <a:pt x="6007" y="398"/>
                      <a:pt x="6007" y="398"/>
                    </a:cubicBezTo>
                    <a:cubicBezTo>
                      <a:pt x="6007" y="398"/>
                      <a:pt x="6020" y="396"/>
                      <a:pt x="6030" y="400"/>
                    </a:cubicBezTo>
                    <a:cubicBezTo>
                      <a:pt x="6040" y="404"/>
                      <a:pt x="6056" y="393"/>
                      <a:pt x="6056" y="393"/>
                    </a:cubicBezTo>
                    <a:cubicBezTo>
                      <a:pt x="6074" y="390"/>
                      <a:pt x="6074" y="390"/>
                      <a:pt x="6074" y="390"/>
                    </a:cubicBezTo>
                    <a:cubicBezTo>
                      <a:pt x="6106" y="400"/>
                      <a:pt x="6106" y="400"/>
                      <a:pt x="6106" y="400"/>
                    </a:cubicBezTo>
                    <a:cubicBezTo>
                      <a:pt x="6120" y="397"/>
                      <a:pt x="6120" y="397"/>
                      <a:pt x="6120" y="397"/>
                    </a:cubicBezTo>
                    <a:cubicBezTo>
                      <a:pt x="6120" y="397"/>
                      <a:pt x="6146" y="418"/>
                      <a:pt x="6157" y="418"/>
                    </a:cubicBezTo>
                    <a:cubicBezTo>
                      <a:pt x="6168" y="418"/>
                      <a:pt x="6164" y="404"/>
                      <a:pt x="6164" y="404"/>
                    </a:cubicBezTo>
                    <a:cubicBezTo>
                      <a:pt x="6138" y="400"/>
                      <a:pt x="6138" y="400"/>
                      <a:pt x="6138" y="400"/>
                    </a:cubicBezTo>
                    <a:cubicBezTo>
                      <a:pt x="6118" y="390"/>
                      <a:pt x="6118" y="390"/>
                      <a:pt x="6118" y="390"/>
                    </a:cubicBezTo>
                    <a:cubicBezTo>
                      <a:pt x="6087" y="387"/>
                      <a:pt x="6087" y="387"/>
                      <a:pt x="6087" y="387"/>
                    </a:cubicBezTo>
                    <a:cubicBezTo>
                      <a:pt x="6087" y="387"/>
                      <a:pt x="6094" y="378"/>
                      <a:pt x="6101" y="375"/>
                    </a:cubicBezTo>
                    <a:cubicBezTo>
                      <a:pt x="6108" y="372"/>
                      <a:pt x="6125" y="390"/>
                      <a:pt x="6141" y="390"/>
                    </a:cubicBezTo>
                    <a:cubicBezTo>
                      <a:pt x="6157" y="390"/>
                      <a:pt x="6185" y="391"/>
                      <a:pt x="6185" y="391"/>
                    </a:cubicBezTo>
                    <a:cubicBezTo>
                      <a:pt x="6227" y="386"/>
                      <a:pt x="6227" y="386"/>
                      <a:pt x="6227" y="386"/>
                    </a:cubicBezTo>
                    <a:cubicBezTo>
                      <a:pt x="6228" y="368"/>
                      <a:pt x="6228" y="368"/>
                      <a:pt x="6228" y="368"/>
                    </a:cubicBezTo>
                    <a:cubicBezTo>
                      <a:pt x="6199" y="361"/>
                      <a:pt x="6199" y="361"/>
                      <a:pt x="6199" y="361"/>
                    </a:cubicBezTo>
                    <a:cubicBezTo>
                      <a:pt x="6184" y="371"/>
                      <a:pt x="6184" y="371"/>
                      <a:pt x="6184" y="371"/>
                    </a:cubicBezTo>
                    <a:cubicBezTo>
                      <a:pt x="6184" y="371"/>
                      <a:pt x="6170" y="359"/>
                      <a:pt x="6174" y="355"/>
                    </a:cubicBezTo>
                    <a:cubicBezTo>
                      <a:pt x="6178" y="351"/>
                      <a:pt x="6210" y="354"/>
                      <a:pt x="6210" y="354"/>
                    </a:cubicBezTo>
                    <a:cubicBezTo>
                      <a:pt x="6239" y="346"/>
                      <a:pt x="6239" y="346"/>
                      <a:pt x="6239" y="346"/>
                    </a:cubicBezTo>
                    <a:cubicBezTo>
                      <a:pt x="6239" y="346"/>
                      <a:pt x="6256" y="356"/>
                      <a:pt x="6269" y="352"/>
                    </a:cubicBezTo>
                    <a:cubicBezTo>
                      <a:pt x="6282" y="348"/>
                      <a:pt x="6295" y="339"/>
                      <a:pt x="6290" y="337"/>
                    </a:cubicBezTo>
                    <a:cubicBezTo>
                      <a:pt x="6285" y="335"/>
                      <a:pt x="6243" y="334"/>
                      <a:pt x="6239" y="334"/>
                    </a:cubicBezTo>
                    <a:cubicBezTo>
                      <a:pt x="6235" y="334"/>
                      <a:pt x="6243" y="326"/>
                      <a:pt x="6231" y="323"/>
                    </a:cubicBezTo>
                    <a:cubicBezTo>
                      <a:pt x="6219" y="320"/>
                      <a:pt x="6191" y="321"/>
                      <a:pt x="6191" y="321"/>
                    </a:cubicBezTo>
                    <a:cubicBezTo>
                      <a:pt x="6191" y="321"/>
                      <a:pt x="6225" y="320"/>
                      <a:pt x="6228" y="314"/>
                    </a:cubicBezTo>
                    <a:cubicBezTo>
                      <a:pt x="6231" y="308"/>
                      <a:pt x="6192" y="301"/>
                      <a:pt x="6192" y="301"/>
                    </a:cubicBezTo>
                    <a:cubicBezTo>
                      <a:pt x="6192" y="301"/>
                      <a:pt x="6214" y="296"/>
                      <a:pt x="6221" y="299"/>
                    </a:cubicBezTo>
                    <a:cubicBezTo>
                      <a:pt x="6228" y="302"/>
                      <a:pt x="6252" y="310"/>
                      <a:pt x="6258" y="308"/>
                    </a:cubicBezTo>
                    <a:cubicBezTo>
                      <a:pt x="6264" y="306"/>
                      <a:pt x="6266" y="320"/>
                      <a:pt x="6276" y="316"/>
                    </a:cubicBezTo>
                    <a:cubicBezTo>
                      <a:pt x="6286" y="312"/>
                      <a:pt x="6294" y="294"/>
                      <a:pt x="6287" y="289"/>
                    </a:cubicBezTo>
                    <a:cubicBezTo>
                      <a:pt x="6280" y="284"/>
                      <a:pt x="6263" y="272"/>
                      <a:pt x="6263" y="272"/>
                    </a:cubicBezTo>
                    <a:cubicBezTo>
                      <a:pt x="6224" y="264"/>
                      <a:pt x="6224" y="264"/>
                      <a:pt x="6224" y="264"/>
                    </a:cubicBezTo>
                    <a:cubicBezTo>
                      <a:pt x="6224" y="264"/>
                      <a:pt x="6206" y="256"/>
                      <a:pt x="6213" y="250"/>
                    </a:cubicBezTo>
                    <a:cubicBezTo>
                      <a:pt x="6220" y="244"/>
                      <a:pt x="6242" y="249"/>
                      <a:pt x="6242" y="249"/>
                    </a:cubicBezTo>
                    <a:cubicBezTo>
                      <a:pt x="6273" y="242"/>
                      <a:pt x="6273" y="242"/>
                      <a:pt x="6273" y="242"/>
                    </a:cubicBezTo>
                    <a:cubicBezTo>
                      <a:pt x="6273" y="242"/>
                      <a:pt x="6284" y="244"/>
                      <a:pt x="6316" y="246"/>
                    </a:cubicBezTo>
                    <a:cubicBezTo>
                      <a:pt x="6348" y="248"/>
                      <a:pt x="6363" y="225"/>
                      <a:pt x="6340" y="223"/>
                    </a:cubicBezTo>
                    <a:cubicBezTo>
                      <a:pt x="6317" y="221"/>
                      <a:pt x="6283" y="221"/>
                      <a:pt x="6283" y="221"/>
                    </a:cubicBezTo>
                    <a:cubicBezTo>
                      <a:pt x="6282" y="211"/>
                      <a:pt x="6282" y="211"/>
                      <a:pt x="6282" y="211"/>
                    </a:cubicBezTo>
                    <a:cubicBezTo>
                      <a:pt x="6302" y="210"/>
                      <a:pt x="6302" y="210"/>
                      <a:pt x="6302" y="210"/>
                    </a:cubicBezTo>
                    <a:cubicBezTo>
                      <a:pt x="6302" y="210"/>
                      <a:pt x="6296" y="195"/>
                      <a:pt x="6280" y="197"/>
                    </a:cubicBezTo>
                    <a:cubicBezTo>
                      <a:pt x="6264" y="199"/>
                      <a:pt x="6276" y="215"/>
                      <a:pt x="6267" y="216"/>
                    </a:cubicBezTo>
                    <a:cubicBezTo>
                      <a:pt x="6258" y="217"/>
                      <a:pt x="6233" y="204"/>
                      <a:pt x="6242" y="201"/>
                    </a:cubicBezTo>
                    <a:cubicBezTo>
                      <a:pt x="6251" y="198"/>
                      <a:pt x="6275" y="193"/>
                      <a:pt x="6278" y="185"/>
                    </a:cubicBezTo>
                    <a:cubicBezTo>
                      <a:pt x="6281" y="177"/>
                      <a:pt x="6291" y="165"/>
                      <a:pt x="6294" y="164"/>
                    </a:cubicBezTo>
                    <a:cubicBezTo>
                      <a:pt x="6297" y="163"/>
                      <a:pt x="6311" y="170"/>
                      <a:pt x="6320" y="165"/>
                    </a:cubicBezTo>
                    <a:cubicBezTo>
                      <a:pt x="6329" y="160"/>
                      <a:pt x="6342" y="151"/>
                      <a:pt x="6342" y="151"/>
                    </a:cubicBezTo>
                    <a:cubicBezTo>
                      <a:pt x="6332" y="141"/>
                      <a:pt x="6332" y="141"/>
                      <a:pt x="6332" y="141"/>
                    </a:cubicBezTo>
                    <a:cubicBezTo>
                      <a:pt x="6332" y="141"/>
                      <a:pt x="6358" y="128"/>
                      <a:pt x="6364" y="128"/>
                    </a:cubicBezTo>
                    <a:cubicBezTo>
                      <a:pt x="6370" y="128"/>
                      <a:pt x="6380" y="138"/>
                      <a:pt x="6388" y="132"/>
                    </a:cubicBezTo>
                    <a:cubicBezTo>
                      <a:pt x="6396" y="126"/>
                      <a:pt x="6416" y="122"/>
                      <a:pt x="6404" y="119"/>
                    </a:cubicBezTo>
                    <a:cubicBezTo>
                      <a:pt x="6392" y="116"/>
                      <a:pt x="6363" y="119"/>
                      <a:pt x="6363" y="119"/>
                    </a:cubicBezTo>
                    <a:cubicBezTo>
                      <a:pt x="6363" y="119"/>
                      <a:pt x="6308" y="134"/>
                      <a:pt x="6319" y="123"/>
                    </a:cubicBezTo>
                    <a:cubicBezTo>
                      <a:pt x="6330" y="112"/>
                      <a:pt x="6352" y="111"/>
                      <a:pt x="6352" y="111"/>
                    </a:cubicBezTo>
                    <a:cubicBezTo>
                      <a:pt x="6352" y="111"/>
                      <a:pt x="6393" y="113"/>
                      <a:pt x="6414" y="112"/>
                    </a:cubicBezTo>
                    <a:cubicBezTo>
                      <a:pt x="6435" y="111"/>
                      <a:pt x="6451" y="104"/>
                      <a:pt x="6451" y="104"/>
                    </a:cubicBezTo>
                    <a:cubicBezTo>
                      <a:pt x="6451" y="104"/>
                      <a:pt x="6416" y="95"/>
                      <a:pt x="6410" y="98"/>
                    </a:cubicBezTo>
                    <a:cubicBezTo>
                      <a:pt x="6404" y="101"/>
                      <a:pt x="6365" y="102"/>
                      <a:pt x="6365" y="102"/>
                    </a:cubicBezTo>
                    <a:cubicBezTo>
                      <a:pt x="6365" y="102"/>
                      <a:pt x="6318" y="105"/>
                      <a:pt x="6335" y="100"/>
                    </a:cubicBezTo>
                    <a:cubicBezTo>
                      <a:pt x="6352" y="95"/>
                      <a:pt x="6403" y="94"/>
                      <a:pt x="6403" y="94"/>
                    </a:cubicBezTo>
                    <a:cubicBezTo>
                      <a:pt x="6403" y="94"/>
                      <a:pt x="6469" y="95"/>
                      <a:pt x="6480" y="92"/>
                    </a:cubicBezTo>
                    <a:cubicBezTo>
                      <a:pt x="6491" y="89"/>
                      <a:pt x="6500" y="79"/>
                      <a:pt x="6500" y="79"/>
                    </a:cubicBezTo>
                    <a:cubicBezTo>
                      <a:pt x="6500" y="79"/>
                      <a:pt x="6527" y="80"/>
                      <a:pt x="6544" y="78"/>
                    </a:cubicBezTo>
                    <a:cubicBezTo>
                      <a:pt x="6561" y="76"/>
                      <a:pt x="6584" y="67"/>
                      <a:pt x="6584" y="67"/>
                    </a:cubicBezTo>
                    <a:cubicBezTo>
                      <a:pt x="6584" y="67"/>
                      <a:pt x="6558" y="57"/>
                      <a:pt x="6538" y="5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0" name="Freeform 3">
                <a:extLst>
                  <a:ext uri="{FF2B5EF4-FFF2-40B4-BE49-F238E27FC236}">
                    <a16:creationId xmlns:a16="http://schemas.microsoft.com/office/drawing/2014/main" id="{64239440-6359-D020-1A5A-7E941AB4965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69" y="2186"/>
                <a:ext cx="1300" cy="1333"/>
              </a:xfrm>
              <a:custGeom>
                <a:avLst/>
                <a:gdLst>
                  <a:gd name="T0" fmla="*/ 2147483647 w 3422"/>
                  <a:gd name="T1" fmla="*/ 2147483647 h 3506"/>
                  <a:gd name="T2" fmla="*/ 2147483647 w 3422"/>
                  <a:gd name="T3" fmla="*/ 2147483647 h 3506"/>
                  <a:gd name="T4" fmla="*/ 2147483647 w 3422"/>
                  <a:gd name="T5" fmla="*/ 2147483647 h 3506"/>
                  <a:gd name="T6" fmla="*/ 2147483647 w 3422"/>
                  <a:gd name="T7" fmla="*/ 2147483647 h 3506"/>
                  <a:gd name="T8" fmla="*/ 2147483647 w 3422"/>
                  <a:gd name="T9" fmla="*/ 2147483647 h 3506"/>
                  <a:gd name="T10" fmla="*/ 2147483647 w 3422"/>
                  <a:gd name="T11" fmla="*/ 2147483647 h 3506"/>
                  <a:gd name="T12" fmla="*/ 2147483647 w 3422"/>
                  <a:gd name="T13" fmla="*/ 2147483647 h 3506"/>
                  <a:gd name="T14" fmla="*/ 2147483647 w 3422"/>
                  <a:gd name="T15" fmla="*/ 2147483647 h 3506"/>
                  <a:gd name="T16" fmla="*/ 2147483647 w 3422"/>
                  <a:gd name="T17" fmla="*/ 2147483647 h 3506"/>
                  <a:gd name="T18" fmla="*/ 2147483647 w 3422"/>
                  <a:gd name="T19" fmla="*/ 2147483647 h 3506"/>
                  <a:gd name="T20" fmla="*/ 2147483647 w 3422"/>
                  <a:gd name="T21" fmla="*/ 2147483647 h 3506"/>
                  <a:gd name="T22" fmla="*/ 2147483647 w 3422"/>
                  <a:gd name="T23" fmla="*/ 2147483647 h 3506"/>
                  <a:gd name="T24" fmla="*/ 2147483647 w 3422"/>
                  <a:gd name="T25" fmla="*/ 2147483647 h 3506"/>
                  <a:gd name="T26" fmla="*/ 2147483647 w 3422"/>
                  <a:gd name="T27" fmla="*/ 2147483647 h 3506"/>
                  <a:gd name="T28" fmla="*/ 2147483647 w 3422"/>
                  <a:gd name="T29" fmla="*/ 2147483647 h 3506"/>
                  <a:gd name="T30" fmla="*/ 2147483647 w 3422"/>
                  <a:gd name="T31" fmla="*/ 2147483647 h 3506"/>
                  <a:gd name="T32" fmla="*/ 2147483647 w 3422"/>
                  <a:gd name="T33" fmla="*/ 2147483647 h 3506"/>
                  <a:gd name="T34" fmla="*/ 2147483647 w 3422"/>
                  <a:gd name="T35" fmla="*/ 2147483647 h 3506"/>
                  <a:gd name="T36" fmla="*/ 2147483647 w 3422"/>
                  <a:gd name="T37" fmla="*/ 2147483647 h 3506"/>
                  <a:gd name="T38" fmla="*/ 2147483647 w 3422"/>
                  <a:gd name="T39" fmla="*/ 2147483647 h 3506"/>
                  <a:gd name="T40" fmla="*/ 2147483647 w 3422"/>
                  <a:gd name="T41" fmla="*/ 2147483647 h 3506"/>
                  <a:gd name="T42" fmla="*/ 2147483647 w 3422"/>
                  <a:gd name="T43" fmla="*/ 2147483647 h 3506"/>
                  <a:gd name="T44" fmla="*/ 2147483647 w 3422"/>
                  <a:gd name="T45" fmla="*/ 2147483647 h 3506"/>
                  <a:gd name="T46" fmla="*/ 2147483647 w 3422"/>
                  <a:gd name="T47" fmla="*/ 2147483647 h 3506"/>
                  <a:gd name="T48" fmla="*/ 2147483647 w 3422"/>
                  <a:gd name="T49" fmla="*/ 2147483647 h 3506"/>
                  <a:gd name="T50" fmla="*/ 2147483647 w 3422"/>
                  <a:gd name="T51" fmla="*/ 2147483647 h 3506"/>
                  <a:gd name="T52" fmla="*/ 2147483647 w 3422"/>
                  <a:gd name="T53" fmla="*/ 2147483647 h 3506"/>
                  <a:gd name="T54" fmla="*/ 2147483647 w 3422"/>
                  <a:gd name="T55" fmla="*/ 2147483647 h 3506"/>
                  <a:gd name="T56" fmla="*/ 2147483647 w 3422"/>
                  <a:gd name="T57" fmla="*/ 2147483647 h 3506"/>
                  <a:gd name="T58" fmla="*/ 2147483647 w 3422"/>
                  <a:gd name="T59" fmla="*/ 2147483647 h 3506"/>
                  <a:gd name="T60" fmla="*/ 2147483647 w 3422"/>
                  <a:gd name="T61" fmla="*/ 2147483647 h 3506"/>
                  <a:gd name="T62" fmla="*/ 2147483647 w 3422"/>
                  <a:gd name="T63" fmla="*/ 2147483647 h 3506"/>
                  <a:gd name="T64" fmla="*/ 2147483647 w 3422"/>
                  <a:gd name="T65" fmla="*/ 2147483647 h 3506"/>
                  <a:gd name="T66" fmla="*/ 2147483647 w 3422"/>
                  <a:gd name="T67" fmla="*/ 2147483647 h 3506"/>
                  <a:gd name="T68" fmla="*/ 2147483647 w 3422"/>
                  <a:gd name="T69" fmla="*/ 2147483647 h 3506"/>
                  <a:gd name="T70" fmla="*/ 2147483647 w 3422"/>
                  <a:gd name="T71" fmla="*/ 2147483647 h 3506"/>
                  <a:gd name="T72" fmla="*/ 2147483647 w 3422"/>
                  <a:gd name="T73" fmla="*/ 2147483647 h 3506"/>
                  <a:gd name="T74" fmla="*/ 2147483647 w 3422"/>
                  <a:gd name="T75" fmla="*/ 2147483647 h 3506"/>
                  <a:gd name="T76" fmla="*/ 2147483647 w 3422"/>
                  <a:gd name="T77" fmla="*/ 2147483647 h 3506"/>
                  <a:gd name="T78" fmla="*/ 2147483647 w 3422"/>
                  <a:gd name="T79" fmla="*/ 2147483647 h 3506"/>
                  <a:gd name="T80" fmla="*/ 2147483647 w 3422"/>
                  <a:gd name="T81" fmla="*/ 2147483647 h 3506"/>
                  <a:gd name="T82" fmla="*/ 2147483647 w 3422"/>
                  <a:gd name="T83" fmla="*/ 2147483647 h 3506"/>
                  <a:gd name="T84" fmla="*/ 2147483647 w 3422"/>
                  <a:gd name="T85" fmla="*/ 2147483647 h 3506"/>
                  <a:gd name="T86" fmla="*/ 2147483647 w 3422"/>
                  <a:gd name="T87" fmla="*/ 2147483647 h 3506"/>
                  <a:gd name="T88" fmla="*/ 2147483647 w 3422"/>
                  <a:gd name="T89" fmla="*/ 2147483647 h 3506"/>
                  <a:gd name="T90" fmla="*/ 2147483647 w 3422"/>
                  <a:gd name="T91" fmla="*/ 2147483647 h 3506"/>
                  <a:gd name="T92" fmla="*/ 2147483647 w 3422"/>
                  <a:gd name="T93" fmla="*/ 2147483647 h 3506"/>
                  <a:gd name="T94" fmla="*/ 2147483647 w 3422"/>
                  <a:gd name="T95" fmla="*/ 2147483647 h 3506"/>
                  <a:gd name="T96" fmla="*/ 2147483647 w 3422"/>
                  <a:gd name="T97" fmla="*/ 2147483647 h 3506"/>
                  <a:gd name="T98" fmla="*/ 2147483647 w 3422"/>
                  <a:gd name="T99" fmla="*/ 2147483647 h 3506"/>
                  <a:gd name="T100" fmla="*/ 2147483647 w 3422"/>
                  <a:gd name="T101" fmla="*/ 2147483647 h 3506"/>
                  <a:gd name="T102" fmla="*/ 2147483647 w 3422"/>
                  <a:gd name="T103" fmla="*/ 2147483647 h 3506"/>
                  <a:gd name="T104" fmla="*/ 2147483647 w 3422"/>
                  <a:gd name="T105" fmla="*/ 2147483647 h 3506"/>
                  <a:gd name="T106" fmla="*/ 2147483647 w 3422"/>
                  <a:gd name="T107" fmla="*/ 2147483647 h 3506"/>
                  <a:gd name="T108" fmla="*/ 2147483647 w 3422"/>
                  <a:gd name="T109" fmla="*/ 2147483647 h 3506"/>
                  <a:gd name="T110" fmla="*/ 2147483647 w 3422"/>
                  <a:gd name="T111" fmla="*/ 2147483647 h 3506"/>
                  <a:gd name="T112" fmla="*/ 2147483647 w 3422"/>
                  <a:gd name="T113" fmla="*/ 2147483647 h 3506"/>
                  <a:gd name="T114" fmla="*/ 2147483647 w 3422"/>
                  <a:gd name="T115" fmla="*/ 2147483647 h 3506"/>
                  <a:gd name="T116" fmla="*/ 2147483647 w 3422"/>
                  <a:gd name="T117" fmla="*/ 2147483647 h 3506"/>
                  <a:gd name="T118" fmla="*/ 2147483647 w 3422"/>
                  <a:gd name="T119" fmla="*/ 2147483647 h 3506"/>
                  <a:gd name="T120" fmla="*/ 2147483647 w 3422"/>
                  <a:gd name="T121" fmla="*/ 2147483647 h 3506"/>
                  <a:gd name="T122" fmla="*/ 2147483647 w 3422"/>
                  <a:gd name="T123" fmla="*/ 2147483647 h 350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22"/>
                  <a:gd name="T187" fmla="*/ 0 h 3506"/>
                  <a:gd name="T188" fmla="*/ 3422 w 3422"/>
                  <a:gd name="T189" fmla="*/ 3506 h 350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22" h="3506">
                    <a:moveTo>
                      <a:pt x="1372" y="372"/>
                    </a:moveTo>
                    <a:cubicBezTo>
                      <a:pt x="1397" y="385"/>
                      <a:pt x="1397" y="385"/>
                      <a:pt x="1397" y="385"/>
                    </a:cubicBezTo>
                    <a:cubicBezTo>
                      <a:pt x="1397" y="401"/>
                      <a:pt x="1373" y="393"/>
                      <a:pt x="1373" y="393"/>
                    </a:cubicBezTo>
                    <a:cubicBezTo>
                      <a:pt x="1416" y="427"/>
                      <a:pt x="1416" y="427"/>
                      <a:pt x="1416" y="427"/>
                    </a:cubicBezTo>
                    <a:cubicBezTo>
                      <a:pt x="1418" y="413"/>
                      <a:pt x="1418" y="413"/>
                      <a:pt x="1418" y="413"/>
                    </a:cubicBezTo>
                    <a:cubicBezTo>
                      <a:pt x="1435" y="418"/>
                      <a:pt x="1435" y="418"/>
                      <a:pt x="1435" y="418"/>
                    </a:cubicBezTo>
                    <a:cubicBezTo>
                      <a:pt x="1421" y="395"/>
                      <a:pt x="1421" y="395"/>
                      <a:pt x="1421" y="395"/>
                    </a:cubicBezTo>
                    <a:cubicBezTo>
                      <a:pt x="1421" y="395"/>
                      <a:pt x="1418" y="370"/>
                      <a:pt x="1406" y="357"/>
                    </a:cubicBezTo>
                    <a:cubicBezTo>
                      <a:pt x="1394" y="344"/>
                      <a:pt x="1355" y="321"/>
                      <a:pt x="1348" y="337"/>
                    </a:cubicBezTo>
                    <a:cubicBezTo>
                      <a:pt x="1339" y="357"/>
                      <a:pt x="1372" y="372"/>
                      <a:pt x="1372" y="372"/>
                    </a:cubicBezTo>
                    <a:close/>
                    <a:moveTo>
                      <a:pt x="1310" y="395"/>
                    </a:moveTo>
                    <a:cubicBezTo>
                      <a:pt x="1298" y="391"/>
                      <a:pt x="1276" y="378"/>
                      <a:pt x="1276" y="378"/>
                    </a:cubicBezTo>
                    <a:cubicBezTo>
                      <a:pt x="1276" y="378"/>
                      <a:pt x="1255" y="373"/>
                      <a:pt x="1254" y="380"/>
                    </a:cubicBezTo>
                    <a:cubicBezTo>
                      <a:pt x="1252" y="387"/>
                      <a:pt x="1266" y="398"/>
                      <a:pt x="1266" y="398"/>
                    </a:cubicBezTo>
                    <a:cubicBezTo>
                      <a:pt x="1266" y="398"/>
                      <a:pt x="1254" y="424"/>
                      <a:pt x="1259" y="434"/>
                    </a:cubicBezTo>
                    <a:cubicBezTo>
                      <a:pt x="1264" y="444"/>
                      <a:pt x="1272" y="454"/>
                      <a:pt x="1272" y="454"/>
                    </a:cubicBezTo>
                    <a:cubicBezTo>
                      <a:pt x="1272" y="454"/>
                      <a:pt x="1288" y="437"/>
                      <a:pt x="1293" y="441"/>
                    </a:cubicBezTo>
                    <a:cubicBezTo>
                      <a:pt x="1298" y="444"/>
                      <a:pt x="1298" y="463"/>
                      <a:pt x="1298" y="463"/>
                    </a:cubicBezTo>
                    <a:cubicBezTo>
                      <a:pt x="1307" y="472"/>
                      <a:pt x="1307" y="472"/>
                      <a:pt x="1307" y="472"/>
                    </a:cubicBezTo>
                    <a:cubicBezTo>
                      <a:pt x="1307" y="472"/>
                      <a:pt x="1284" y="506"/>
                      <a:pt x="1284" y="513"/>
                    </a:cubicBezTo>
                    <a:cubicBezTo>
                      <a:pt x="1284" y="519"/>
                      <a:pt x="1284" y="539"/>
                      <a:pt x="1300" y="535"/>
                    </a:cubicBezTo>
                    <a:cubicBezTo>
                      <a:pt x="1315" y="532"/>
                      <a:pt x="1338" y="527"/>
                      <a:pt x="1329" y="513"/>
                    </a:cubicBezTo>
                    <a:cubicBezTo>
                      <a:pt x="1320" y="498"/>
                      <a:pt x="1319" y="486"/>
                      <a:pt x="1327" y="463"/>
                    </a:cubicBezTo>
                    <a:cubicBezTo>
                      <a:pt x="1336" y="441"/>
                      <a:pt x="1329" y="424"/>
                      <a:pt x="1322" y="431"/>
                    </a:cubicBezTo>
                    <a:cubicBezTo>
                      <a:pt x="1315" y="437"/>
                      <a:pt x="1302" y="445"/>
                      <a:pt x="1302" y="437"/>
                    </a:cubicBezTo>
                    <a:cubicBezTo>
                      <a:pt x="1302" y="429"/>
                      <a:pt x="1322" y="398"/>
                      <a:pt x="1310" y="395"/>
                    </a:cubicBezTo>
                    <a:close/>
                    <a:moveTo>
                      <a:pt x="1345" y="445"/>
                    </a:moveTo>
                    <a:cubicBezTo>
                      <a:pt x="1352" y="499"/>
                      <a:pt x="1352" y="499"/>
                      <a:pt x="1352" y="499"/>
                    </a:cubicBezTo>
                    <a:cubicBezTo>
                      <a:pt x="1360" y="449"/>
                      <a:pt x="1360" y="449"/>
                      <a:pt x="1360" y="449"/>
                    </a:cubicBezTo>
                    <a:cubicBezTo>
                      <a:pt x="1343" y="414"/>
                      <a:pt x="1343" y="414"/>
                      <a:pt x="1343" y="414"/>
                    </a:cubicBezTo>
                    <a:cubicBezTo>
                      <a:pt x="1328" y="414"/>
                      <a:pt x="1328" y="414"/>
                      <a:pt x="1328" y="414"/>
                    </a:cubicBezTo>
                    <a:lnTo>
                      <a:pt x="1345" y="445"/>
                    </a:lnTo>
                    <a:close/>
                    <a:moveTo>
                      <a:pt x="1364" y="494"/>
                    </a:moveTo>
                    <a:cubicBezTo>
                      <a:pt x="1385" y="492"/>
                      <a:pt x="1385" y="492"/>
                      <a:pt x="1385" y="492"/>
                    </a:cubicBezTo>
                    <a:cubicBezTo>
                      <a:pt x="1388" y="475"/>
                      <a:pt x="1388" y="475"/>
                      <a:pt x="1388" y="475"/>
                    </a:cubicBezTo>
                    <a:cubicBezTo>
                      <a:pt x="1370" y="469"/>
                      <a:pt x="1370" y="469"/>
                      <a:pt x="1370" y="469"/>
                    </a:cubicBezTo>
                    <a:lnTo>
                      <a:pt x="1364" y="494"/>
                    </a:lnTo>
                    <a:close/>
                    <a:moveTo>
                      <a:pt x="1058" y="557"/>
                    </a:moveTo>
                    <a:cubicBezTo>
                      <a:pt x="1058" y="557"/>
                      <a:pt x="1055" y="542"/>
                      <a:pt x="1063" y="542"/>
                    </a:cubicBezTo>
                    <a:cubicBezTo>
                      <a:pt x="1072" y="542"/>
                      <a:pt x="1082" y="539"/>
                      <a:pt x="1089" y="534"/>
                    </a:cubicBezTo>
                    <a:cubicBezTo>
                      <a:pt x="1096" y="529"/>
                      <a:pt x="1089" y="513"/>
                      <a:pt x="1098" y="503"/>
                    </a:cubicBezTo>
                    <a:cubicBezTo>
                      <a:pt x="1106" y="493"/>
                      <a:pt x="1154" y="478"/>
                      <a:pt x="1154" y="467"/>
                    </a:cubicBezTo>
                    <a:cubicBezTo>
                      <a:pt x="1154" y="455"/>
                      <a:pt x="1144" y="444"/>
                      <a:pt x="1142" y="434"/>
                    </a:cubicBezTo>
                    <a:cubicBezTo>
                      <a:pt x="1141" y="424"/>
                      <a:pt x="1144" y="403"/>
                      <a:pt x="1144" y="403"/>
                    </a:cubicBezTo>
                    <a:cubicBezTo>
                      <a:pt x="1134" y="388"/>
                      <a:pt x="1134" y="388"/>
                      <a:pt x="1134" y="388"/>
                    </a:cubicBezTo>
                    <a:cubicBezTo>
                      <a:pt x="1130" y="405"/>
                      <a:pt x="1130" y="405"/>
                      <a:pt x="1130" y="405"/>
                    </a:cubicBezTo>
                    <a:cubicBezTo>
                      <a:pt x="1130" y="405"/>
                      <a:pt x="1111" y="421"/>
                      <a:pt x="1118" y="436"/>
                    </a:cubicBezTo>
                    <a:cubicBezTo>
                      <a:pt x="1125" y="450"/>
                      <a:pt x="1142" y="450"/>
                      <a:pt x="1132" y="457"/>
                    </a:cubicBezTo>
                    <a:cubicBezTo>
                      <a:pt x="1122" y="463"/>
                      <a:pt x="1106" y="472"/>
                      <a:pt x="1106" y="472"/>
                    </a:cubicBezTo>
                    <a:cubicBezTo>
                      <a:pt x="1099" y="490"/>
                      <a:pt x="1099" y="490"/>
                      <a:pt x="1099" y="490"/>
                    </a:cubicBezTo>
                    <a:cubicBezTo>
                      <a:pt x="1084" y="499"/>
                      <a:pt x="1084" y="499"/>
                      <a:pt x="1084" y="499"/>
                    </a:cubicBezTo>
                    <a:cubicBezTo>
                      <a:pt x="1084" y="499"/>
                      <a:pt x="1089" y="508"/>
                      <a:pt x="1082" y="514"/>
                    </a:cubicBezTo>
                    <a:cubicBezTo>
                      <a:pt x="1075" y="521"/>
                      <a:pt x="1050" y="532"/>
                      <a:pt x="1050" y="532"/>
                    </a:cubicBezTo>
                    <a:cubicBezTo>
                      <a:pt x="1050" y="532"/>
                      <a:pt x="1027" y="568"/>
                      <a:pt x="1038" y="576"/>
                    </a:cubicBezTo>
                    <a:lnTo>
                      <a:pt x="1058" y="557"/>
                    </a:lnTo>
                    <a:close/>
                    <a:moveTo>
                      <a:pt x="1162" y="233"/>
                    </a:moveTo>
                    <a:cubicBezTo>
                      <a:pt x="1167" y="245"/>
                      <a:pt x="1183" y="275"/>
                      <a:pt x="1198" y="274"/>
                    </a:cubicBezTo>
                    <a:cubicBezTo>
                      <a:pt x="1208" y="273"/>
                      <a:pt x="1212" y="260"/>
                      <a:pt x="1223" y="259"/>
                    </a:cubicBezTo>
                    <a:cubicBezTo>
                      <a:pt x="1234" y="258"/>
                      <a:pt x="1239" y="268"/>
                      <a:pt x="1246" y="274"/>
                    </a:cubicBezTo>
                    <a:cubicBezTo>
                      <a:pt x="1268" y="293"/>
                      <a:pt x="1267" y="275"/>
                      <a:pt x="1257" y="258"/>
                    </a:cubicBezTo>
                    <a:cubicBezTo>
                      <a:pt x="1275" y="256"/>
                      <a:pt x="1282" y="265"/>
                      <a:pt x="1286" y="279"/>
                    </a:cubicBezTo>
                    <a:cubicBezTo>
                      <a:pt x="1289" y="291"/>
                      <a:pt x="1299" y="303"/>
                      <a:pt x="1313" y="309"/>
                    </a:cubicBezTo>
                    <a:cubicBezTo>
                      <a:pt x="1338" y="322"/>
                      <a:pt x="1340" y="261"/>
                      <a:pt x="1309" y="264"/>
                    </a:cubicBezTo>
                    <a:cubicBezTo>
                      <a:pt x="1308" y="258"/>
                      <a:pt x="1313" y="256"/>
                      <a:pt x="1315" y="251"/>
                    </a:cubicBezTo>
                    <a:cubicBezTo>
                      <a:pt x="1303" y="250"/>
                      <a:pt x="1299" y="236"/>
                      <a:pt x="1286" y="240"/>
                    </a:cubicBezTo>
                    <a:cubicBezTo>
                      <a:pt x="1278" y="257"/>
                      <a:pt x="1263" y="236"/>
                      <a:pt x="1251" y="236"/>
                    </a:cubicBezTo>
                    <a:cubicBezTo>
                      <a:pt x="1235" y="235"/>
                      <a:pt x="1228" y="259"/>
                      <a:pt x="1215" y="239"/>
                    </a:cubicBezTo>
                    <a:cubicBezTo>
                      <a:pt x="1208" y="228"/>
                      <a:pt x="1211" y="213"/>
                      <a:pt x="1211" y="201"/>
                    </a:cubicBezTo>
                    <a:cubicBezTo>
                      <a:pt x="1211" y="189"/>
                      <a:pt x="1207" y="170"/>
                      <a:pt x="1212" y="159"/>
                    </a:cubicBezTo>
                    <a:cubicBezTo>
                      <a:pt x="1219" y="143"/>
                      <a:pt x="1230" y="148"/>
                      <a:pt x="1229" y="128"/>
                    </a:cubicBezTo>
                    <a:cubicBezTo>
                      <a:pt x="1229" y="114"/>
                      <a:pt x="1218" y="105"/>
                      <a:pt x="1220" y="93"/>
                    </a:cubicBezTo>
                    <a:cubicBezTo>
                      <a:pt x="1221" y="80"/>
                      <a:pt x="1229" y="64"/>
                      <a:pt x="1225" y="50"/>
                    </a:cubicBezTo>
                    <a:cubicBezTo>
                      <a:pt x="1222" y="44"/>
                      <a:pt x="1215" y="41"/>
                      <a:pt x="1212" y="35"/>
                    </a:cubicBezTo>
                    <a:cubicBezTo>
                      <a:pt x="1209" y="29"/>
                      <a:pt x="1212" y="22"/>
                      <a:pt x="1211" y="16"/>
                    </a:cubicBezTo>
                    <a:cubicBezTo>
                      <a:pt x="1210" y="11"/>
                      <a:pt x="1208" y="0"/>
                      <a:pt x="1199" y="0"/>
                    </a:cubicBezTo>
                    <a:cubicBezTo>
                      <a:pt x="1194" y="1"/>
                      <a:pt x="1192" y="9"/>
                      <a:pt x="1189" y="12"/>
                    </a:cubicBezTo>
                    <a:cubicBezTo>
                      <a:pt x="1172" y="26"/>
                      <a:pt x="1169" y="9"/>
                      <a:pt x="1153" y="10"/>
                    </a:cubicBezTo>
                    <a:cubicBezTo>
                      <a:pt x="1144" y="13"/>
                      <a:pt x="1144" y="13"/>
                      <a:pt x="1144" y="13"/>
                    </a:cubicBezTo>
                    <a:cubicBezTo>
                      <a:pt x="1141" y="20"/>
                      <a:pt x="1144" y="27"/>
                      <a:pt x="1142" y="34"/>
                    </a:cubicBezTo>
                    <a:cubicBezTo>
                      <a:pt x="1140" y="41"/>
                      <a:pt x="1131" y="47"/>
                      <a:pt x="1127" y="53"/>
                    </a:cubicBezTo>
                    <a:cubicBezTo>
                      <a:pt x="1119" y="65"/>
                      <a:pt x="1121" y="57"/>
                      <a:pt x="1128" y="69"/>
                    </a:cubicBezTo>
                    <a:cubicBezTo>
                      <a:pt x="1131" y="74"/>
                      <a:pt x="1135" y="83"/>
                      <a:pt x="1137" y="89"/>
                    </a:cubicBezTo>
                    <a:cubicBezTo>
                      <a:pt x="1139" y="95"/>
                      <a:pt x="1140" y="102"/>
                      <a:pt x="1139" y="109"/>
                    </a:cubicBezTo>
                    <a:cubicBezTo>
                      <a:pt x="1138" y="116"/>
                      <a:pt x="1130" y="122"/>
                      <a:pt x="1130" y="127"/>
                    </a:cubicBezTo>
                    <a:cubicBezTo>
                      <a:pt x="1130" y="135"/>
                      <a:pt x="1141" y="137"/>
                      <a:pt x="1137" y="145"/>
                    </a:cubicBezTo>
                    <a:cubicBezTo>
                      <a:pt x="1135" y="150"/>
                      <a:pt x="1123" y="153"/>
                      <a:pt x="1119" y="152"/>
                    </a:cubicBezTo>
                    <a:cubicBezTo>
                      <a:pt x="1119" y="146"/>
                      <a:pt x="1117" y="140"/>
                      <a:pt x="1112" y="138"/>
                    </a:cubicBezTo>
                    <a:cubicBezTo>
                      <a:pt x="1111" y="161"/>
                      <a:pt x="1114" y="175"/>
                      <a:pt x="1130" y="194"/>
                    </a:cubicBezTo>
                    <a:cubicBezTo>
                      <a:pt x="1142" y="207"/>
                      <a:pt x="1154" y="217"/>
                      <a:pt x="1162" y="233"/>
                    </a:cubicBezTo>
                    <a:close/>
                    <a:moveTo>
                      <a:pt x="1202" y="693"/>
                    </a:moveTo>
                    <a:cubicBezTo>
                      <a:pt x="1214" y="700"/>
                      <a:pt x="1214" y="700"/>
                      <a:pt x="1214" y="700"/>
                    </a:cubicBezTo>
                    <a:cubicBezTo>
                      <a:pt x="1226" y="682"/>
                      <a:pt x="1226" y="682"/>
                      <a:pt x="1226" y="682"/>
                    </a:cubicBezTo>
                    <a:cubicBezTo>
                      <a:pt x="1209" y="672"/>
                      <a:pt x="1209" y="672"/>
                      <a:pt x="1209" y="672"/>
                    </a:cubicBezTo>
                    <a:lnTo>
                      <a:pt x="1202" y="693"/>
                    </a:lnTo>
                    <a:close/>
                    <a:moveTo>
                      <a:pt x="1418" y="441"/>
                    </a:moveTo>
                    <a:cubicBezTo>
                      <a:pt x="1399" y="434"/>
                      <a:pt x="1399" y="434"/>
                      <a:pt x="1399" y="434"/>
                    </a:cubicBezTo>
                    <a:cubicBezTo>
                      <a:pt x="1399" y="434"/>
                      <a:pt x="1391" y="424"/>
                      <a:pt x="1387" y="416"/>
                    </a:cubicBezTo>
                    <a:cubicBezTo>
                      <a:pt x="1384" y="408"/>
                      <a:pt x="1360" y="413"/>
                      <a:pt x="1360" y="413"/>
                    </a:cubicBezTo>
                    <a:cubicBezTo>
                      <a:pt x="1363" y="442"/>
                      <a:pt x="1363" y="442"/>
                      <a:pt x="1363" y="442"/>
                    </a:cubicBezTo>
                    <a:cubicBezTo>
                      <a:pt x="1379" y="436"/>
                      <a:pt x="1379" y="436"/>
                      <a:pt x="1379" y="436"/>
                    </a:cubicBezTo>
                    <a:cubicBezTo>
                      <a:pt x="1385" y="452"/>
                      <a:pt x="1385" y="452"/>
                      <a:pt x="1385" y="452"/>
                    </a:cubicBezTo>
                    <a:cubicBezTo>
                      <a:pt x="1418" y="477"/>
                      <a:pt x="1418" y="477"/>
                      <a:pt x="1418" y="477"/>
                    </a:cubicBezTo>
                    <a:lnTo>
                      <a:pt x="1418" y="441"/>
                    </a:lnTo>
                    <a:close/>
                    <a:moveTo>
                      <a:pt x="1422" y="758"/>
                    </a:moveTo>
                    <a:cubicBezTo>
                      <a:pt x="1426" y="785"/>
                      <a:pt x="1426" y="785"/>
                      <a:pt x="1426" y="785"/>
                    </a:cubicBezTo>
                    <a:cubicBezTo>
                      <a:pt x="1437" y="763"/>
                      <a:pt x="1437" y="763"/>
                      <a:pt x="1437" y="763"/>
                    </a:cubicBezTo>
                    <a:lnTo>
                      <a:pt x="1422" y="758"/>
                    </a:lnTo>
                    <a:close/>
                    <a:moveTo>
                      <a:pt x="1514" y="791"/>
                    </a:moveTo>
                    <a:cubicBezTo>
                      <a:pt x="1514" y="763"/>
                      <a:pt x="1514" y="763"/>
                      <a:pt x="1514" y="763"/>
                    </a:cubicBezTo>
                    <a:cubicBezTo>
                      <a:pt x="1503" y="763"/>
                      <a:pt x="1503" y="763"/>
                      <a:pt x="1503" y="763"/>
                    </a:cubicBezTo>
                    <a:cubicBezTo>
                      <a:pt x="1499" y="782"/>
                      <a:pt x="1499" y="782"/>
                      <a:pt x="1499" y="782"/>
                    </a:cubicBezTo>
                    <a:cubicBezTo>
                      <a:pt x="1502" y="801"/>
                      <a:pt x="1502" y="801"/>
                      <a:pt x="1502" y="801"/>
                    </a:cubicBezTo>
                    <a:lnTo>
                      <a:pt x="1514" y="791"/>
                    </a:lnTo>
                    <a:close/>
                    <a:moveTo>
                      <a:pt x="1423" y="491"/>
                    </a:moveTo>
                    <a:cubicBezTo>
                      <a:pt x="1415" y="499"/>
                      <a:pt x="1447" y="522"/>
                      <a:pt x="1440" y="526"/>
                    </a:cubicBezTo>
                    <a:cubicBezTo>
                      <a:pt x="1433" y="529"/>
                      <a:pt x="1403" y="532"/>
                      <a:pt x="1403" y="532"/>
                    </a:cubicBezTo>
                    <a:cubicBezTo>
                      <a:pt x="1403" y="553"/>
                      <a:pt x="1403" y="553"/>
                      <a:pt x="1403" y="553"/>
                    </a:cubicBezTo>
                    <a:cubicBezTo>
                      <a:pt x="1389" y="552"/>
                      <a:pt x="1389" y="552"/>
                      <a:pt x="1389" y="552"/>
                    </a:cubicBezTo>
                    <a:cubicBezTo>
                      <a:pt x="1385" y="567"/>
                      <a:pt x="1385" y="567"/>
                      <a:pt x="1385" y="567"/>
                    </a:cubicBezTo>
                    <a:cubicBezTo>
                      <a:pt x="1368" y="576"/>
                      <a:pt x="1368" y="576"/>
                      <a:pt x="1368" y="576"/>
                    </a:cubicBezTo>
                    <a:cubicBezTo>
                      <a:pt x="1368" y="576"/>
                      <a:pt x="1343" y="560"/>
                      <a:pt x="1334" y="568"/>
                    </a:cubicBezTo>
                    <a:cubicBezTo>
                      <a:pt x="1326" y="576"/>
                      <a:pt x="1310" y="604"/>
                      <a:pt x="1310" y="604"/>
                    </a:cubicBezTo>
                    <a:cubicBezTo>
                      <a:pt x="1310" y="604"/>
                      <a:pt x="1300" y="585"/>
                      <a:pt x="1295" y="594"/>
                    </a:cubicBezTo>
                    <a:cubicBezTo>
                      <a:pt x="1290" y="604"/>
                      <a:pt x="1278" y="627"/>
                      <a:pt x="1278" y="627"/>
                    </a:cubicBezTo>
                    <a:cubicBezTo>
                      <a:pt x="1291" y="640"/>
                      <a:pt x="1291" y="640"/>
                      <a:pt x="1291" y="640"/>
                    </a:cubicBezTo>
                    <a:cubicBezTo>
                      <a:pt x="1305" y="627"/>
                      <a:pt x="1305" y="627"/>
                      <a:pt x="1305" y="627"/>
                    </a:cubicBezTo>
                    <a:cubicBezTo>
                      <a:pt x="1314" y="643"/>
                      <a:pt x="1314" y="643"/>
                      <a:pt x="1314" y="643"/>
                    </a:cubicBezTo>
                    <a:cubicBezTo>
                      <a:pt x="1314" y="643"/>
                      <a:pt x="1341" y="621"/>
                      <a:pt x="1348" y="621"/>
                    </a:cubicBezTo>
                    <a:cubicBezTo>
                      <a:pt x="1355" y="621"/>
                      <a:pt x="1377" y="642"/>
                      <a:pt x="1377" y="642"/>
                    </a:cubicBezTo>
                    <a:cubicBezTo>
                      <a:pt x="1377" y="642"/>
                      <a:pt x="1367" y="648"/>
                      <a:pt x="1367" y="657"/>
                    </a:cubicBezTo>
                    <a:cubicBezTo>
                      <a:pt x="1367" y="665"/>
                      <a:pt x="1385" y="701"/>
                      <a:pt x="1394" y="704"/>
                    </a:cubicBezTo>
                    <a:cubicBezTo>
                      <a:pt x="1403" y="707"/>
                      <a:pt x="1427" y="714"/>
                      <a:pt x="1427" y="714"/>
                    </a:cubicBezTo>
                    <a:cubicBezTo>
                      <a:pt x="1440" y="701"/>
                      <a:pt x="1440" y="701"/>
                      <a:pt x="1440" y="701"/>
                    </a:cubicBezTo>
                    <a:cubicBezTo>
                      <a:pt x="1442" y="717"/>
                      <a:pt x="1442" y="717"/>
                      <a:pt x="1442" y="717"/>
                    </a:cubicBezTo>
                    <a:cubicBezTo>
                      <a:pt x="1456" y="719"/>
                      <a:pt x="1456" y="719"/>
                      <a:pt x="1456" y="719"/>
                    </a:cubicBezTo>
                    <a:cubicBezTo>
                      <a:pt x="1457" y="693"/>
                      <a:pt x="1457" y="693"/>
                      <a:pt x="1457" y="693"/>
                    </a:cubicBezTo>
                    <a:cubicBezTo>
                      <a:pt x="1457" y="693"/>
                      <a:pt x="1437" y="671"/>
                      <a:pt x="1442" y="658"/>
                    </a:cubicBezTo>
                    <a:cubicBezTo>
                      <a:pt x="1447" y="645"/>
                      <a:pt x="1454" y="642"/>
                      <a:pt x="1454" y="642"/>
                    </a:cubicBezTo>
                    <a:cubicBezTo>
                      <a:pt x="1471" y="676"/>
                      <a:pt x="1471" y="676"/>
                      <a:pt x="1471" y="676"/>
                    </a:cubicBezTo>
                    <a:cubicBezTo>
                      <a:pt x="1471" y="676"/>
                      <a:pt x="1490" y="650"/>
                      <a:pt x="1490" y="634"/>
                    </a:cubicBezTo>
                    <a:cubicBezTo>
                      <a:pt x="1490" y="617"/>
                      <a:pt x="1478" y="599"/>
                      <a:pt x="1478" y="599"/>
                    </a:cubicBezTo>
                    <a:cubicBezTo>
                      <a:pt x="1478" y="560"/>
                      <a:pt x="1478" y="560"/>
                      <a:pt x="1478" y="560"/>
                    </a:cubicBezTo>
                    <a:cubicBezTo>
                      <a:pt x="1478" y="560"/>
                      <a:pt x="1478" y="529"/>
                      <a:pt x="1468" y="524"/>
                    </a:cubicBezTo>
                    <a:cubicBezTo>
                      <a:pt x="1457" y="519"/>
                      <a:pt x="1432" y="483"/>
                      <a:pt x="1423" y="491"/>
                    </a:cubicBezTo>
                    <a:close/>
                    <a:moveTo>
                      <a:pt x="1218" y="315"/>
                    </a:moveTo>
                    <a:cubicBezTo>
                      <a:pt x="1218" y="315"/>
                      <a:pt x="1216" y="295"/>
                      <a:pt x="1209" y="288"/>
                    </a:cubicBezTo>
                    <a:cubicBezTo>
                      <a:pt x="1202" y="282"/>
                      <a:pt x="1173" y="285"/>
                      <a:pt x="1173" y="285"/>
                    </a:cubicBezTo>
                    <a:cubicBezTo>
                      <a:pt x="1194" y="313"/>
                      <a:pt x="1194" y="313"/>
                      <a:pt x="1194" y="313"/>
                    </a:cubicBezTo>
                    <a:cubicBezTo>
                      <a:pt x="1207" y="357"/>
                      <a:pt x="1207" y="357"/>
                      <a:pt x="1207" y="357"/>
                    </a:cubicBezTo>
                    <a:cubicBezTo>
                      <a:pt x="1207" y="357"/>
                      <a:pt x="1219" y="347"/>
                      <a:pt x="1224" y="339"/>
                    </a:cubicBezTo>
                    <a:cubicBezTo>
                      <a:pt x="1230" y="331"/>
                      <a:pt x="1218" y="315"/>
                      <a:pt x="1218" y="315"/>
                    </a:cubicBezTo>
                    <a:close/>
                    <a:moveTo>
                      <a:pt x="1259" y="684"/>
                    </a:moveTo>
                    <a:cubicBezTo>
                      <a:pt x="1284" y="706"/>
                      <a:pt x="1284" y="706"/>
                      <a:pt x="1284" y="706"/>
                    </a:cubicBezTo>
                    <a:cubicBezTo>
                      <a:pt x="1286" y="679"/>
                      <a:pt x="1286" y="679"/>
                      <a:pt x="1286" y="679"/>
                    </a:cubicBezTo>
                    <a:cubicBezTo>
                      <a:pt x="1271" y="668"/>
                      <a:pt x="1271" y="668"/>
                      <a:pt x="1271" y="668"/>
                    </a:cubicBezTo>
                    <a:lnTo>
                      <a:pt x="1259" y="684"/>
                    </a:lnTo>
                    <a:close/>
                    <a:moveTo>
                      <a:pt x="3099" y="1448"/>
                    </a:moveTo>
                    <a:cubicBezTo>
                      <a:pt x="3099" y="1448"/>
                      <a:pt x="3088" y="1483"/>
                      <a:pt x="3094" y="1494"/>
                    </a:cubicBezTo>
                    <a:cubicBezTo>
                      <a:pt x="3101" y="1504"/>
                      <a:pt x="3128" y="1524"/>
                      <a:pt x="3128" y="1524"/>
                    </a:cubicBezTo>
                    <a:lnTo>
                      <a:pt x="3099" y="1448"/>
                    </a:lnTo>
                    <a:close/>
                    <a:moveTo>
                      <a:pt x="3038" y="1506"/>
                    </a:moveTo>
                    <a:cubicBezTo>
                      <a:pt x="3038" y="1506"/>
                      <a:pt x="3034" y="1525"/>
                      <a:pt x="3052" y="1533"/>
                    </a:cubicBezTo>
                    <a:cubicBezTo>
                      <a:pt x="3078" y="1544"/>
                      <a:pt x="3093" y="1536"/>
                      <a:pt x="3093" y="1536"/>
                    </a:cubicBezTo>
                    <a:cubicBezTo>
                      <a:pt x="3093" y="1536"/>
                      <a:pt x="3092" y="1524"/>
                      <a:pt x="3073" y="1513"/>
                    </a:cubicBezTo>
                    <a:cubicBezTo>
                      <a:pt x="3055" y="1503"/>
                      <a:pt x="3038" y="1506"/>
                      <a:pt x="3038" y="1506"/>
                    </a:cubicBezTo>
                    <a:close/>
                    <a:moveTo>
                      <a:pt x="3157" y="1579"/>
                    </a:moveTo>
                    <a:cubicBezTo>
                      <a:pt x="3115" y="1557"/>
                      <a:pt x="3115" y="1557"/>
                      <a:pt x="3115" y="1557"/>
                    </a:cubicBezTo>
                    <a:cubicBezTo>
                      <a:pt x="3148" y="1599"/>
                      <a:pt x="3148" y="1599"/>
                      <a:pt x="3148" y="1599"/>
                    </a:cubicBezTo>
                    <a:lnTo>
                      <a:pt x="3157" y="1579"/>
                    </a:lnTo>
                    <a:close/>
                    <a:moveTo>
                      <a:pt x="3048" y="1466"/>
                    </a:moveTo>
                    <a:cubicBezTo>
                      <a:pt x="3064" y="1464"/>
                      <a:pt x="2996" y="1394"/>
                      <a:pt x="2991" y="1405"/>
                    </a:cubicBezTo>
                    <a:cubicBezTo>
                      <a:pt x="2985" y="1415"/>
                      <a:pt x="3040" y="1468"/>
                      <a:pt x="3048" y="1466"/>
                    </a:cubicBezTo>
                    <a:close/>
                    <a:moveTo>
                      <a:pt x="2949" y="1490"/>
                    </a:moveTo>
                    <a:cubicBezTo>
                      <a:pt x="2974" y="1487"/>
                      <a:pt x="2974" y="1487"/>
                      <a:pt x="2974" y="1487"/>
                    </a:cubicBezTo>
                    <a:cubicBezTo>
                      <a:pt x="2942" y="1467"/>
                      <a:pt x="2942" y="1467"/>
                      <a:pt x="2942" y="1467"/>
                    </a:cubicBezTo>
                    <a:lnTo>
                      <a:pt x="2949" y="1490"/>
                    </a:lnTo>
                    <a:close/>
                    <a:moveTo>
                      <a:pt x="2963" y="1455"/>
                    </a:moveTo>
                    <a:cubicBezTo>
                      <a:pt x="2961" y="1445"/>
                      <a:pt x="2961" y="1445"/>
                      <a:pt x="2961" y="1445"/>
                    </a:cubicBezTo>
                    <a:cubicBezTo>
                      <a:pt x="2935" y="1445"/>
                      <a:pt x="2935" y="1445"/>
                      <a:pt x="2935" y="1445"/>
                    </a:cubicBezTo>
                    <a:cubicBezTo>
                      <a:pt x="2936" y="1461"/>
                      <a:pt x="2936" y="1461"/>
                      <a:pt x="2936" y="1461"/>
                    </a:cubicBezTo>
                    <a:lnTo>
                      <a:pt x="2963" y="1455"/>
                    </a:lnTo>
                    <a:close/>
                    <a:moveTo>
                      <a:pt x="2932" y="1431"/>
                    </a:moveTo>
                    <a:cubicBezTo>
                      <a:pt x="2910" y="1434"/>
                      <a:pt x="2910" y="1434"/>
                      <a:pt x="2910" y="1434"/>
                    </a:cubicBezTo>
                    <a:cubicBezTo>
                      <a:pt x="2910" y="1448"/>
                      <a:pt x="2910" y="1448"/>
                      <a:pt x="2910" y="1448"/>
                    </a:cubicBezTo>
                    <a:cubicBezTo>
                      <a:pt x="2923" y="1453"/>
                      <a:pt x="2923" y="1453"/>
                      <a:pt x="2923" y="1453"/>
                    </a:cubicBezTo>
                    <a:lnTo>
                      <a:pt x="2932" y="1431"/>
                    </a:lnTo>
                    <a:close/>
                    <a:moveTo>
                      <a:pt x="2931" y="1378"/>
                    </a:moveTo>
                    <a:cubicBezTo>
                      <a:pt x="2919" y="1364"/>
                      <a:pt x="2919" y="1364"/>
                      <a:pt x="2919" y="1364"/>
                    </a:cubicBezTo>
                    <a:cubicBezTo>
                      <a:pt x="2912" y="1380"/>
                      <a:pt x="2912" y="1380"/>
                      <a:pt x="2912" y="1380"/>
                    </a:cubicBezTo>
                    <a:cubicBezTo>
                      <a:pt x="2925" y="1396"/>
                      <a:pt x="2925" y="1396"/>
                      <a:pt x="2925" y="1396"/>
                    </a:cubicBezTo>
                    <a:lnTo>
                      <a:pt x="2931" y="1378"/>
                    </a:lnTo>
                    <a:close/>
                    <a:moveTo>
                      <a:pt x="2610" y="1358"/>
                    </a:moveTo>
                    <a:cubicBezTo>
                      <a:pt x="2621" y="1349"/>
                      <a:pt x="2621" y="1349"/>
                      <a:pt x="2621" y="1349"/>
                    </a:cubicBezTo>
                    <a:cubicBezTo>
                      <a:pt x="2621" y="1349"/>
                      <a:pt x="2633" y="1349"/>
                      <a:pt x="2646" y="1348"/>
                    </a:cubicBezTo>
                    <a:cubicBezTo>
                      <a:pt x="2660" y="1346"/>
                      <a:pt x="2670" y="1326"/>
                      <a:pt x="2670" y="1326"/>
                    </a:cubicBezTo>
                    <a:cubicBezTo>
                      <a:pt x="2689" y="1321"/>
                      <a:pt x="2689" y="1321"/>
                      <a:pt x="2689" y="1321"/>
                    </a:cubicBezTo>
                    <a:cubicBezTo>
                      <a:pt x="2683" y="1304"/>
                      <a:pt x="2683" y="1304"/>
                      <a:pt x="2683" y="1304"/>
                    </a:cubicBezTo>
                    <a:cubicBezTo>
                      <a:pt x="2701" y="1307"/>
                      <a:pt x="2701" y="1307"/>
                      <a:pt x="2701" y="1307"/>
                    </a:cubicBezTo>
                    <a:cubicBezTo>
                      <a:pt x="2701" y="1307"/>
                      <a:pt x="2709" y="1255"/>
                      <a:pt x="2702" y="1238"/>
                    </a:cubicBezTo>
                    <a:cubicBezTo>
                      <a:pt x="2695" y="1220"/>
                      <a:pt x="2664" y="1239"/>
                      <a:pt x="2655" y="1248"/>
                    </a:cubicBezTo>
                    <a:cubicBezTo>
                      <a:pt x="2646" y="1257"/>
                      <a:pt x="2668" y="1269"/>
                      <a:pt x="2668" y="1269"/>
                    </a:cubicBezTo>
                    <a:cubicBezTo>
                      <a:pt x="2670" y="1282"/>
                      <a:pt x="2670" y="1282"/>
                      <a:pt x="2670" y="1282"/>
                    </a:cubicBezTo>
                    <a:cubicBezTo>
                      <a:pt x="2623" y="1307"/>
                      <a:pt x="2623" y="1307"/>
                      <a:pt x="2623" y="1307"/>
                    </a:cubicBezTo>
                    <a:cubicBezTo>
                      <a:pt x="2623" y="1307"/>
                      <a:pt x="2599" y="1305"/>
                      <a:pt x="2583" y="1308"/>
                    </a:cubicBezTo>
                    <a:cubicBezTo>
                      <a:pt x="2567" y="1311"/>
                      <a:pt x="2561" y="1320"/>
                      <a:pt x="2551" y="1326"/>
                    </a:cubicBezTo>
                    <a:cubicBezTo>
                      <a:pt x="2541" y="1332"/>
                      <a:pt x="2535" y="1320"/>
                      <a:pt x="2529" y="1332"/>
                    </a:cubicBezTo>
                    <a:cubicBezTo>
                      <a:pt x="2545" y="1355"/>
                      <a:pt x="2545" y="1355"/>
                      <a:pt x="2545" y="1355"/>
                    </a:cubicBezTo>
                    <a:lnTo>
                      <a:pt x="2610" y="1358"/>
                    </a:lnTo>
                    <a:close/>
                    <a:moveTo>
                      <a:pt x="2817" y="1323"/>
                    </a:moveTo>
                    <a:cubicBezTo>
                      <a:pt x="2834" y="1355"/>
                      <a:pt x="2834" y="1355"/>
                      <a:pt x="2834" y="1355"/>
                    </a:cubicBezTo>
                    <a:cubicBezTo>
                      <a:pt x="2877" y="1398"/>
                      <a:pt x="2877" y="1398"/>
                      <a:pt x="2877" y="1398"/>
                    </a:cubicBezTo>
                    <a:cubicBezTo>
                      <a:pt x="2875" y="1347"/>
                      <a:pt x="2875" y="1347"/>
                      <a:pt x="2875" y="1347"/>
                    </a:cubicBezTo>
                    <a:cubicBezTo>
                      <a:pt x="2834" y="1300"/>
                      <a:pt x="2834" y="1300"/>
                      <a:pt x="2834" y="1300"/>
                    </a:cubicBezTo>
                    <a:cubicBezTo>
                      <a:pt x="2834" y="1300"/>
                      <a:pt x="2830" y="1275"/>
                      <a:pt x="2811" y="1283"/>
                    </a:cubicBezTo>
                    <a:cubicBezTo>
                      <a:pt x="2800" y="1288"/>
                      <a:pt x="2806" y="1304"/>
                      <a:pt x="2806" y="1304"/>
                    </a:cubicBezTo>
                    <a:lnTo>
                      <a:pt x="2817" y="1323"/>
                    </a:lnTo>
                    <a:close/>
                    <a:moveTo>
                      <a:pt x="2597" y="1562"/>
                    </a:moveTo>
                    <a:cubicBezTo>
                      <a:pt x="2599" y="1551"/>
                      <a:pt x="2599" y="1551"/>
                      <a:pt x="2599" y="1551"/>
                    </a:cubicBezTo>
                    <a:cubicBezTo>
                      <a:pt x="2572" y="1534"/>
                      <a:pt x="2572" y="1534"/>
                      <a:pt x="2572" y="1534"/>
                    </a:cubicBezTo>
                    <a:cubicBezTo>
                      <a:pt x="2584" y="1524"/>
                      <a:pt x="2584" y="1524"/>
                      <a:pt x="2584" y="1524"/>
                    </a:cubicBezTo>
                    <a:cubicBezTo>
                      <a:pt x="2584" y="1524"/>
                      <a:pt x="2560" y="1523"/>
                      <a:pt x="2553" y="1516"/>
                    </a:cubicBezTo>
                    <a:cubicBezTo>
                      <a:pt x="2547" y="1509"/>
                      <a:pt x="2555" y="1495"/>
                      <a:pt x="2555" y="1486"/>
                    </a:cubicBezTo>
                    <a:cubicBezTo>
                      <a:pt x="2555" y="1477"/>
                      <a:pt x="2522" y="1494"/>
                      <a:pt x="2522" y="1494"/>
                    </a:cubicBezTo>
                    <a:cubicBezTo>
                      <a:pt x="2521" y="1473"/>
                      <a:pt x="2521" y="1473"/>
                      <a:pt x="2521" y="1473"/>
                    </a:cubicBezTo>
                    <a:cubicBezTo>
                      <a:pt x="2504" y="1465"/>
                      <a:pt x="2504" y="1465"/>
                      <a:pt x="2504" y="1465"/>
                    </a:cubicBezTo>
                    <a:cubicBezTo>
                      <a:pt x="2504" y="1435"/>
                      <a:pt x="2504" y="1435"/>
                      <a:pt x="2504" y="1435"/>
                    </a:cubicBezTo>
                    <a:cubicBezTo>
                      <a:pt x="2468" y="1409"/>
                      <a:pt x="2468" y="1409"/>
                      <a:pt x="2468" y="1409"/>
                    </a:cubicBezTo>
                    <a:cubicBezTo>
                      <a:pt x="2451" y="1372"/>
                      <a:pt x="2451" y="1372"/>
                      <a:pt x="2451" y="1372"/>
                    </a:cubicBezTo>
                    <a:cubicBezTo>
                      <a:pt x="2451" y="1372"/>
                      <a:pt x="2489" y="1359"/>
                      <a:pt x="2489" y="1343"/>
                    </a:cubicBezTo>
                    <a:cubicBezTo>
                      <a:pt x="2489" y="1327"/>
                      <a:pt x="2455" y="1318"/>
                      <a:pt x="2455" y="1318"/>
                    </a:cubicBezTo>
                    <a:cubicBezTo>
                      <a:pt x="2453" y="1314"/>
                      <a:pt x="2403" y="1300"/>
                      <a:pt x="2403" y="1300"/>
                    </a:cubicBezTo>
                    <a:cubicBezTo>
                      <a:pt x="2403" y="1300"/>
                      <a:pt x="2399" y="1287"/>
                      <a:pt x="2403" y="1267"/>
                    </a:cubicBezTo>
                    <a:cubicBezTo>
                      <a:pt x="2407" y="1248"/>
                      <a:pt x="2379" y="1245"/>
                      <a:pt x="2379" y="1245"/>
                    </a:cubicBezTo>
                    <a:cubicBezTo>
                      <a:pt x="2347" y="1211"/>
                      <a:pt x="2347" y="1211"/>
                      <a:pt x="2347" y="1211"/>
                    </a:cubicBezTo>
                    <a:cubicBezTo>
                      <a:pt x="2322" y="1212"/>
                      <a:pt x="2322" y="1212"/>
                      <a:pt x="2322" y="1212"/>
                    </a:cubicBezTo>
                    <a:cubicBezTo>
                      <a:pt x="2298" y="1189"/>
                      <a:pt x="2298" y="1189"/>
                      <a:pt x="2298" y="1189"/>
                    </a:cubicBezTo>
                    <a:cubicBezTo>
                      <a:pt x="2278" y="1185"/>
                      <a:pt x="2278" y="1185"/>
                      <a:pt x="2278" y="1185"/>
                    </a:cubicBezTo>
                    <a:cubicBezTo>
                      <a:pt x="2196" y="1147"/>
                      <a:pt x="2196" y="1147"/>
                      <a:pt x="2196" y="1147"/>
                    </a:cubicBezTo>
                    <a:cubicBezTo>
                      <a:pt x="2180" y="1153"/>
                      <a:pt x="2180" y="1153"/>
                      <a:pt x="2180" y="1153"/>
                    </a:cubicBezTo>
                    <a:cubicBezTo>
                      <a:pt x="2153" y="1134"/>
                      <a:pt x="2153" y="1134"/>
                      <a:pt x="2153" y="1134"/>
                    </a:cubicBezTo>
                    <a:cubicBezTo>
                      <a:pt x="2153" y="1134"/>
                      <a:pt x="2134" y="1136"/>
                      <a:pt x="2124" y="1136"/>
                    </a:cubicBezTo>
                    <a:cubicBezTo>
                      <a:pt x="2113" y="1136"/>
                      <a:pt x="2045" y="1093"/>
                      <a:pt x="2032" y="1089"/>
                    </a:cubicBezTo>
                    <a:cubicBezTo>
                      <a:pt x="2019" y="1085"/>
                      <a:pt x="1998" y="1104"/>
                      <a:pt x="1998" y="1104"/>
                    </a:cubicBezTo>
                    <a:cubicBezTo>
                      <a:pt x="2007" y="1122"/>
                      <a:pt x="2007" y="1122"/>
                      <a:pt x="2007" y="1122"/>
                    </a:cubicBezTo>
                    <a:cubicBezTo>
                      <a:pt x="1956" y="1127"/>
                      <a:pt x="1956" y="1127"/>
                      <a:pt x="1956" y="1127"/>
                    </a:cubicBezTo>
                    <a:cubicBezTo>
                      <a:pt x="1960" y="1145"/>
                      <a:pt x="1960" y="1145"/>
                      <a:pt x="1960" y="1145"/>
                    </a:cubicBezTo>
                    <a:cubicBezTo>
                      <a:pt x="1960" y="1145"/>
                      <a:pt x="1950" y="1176"/>
                      <a:pt x="1913" y="1183"/>
                    </a:cubicBezTo>
                    <a:cubicBezTo>
                      <a:pt x="1876" y="1191"/>
                      <a:pt x="1886" y="1142"/>
                      <a:pt x="1880" y="1142"/>
                    </a:cubicBezTo>
                    <a:cubicBezTo>
                      <a:pt x="1875" y="1142"/>
                      <a:pt x="1869" y="1164"/>
                      <a:pt x="1869" y="1164"/>
                    </a:cubicBezTo>
                    <a:cubicBezTo>
                      <a:pt x="1869" y="1164"/>
                      <a:pt x="1861" y="1147"/>
                      <a:pt x="1861" y="1138"/>
                    </a:cubicBezTo>
                    <a:cubicBezTo>
                      <a:pt x="1861" y="1128"/>
                      <a:pt x="1862" y="1101"/>
                      <a:pt x="1859" y="1084"/>
                    </a:cubicBezTo>
                    <a:cubicBezTo>
                      <a:pt x="1857" y="1067"/>
                      <a:pt x="1846" y="1049"/>
                      <a:pt x="1846" y="1049"/>
                    </a:cubicBezTo>
                    <a:cubicBezTo>
                      <a:pt x="1820" y="1049"/>
                      <a:pt x="1820" y="1049"/>
                      <a:pt x="1820" y="1049"/>
                    </a:cubicBezTo>
                    <a:cubicBezTo>
                      <a:pt x="1820" y="1049"/>
                      <a:pt x="1799" y="1025"/>
                      <a:pt x="1781" y="1025"/>
                    </a:cubicBezTo>
                    <a:cubicBezTo>
                      <a:pt x="1763" y="1025"/>
                      <a:pt x="1744" y="1050"/>
                      <a:pt x="1744" y="1050"/>
                    </a:cubicBezTo>
                    <a:cubicBezTo>
                      <a:pt x="1728" y="1054"/>
                      <a:pt x="1728" y="1054"/>
                      <a:pt x="1728" y="1054"/>
                    </a:cubicBezTo>
                    <a:cubicBezTo>
                      <a:pt x="1723" y="1066"/>
                      <a:pt x="1723" y="1066"/>
                      <a:pt x="1723" y="1066"/>
                    </a:cubicBezTo>
                    <a:cubicBezTo>
                      <a:pt x="1711" y="1072"/>
                      <a:pt x="1711" y="1072"/>
                      <a:pt x="1711" y="1072"/>
                    </a:cubicBezTo>
                    <a:cubicBezTo>
                      <a:pt x="1711" y="1063"/>
                      <a:pt x="1711" y="1063"/>
                      <a:pt x="1711" y="1063"/>
                    </a:cubicBezTo>
                    <a:cubicBezTo>
                      <a:pt x="1711" y="1063"/>
                      <a:pt x="1704" y="1051"/>
                      <a:pt x="1693" y="1055"/>
                    </a:cubicBezTo>
                    <a:cubicBezTo>
                      <a:pt x="1693" y="1055"/>
                      <a:pt x="1693" y="1068"/>
                      <a:pt x="1702" y="1081"/>
                    </a:cubicBezTo>
                    <a:cubicBezTo>
                      <a:pt x="1711" y="1094"/>
                      <a:pt x="1732" y="1087"/>
                      <a:pt x="1749" y="1092"/>
                    </a:cubicBezTo>
                    <a:cubicBezTo>
                      <a:pt x="1766" y="1097"/>
                      <a:pt x="1751" y="1105"/>
                      <a:pt x="1760" y="1121"/>
                    </a:cubicBezTo>
                    <a:cubicBezTo>
                      <a:pt x="1769" y="1136"/>
                      <a:pt x="1799" y="1123"/>
                      <a:pt x="1821" y="1123"/>
                    </a:cubicBezTo>
                    <a:cubicBezTo>
                      <a:pt x="1844" y="1123"/>
                      <a:pt x="1845" y="1128"/>
                      <a:pt x="1845" y="1139"/>
                    </a:cubicBezTo>
                    <a:cubicBezTo>
                      <a:pt x="1845" y="1149"/>
                      <a:pt x="1819" y="1139"/>
                      <a:pt x="1811" y="1140"/>
                    </a:cubicBezTo>
                    <a:cubicBezTo>
                      <a:pt x="1803" y="1142"/>
                      <a:pt x="1785" y="1153"/>
                      <a:pt x="1785" y="1153"/>
                    </a:cubicBezTo>
                    <a:cubicBezTo>
                      <a:pt x="1785" y="1153"/>
                      <a:pt x="1757" y="1153"/>
                      <a:pt x="1751" y="1160"/>
                    </a:cubicBezTo>
                    <a:cubicBezTo>
                      <a:pt x="1744" y="1166"/>
                      <a:pt x="1774" y="1173"/>
                      <a:pt x="1781" y="1177"/>
                    </a:cubicBezTo>
                    <a:cubicBezTo>
                      <a:pt x="1787" y="1181"/>
                      <a:pt x="1797" y="1197"/>
                      <a:pt x="1797" y="1197"/>
                    </a:cubicBezTo>
                    <a:cubicBezTo>
                      <a:pt x="1797" y="1197"/>
                      <a:pt x="1781" y="1216"/>
                      <a:pt x="1790" y="1229"/>
                    </a:cubicBezTo>
                    <a:cubicBezTo>
                      <a:pt x="1799" y="1242"/>
                      <a:pt x="1819" y="1207"/>
                      <a:pt x="1819" y="1203"/>
                    </a:cubicBezTo>
                    <a:cubicBezTo>
                      <a:pt x="1819" y="1199"/>
                      <a:pt x="1838" y="1170"/>
                      <a:pt x="1838" y="1170"/>
                    </a:cubicBezTo>
                    <a:cubicBezTo>
                      <a:pt x="1836" y="1195"/>
                      <a:pt x="1836" y="1195"/>
                      <a:pt x="1836" y="1195"/>
                    </a:cubicBezTo>
                    <a:cubicBezTo>
                      <a:pt x="1836" y="1195"/>
                      <a:pt x="1849" y="1208"/>
                      <a:pt x="1859" y="1217"/>
                    </a:cubicBezTo>
                    <a:cubicBezTo>
                      <a:pt x="1870" y="1227"/>
                      <a:pt x="1891" y="1219"/>
                      <a:pt x="1891" y="1219"/>
                    </a:cubicBezTo>
                    <a:cubicBezTo>
                      <a:pt x="1882" y="1228"/>
                      <a:pt x="1882" y="1228"/>
                      <a:pt x="1882" y="1228"/>
                    </a:cubicBezTo>
                    <a:cubicBezTo>
                      <a:pt x="1903" y="1248"/>
                      <a:pt x="1903" y="1248"/>
                      <a:pt x="1903" y="1248"/>
                    </a:cubicBezTo>
                    <a:cubicBezTo>
                      <a:pt x="1941" y="1249"/>
                      <a:pt x="1941" y="1249"/>
                      <a:pt x="1941" y="1249"/>
                    </a:cubicBezTo>
                    <a:cubicBezTo>
                      <a:pt x="1964" y="1266"/>
                      <a:pt x="1964" y="1266"/>
                      <a:pt x="1964" y="1266"/>
                    </a:cubicBezTo>
                    <a:cubicBezTo>
                      <a:pt x="1964" y="1266"/>
                      <a:pt x="2006" y="1280"/>
                      <a:pt x="2030" y="1297"/>
                    </a:cubicBezTo>
                    <a:cubicBezTo>
                      <a:pt x="2053" y="1314"/>
                      <a:pt x="2048" y="1320"/>
                      <a:pt x="2049" y="1339"/>
                    </a:cubicBezTo>
                    <a:cubicBezTo>
                      <a:pt x="2051" y="1359"/>
                      <a:pt x="2073" y="1368"/>
                      <a:pt x="2073" y="1368"/>
                    </a:cubicBezTo>
                    <a:cubicBezTo>
                      <a:pt x="2073" y="1368"/>
                      <a:pt x="2056" y="1371"/>
                      <a:pt x="2056" y="1380"/>
                    </a:cubicBezTo>
                    <a:cubicBezTo>
                      <a:pt x="2056" y="1389"/>
                      <a:pt x="2082" y="1390"/>
                      <a:pt x="2082" y="1390"/>
                    </a:cubicBezTo>
                    <a:cubicBezTo>
                      <a:pt x="2066" y="1396"/>
                      <a:pt x="2066" y="1396"/>
                      <a:pt x="2066" y="1396"/>
                    </a:cubicBezTo>
                    <a:cubicBezTo>
                      <a:pt x="2067" y="1404"/>
                      <a:pt x="2067" y="1404"/>
                      <a:pt x="2067" y="1404"/>
                    </a:cubicBezTo>
                    <a:cubicBezTo>
                      <a:pt x="2072" y="1407"/>
                      <a:pt x="2072" y="1407"/>
                      <a:pt x="2072" y="1407"/>
                    </a:cubicBezTo>
                    <a:cubicBezTo>
                      <a:pt x="2077" y="1428"/>
                      <a:pt x="2077" y="1428"/>
                      <a:pt x="2077" y="1428"/>
                    </a:cubicBezTo>
                    <a:cubicBezTo>
                      <a:pt x="2067" y="1449"/>
                      <a:pt x="2067" y="1449"/>
                      <a:pt x="2067" y="1449"/>
                    </a:cubicBezTo>
                    <a:cubicBezTo>
                      <a:pt x="2073" y="1448"/>
                      <a:pt x="2078" y="1447"/>
                      <a:pt x="2081" y="1448"/>
                    </a:cubicBezTo>
                    <a:cubicBezTo>
                      <a:pt x="2086" y="1451"/>
                      <a:pt x="2120" y="1436"/>
                      <a:pt x="2120" y="1436"/>
                    </a:cubicBezTo>
                    <a:cubicBezTo>
                      <a:pt x="2120" y="1454"/>
                      <a:pt x="2120" y="1454"/>
                      <a:pt x="2120" y="1454"/>
                    </a:cubicBezTo>
                    <a:cubicBezTo>
                      <a:pt x="2120" y="1454"/>
                      <a:pt x="2147" y="1487"/>
                      <a:pt x="2159" y="1496"/>
                    </a:cubicBezTo>
                    <a:cubicBezTo>
                      <a:pt x="2161" y="1497"/>
                      <a:pt x="2162" y="1498"/>
                      <a:pt x="2164" y="1499"/>
                    </a:cubicBezTo>
                    <a:cubicBezTo>
                      <a:pt x="2164" y="1499"/>
                      <a:pt x="2164" y="1499"/>
                      <a:pt x="2164" y="1499"/>
                    </a:cubicBezTo>
                    <a:cubicBezTo>
                      <a:pt x="2181" y="1503"/>
                      <a:pt x="2222" y="1494"/>
                      <a:pt x="2222" y="1494"/>
                    </a:cubicBezTo>
                    <a:cubicBezTo>
                      <a:pt x="2235" y="1506"/>
                      <a:pt x="2235" y="1506"/>
                      <a:pt x="2235" y="1506"/>
                    </a:cubicBezTo>
                    <a:cubicBezTo>
                      <a:pt x="2235" y="1506"/>
                      <a:pt x="2261" y="1496"/>
                      <a:pt x="2273" y="1486"/>
                    </a:cubicBezTo>
                    <a:cubicBezTo>
                      <a:pt x="2285" y="1475"/>
                      <a:pt x="2218" y="1445"/>
                      <a:pt x="2218" y="1445"/>
                    </a:cubicBezTo>
                    <a:cubicBezTo>
                      <a:pt x="2218" y="1445"/>
                      <a:pt x="2273" y="1453"/>
                      <a:pt x="2285" y="1451"/>
                    </a:cubicBezTo>
                    <a:cubicBezTo>
                      <a:pt x="2297" y="1448"/>
                      <a:pt x="2277" y="1427"/>
                      <a:pt x="2277" y="1427"/>
                    </a:cubicBezTo>
                    <a:cubicBezTo>
                      <a:pt x="2277" y="1427"/>
                      <a:pt x="2293" y="1439"/>
                      <a:pt x="2298" y="1436"/>
                    </a:cubicBezTo>
                    <a:cubicBezTo>
                      <a:pt x="2303" y="1434"/>
                      <a:pt x="2293" y="1411"/>
                      <a:pt x="2293" y="1411"/>
                    </a:cubicBezTo>
                    <a:cubicBezTo>
                      <a:pt x="2293" y="1411"/>
                      <a:pt x="2303" y="1420"/>
                      <a:pt x="2310" y="1422"/>
                    </a:cubicBezTo>
                    <a:cubicBezTo>
                      <a:pt x="2316" y="1423"/>
                      <a:pt x="2326" y="1410"/>
                      <a:pt x="2332" y="1409"/>
                    </a:cubicBezTo>
                    <a:cubicBezTo>
                      <a:pt x="2339" y="1407"/>
                      <a:pt x="2349" y="1427"/>
                      <a:pt x="2356" y="1431"/>
                    </a:cubicBezTo>
                    <a:cubicBezTo>
                      <a:pt x="2362" y="1435"/>
                      <a:pt x="2387" y="1430"/>
                      <a:pt x="2405" y="1440"/>
                    </a:cubicBezTo>
                    <a:cubicBezTo>
                      <a:pt x="2424" y="1451"/>
                      <a:pt x="2417" y="1474"/>
                      <a:pt x="2424" y="1486"/>
                    </a:cubicBezTo>
                    <a:cubicBezTo>
                      <a:pt x="2430" y="1498"/>
                      <a:pt x="2443" y="1490"/>
                      <a:pt x="2449" y="1496"/>
                    </a:cubicBezTo>
                    <a:cubicBezTo>
                      <a:pt x="2454" y="1503"/>
                      <a:pt x="2463" y="1544"/>
                      <a:pt x="2477" y="1554"/>
                    </a:cubicBezTo>
                    <a:cubicBezTo>
                      <a:pt x="2492" y="1564"/>
                      <a:pt x="2556" y="1558"/>
                      <a:pt x="2565" y="1562"/>
                    </a:cubicBezTo>
                    <a:cubicBezTo>
                      <a:pt x="2574" y="1566"/>
                      <a:pt x="2594" y="1589"/>
                      <a:pt x="2606" y="1589"/>
                    </a:cubicBezTo>
                    <a:cubicBezTo>
                      <a:pt x="2618" y="1589"/>
                      <a:pt x="2597" y="1562"/>
                      <a:pt x="2597" y="1562"/>
                    </a:cubicBezTo>
                    <a:close/>
                    <a:moveTo>
                      <a:pt x="2478" y="1105"/>
                    </a:moveTo>
                    <a:cubicBezTo>
                      <a:pt x="2465" y="1098"/>
                      <a:pt x="2443" y="1117"/>
                      <a:pt x="2443" y="1117"/>
                    </a:cubicBezTo>
                    <a:cubicBezTo>
                      <a:pt x="2462" y="1129"/>
                      <a:pt x="2462" y="1129"/>
                      <a:pt x="2462" y="1129"/>
                    </a:cubicBezTo>
                    <a:cubicBezTo>
                      <a:pt x="2480" y="1133"/>
                      <a:pt x="2491" y="1112"/>
                      <a:pt x="2478" y="1105"/>
                    </a:cubicBezTo>
                    <a:close/>
                    <a:moveTo>
                      <a:pt x="2692" y="1200"/>
                    </a:moveTo>
                    <a:cubicBezTo>
                      <a:pt x="2698" y="1205"/>
                      <a:pt x="2718" y="1207"/>
                      <a:pt x="2723" y="1220"/>
                    </a:cubicBezTo>
                    <a:cubicBezTo>
                      <a:pt x="2727" y="1233"/>
                      <a:pt x="2709" y="1277"/>
                      <a:pt x="2736" y="1279"/>
                    </a:cubicBezTo>
                    <a:cubicBezTo>
                      <a:pt x="2751" y="1280"/>
                      <a:pt x="2759" y="1248"/>
                      <a:pt x="2746" y="1229"/>
                    </a:cubicBezTo>
                    <a:cubicBezTo>
                      <a:pt x="2733" y="1210"/>
                      <a:pt x="2711" y="1192"/>
                      <a:pt x="2711" y="1192"/>
                    </a:cubicBezTo>
                    <a:cubicBezTo>
                      <a:pt x="2702" y="1192"/>
                      <a:pt x="2702" y="1192"/>
                      <a:pt x="2702" y="1192"/>
                    </a:cubicBezTo>
                    <a:cubicBezTo>
                      <a:pt x="2702" y="1192"/>
                      <a:pt x="2671" y="1158"/>
                      <a:pt x="2667" y="1156"/>
                    </a:cubicBezTo>
                    <a:cubicBezTo>
                      <a:pt x="2663" y="1153"/>
                      <a:pt x="2655" y="1153"/>
                      <a:pt x="2655" y="1153"/>
                    </a:cubicBezTo>
                    <a:cubicBezTo>
                      <a:pt x="2641" y="1129"/>
                      <a:pt x="2641" y="1129"/>
                      <a:pt x="2641" y="1129"/>
                    </a:cubicBezTo>
                    <a:cubicBezTo>
                      <a:pt x="2633" y="1161"/>
                      <a:pt x="2633" y="1161"/>
                      <a:pt x="2633" y="1161"/>
                    </a:cubicBezTo>
                    <a:cubicBezTo>
                      <a:pt x="2663" y="1167"/>
                      <a:pt x="2663" y="1167"/>
                      <a:pt x="2663" y="1167"/>
                    </a:cubicBezTo>
                    <a:cubicBezTo>
                      <a:pt x="2663" y="1167"/>
                      <a:pt x="2686" y="1194"/>
                      <a:pt x="2692" y="1200"/>
                    </a:cubicBezTo>
                    <a:close/>
                    <a:moveTo>
                      <a:pt x="1160" y="1542"/>
                    </a:moveTo>
                    <a:cubicBezTo>
                      <a:pt x="1173" y="1542"/>
                      <a:pt x="1163" y="1551"/>
                      <a:pt x="1173" y="1561"/>
                    </a:cubicBezTo>
                    <a:cubicBezTo>
                      <a:pt x="1184" y="1571"/>
                      <a:pt x="1204" y="1562"/>
                      <a:pt x="1204" y="1562"/>
                    </a:cubicBezTo>
                    <a:cubicBezTo>
                      <a:pt x="1204" y="1562"/>
                      <a:pt x="1200" y="1543"/>
                      <a:pt x="1187" y="1526"/>
                    </a:cubicBezTo>
                    <a:cubicBezTo>
                      <a:pt x="1173" y="1508"/>
                      <a:pt x="1148" y="1521"/>
                      <a:pt x="1148" y="1521"/>
                    </a:cubicBezTo>
                    <a:cubicBezTo>
                      <a:pt x="1125" y="1514"/>
                      <a:pt x="1125" y="1514"/>
                      <a:pt x="1125" y="1514"/>
                    </a:cubicBezTo>
                    <a:cubicBezTo>
                      <a:pt x="1118" y="1520"/>
                      <a:pt x="1119" y="1521"/>
                      <a:pt x="1129" y="1537"/>
                    </a:cubicBezTo>
                    <a:cubicBezTo>
                      <a:pt x="1140" y="1553"/>
                      <a:pt x="1147" y="1542"/>
                      <a:pt x="1160" y="1542"/>
                    </a:cubicBezTo>
                    <a:close/>
                    <a:moveTo>
                      <a:pt x="1487" y="1427"/>
                    </a:moveTo>
                    <a:cubicBezTo>
                      <a:pt x="1449" y="1417"/>
                      <a:pt x="1449" y="1417"/>
                      <a:pt x="1449" y="1417"/>
                    </a:cubicBezTo>
                    <a:cubicBezTo>
                      <a:pt x="1437" y="1439"/>
                      <a:pt x="1437" y="1439"/>
                      <a:pt x="1437" y="1439"/>
                    </a:cubicBezTo>
                    <a:lnTo>
                      <a:pt x="1487" y="1427"/>
                    </a:lnTo>
                    <a:close/>
                    <a:moveTo>
                      <a:pt x="1918" y="1052"/>
                    </a:moveTo>
                    <a:cubicBezTo>
                      <a:pt x="1937" y="1061"/>
                      <a:pt x="1945" y="1052"/>
                      <a:pt x="1930" y="1045"/>
                    </a:cubicBezTo>
                    <a:cubicBezTo>
                      <a:pt x="1916" y="1039"/>
                      <a:pt x="1910" y="1048"/>
                      <a:pt x="1918" y="1052"/>
                    </a:cubicBezTo>
                    <a:close/>
                    <a:moveTo>
                      <a:pt x="1950" y="1112"/>
                    </a:moveTo>
                    <a:cubicBezTo>
                      <a:pt x="1959" y="1112"/>
                      <a:pt x="1986" y="1105"/>
                      <a:pt x="1986" y="1105"/>
                    </a:cubicBezTo>
                    <a:cubicBezTo>
                      <a:pt x="1986" y="1105"/>
                      <a:pt x="1962" y="1095"/>
                      <a:pt x="1957" y="1094"/>
                    </a:cubicBezTo>
                    <a:cubicBezTo>
                      <a:pt x="1953" y="1093"/>
                      <a:pt x="1924" y="1099"/>
                      <a:pt x="1924" y="1099"/>
                    </a:cubicBezTo>
                    <a:cubicBezTo>
                      <a:pt x="1924" y="1099"/>
                      <a:pt x="1940" y="1112"/>
                      <a:pt x="1950" y="1112"/>
                    </a:cubicBezTo>
                    <a:close/>
                    <a:moveTo>
                      <a:pt x="1215" y="1321"/>
                    </a:moveTo>
                    <a:cubicBezTo>
                      <a:pt x="1196" y="1355"/>
                      <a:pt x="1196" y="1355"/>
                      <a:pt x="1196" y="1355"/>
                    </a:cubicBezTo>
                    <a:cubicBezTo>
                      <a:pt x="1210" y="1354"/>
                      <a:pt x="1210" y="1354"/>
                      <a:pt x="1210" y="1354"/>
                    </a:cubicBezTo>
                    <a:cubicBezTo>
                      <a:pt x="1218" y="1336"/>
                      <a:pt x="1218" y="1336"/>
                      <a:pt x="1218" y="1336"/>
                    </a:cubicBezTo>
                    <a:lnTo>
                      <a:pt x="1215" y="1321"/>
                    </a:lnTo>
                    <a:close/>
                    <a:moveTo>
                      <a:pt x="1056" y="1473"/>
                    </a:moveTo>
                    <a:cubicBezTo>
                      <a:pt x="1056" y="1473"/>
                      <a:pt x="1042" y="1458"/>
                      <a:pt x="1034" y="1460"/>
                    </a:cubicBezTo>
                    <a:cubicBezTo>
                      <a:pt x="1025" y="1461"/>
                      <a:pt x="1006" y="1490"/>
                      <a:pt x="1006" y="1490"/>
                    </a:cubicBezTo>
                    <a:cubicBezTo>
                      <a:pt x="1041" y="1495"/>
                      <a:pt x="1041" y="1495"/>
                      <a:pt x="1041" y="1495"/>
                    </a:cubicBezTo>
                    <a:cubicBezTo>
                      <a:pt x="1042" y="1509"/>
                      <a:pt x="1042" y="1509"/>
                      <a:pt x="1042" y="1509"/>
                    </a:cubicBezTo>
                    <a:cubicBezTo>
                      <a:pt x="1057" y="1507"/>
                      <a:pt x="1057" y="1507"/>
                      <a:pt x="1057" y="1507"/>
                    </a:cubicBezTo>
                    <a:cubicBezTo>
                      <a:pt x="1063" y="1493"/>
                      <a:pt x="1063" y="1493"/>
                      <a:pt x="1063" y="1493"/>
                    </a:cubicBezTo>
                    <a:cubicBezTo>
                      <a:pt x="1082" y="1504"/>
                      <a:pt x="1082" y="1504"/>
                      <a:pt x="1082" y="1504"/>
                    </a:cubicBezTo>
                    <a:cubicBezTo>
                      <a:pt x="1101" y="1482"/>
                      <a:pt x="1101" y="1482"/>
                      <a:pt x="1101" y="1482"/>
                    </a:cubicBezTo>
                    <a:cubicBezTo>
                      <a:pt x="1067" y="1470"/>
                      <a:pt x="1067" y="1470"/>
                      <a:pt x="1067" y="1470"/>
                    </a:cubicBezTo>
                    <a:lnTo>
                      <a:pt x="1056" y="1473"/>
                    </a:lnTo>
                    <a:close/>
                    <a:moveTo>
                      <a:pt x="1344" y="1273"/>
                    </a:moveTo>
                    <a:cubicBezTo>
                      <a:pt x="1345" y="1257"/>
                      <a:pt x="1341" y="1245"/>
                      <a:pt x="1341" y="1245"/>
                    </a:cubicBezTo>
                    <a:cubicBezTo>
                      <a:pt x="1341" y="1245"/>
                      <a:pt x="1301" y="1213"/>
                      <a:pt x="1303" y="1201"/>
                    </a:cubicBezTo>
                    <a:cubicBezTo>
                      <a:pt x="1305" y="1189"/>
                      <a:pt x="1324" y="1176"/>
                      <a:pt x="1313" y="1166"/>
                    </a:cubicBezTo>
                    <a:cubicBezTo>
                      <a:pt x="1301" y="1156"/>
                      <a:pt x="1292" y="1153"/>
                      <a:pt x="1291" y="1145"/>
                    </a:cubicBezTo>
                    <a:cubicBezTo>
                      <a:pt x="1291" y="1136"/>
                      <a:pt x="1304" y="1117"/>
                      <a:pt x="1290" y="1111"/>
                    </a:cubicBezTo>
                    <a:cubicBezTo>
                      <a:pt x="1277" y="1106"/>
                      <a:pt x="1257" y="1089"/>
                      <a:pt x="1257" y="1089"/>
                    </a:cubicBezTo>
                    <a:cubicBezTo>
                      <a:pt x="1257" y="1089"/>
                      <a:pt x="1279" y="1094"/>
                      <a:pt x="1289" y="1084"/>
                    </a:cubicBezTo>
                    <a:cubicBezTo>
                      <a:pt x="1298" y="1075"/>
                      <a:pt x="1308" y="1053"/>
                      <a:pt x="1308" y="1053"/>
                    </a:cubicBezTo>
                    <a:cubicBezTo>
                      <a:pt x="1308" y="1053"/>
                      <a:pt x="1347" y="1055"/>
                      <a:pt x="1348" y="1047"/>
                    </a:cubicBezTo>
                    <a:cubicBezTo>
                      <a:pt x="1349" y="1038"/>
                      <a:pt x="1338" y="1023"/>
                      <a:pt x="1328" y="1022"/>
                    </a:cubicBezTo>
                    <a:cubicBezTo>
                      <a:pt x="1317" y="1022"/>
                      <a:pt x="1310" y="1040"/>
                      <a:pt x="1310" y="1040"/>
                    </a:cubicBezTo>
                    <a:cubicBezTo>
                      <a:pt x="1310" y="1040"/>
                      <a:pt x="1281" y="1032"/>
                      <a:pt x="1269" y="1036"/>
                    </a:cubicBezTo>
                    <a:cubicBezTo>
                      <a:pt x="1258" y="1039"/>
                      <a:pt x="1252" y="1068"/>
                      <a:pt x="1240" y="1069"/>
                    </a:cubicBezTo>
                    <a:cubicBezTo>
                      <a:pt x="1229" y="1069"/>
                      <a:pt x="1230" y="1049"/>
                      <a:pt x="1213" y="1039"/>
                    </a:cubicBezTo>
                    <a:cubicBezTo>
                      <a:pt x="1196" y="1029"/>
                      <a:pt x="1188" y="1032"/>
                      <a:pt x="1188" y="1032"/>
                    </a:cubicBezTo>
                    <a:cubicBezTo>
                      <a:pt x="1188" y="1032"/>
                      <a:pt x="1193" y="973"/>
                      <a:pt x="1209" y="972"/>
                    </a:cubicBezTo>
                    <a:cubicBezTo>
                      <a:pt x="1225" y="971"/>
                      <a:pt x="1255" y="982"/>
                      <a:pt x="1269" y="978"/>
                    </a:cubicBezTo>
                    <a:cubicBezTo>
                      <a:pt x="1282" y="975"/>
                      <a:pt x="1273" y="963"/>
                      <a:pt x="1284" y="965"/>
                    </a:cubicBezTo>
                    <a:cubicBezTo>
                      <a:pt x="1296" y="966"/>
                      <a:pt x="1349" y="992"/>
                      <a:pt x="1359" y="993"/>
                    </a:cubicBezTo>
                    <a:cubicBezTo>
                      <a:pt x="1370" y="993"/>
                      <a:pt x="1372" y="984"/>
                      <a:pt x="1379" y="980"/>
                    </a:cubicBezTo>
                    <a:cubicBezTo>
                      <a:pt x="1386" y="976"/>
                      <a:pt x="1399" y="982"/>
                      <a:pt x="1408" y="977"/>
                    </a:cubicBezTo>
                    <a:cubicBezTo>
                      <a:pt x="1417" y="971"/>
                      <a:pt x="1406" y="966"/>
                      <a:pt x="1415" y="957"/>
                    </a:cubicBezTo>
                    <a:cubicBezTo>
                      <a:pt x="1423" y="948"/>
                      <a:pt x="1443" y="939"/>
                      <a:pt x="1443" y="939"/>
                    </a:cubicBezTo>
                    <a:cubicBezTo>
                      <a:pt x="1436" y="919"/>
                      <a:pt x="1436" y="919"/>
                      <a:pt x="1436" y="919"/>
                    </a:cubicBezTo>
                    <a:cubicBezTo>
                      <a:pt x="1384" y="941"/>
                      <a:pt x="1384" y="941"/>
                      <a:pt x="1384" y="941"/>
                    </a:cubicBezTo>
                    <a:cubicBezTo>
                      <a:pt x="1384" y="941"/>
                      <a:pt x="1396" y="954"/>
                      <a:pt x="1381" y="955"/>
                    </a:cubicBezTo>
                    <a:cubicBezTo>
                      <a:pt x="1366" y="956"/>
                      <a:pt x="1353" y="947"/>
                      <a:pt x="1344" y="947"/>
                    </a:cubicBezTo>
                    <a:cubicBezTo>
                      <a:pt x="1336" y="947"/>
                      <a:pt x="1321" y="960"/>
                      <a:pt x="1311" y="958"/>
                    </a:cubicBezTo>
                    <a:cubicBezTo>
                      <a:pt x="1300" y="955"/>
                      <a:pt x="1275" y="943"/>
                      <a:pt x="1268" y="943"/>
                    </a:cubicBezTo>
                    <a:cubicBezTo>
                      <a:pt x="1261" y="943"/>
                      <a:pt x="1245" y="943"/>
                      <a:pt x="1245" y="943"/>
                    </a:cubicBezTo>
                    <a:cubicBezTo>
                      <a:pt x="1253" y="931"/>
                      <a:pt x="1253" y="931"/>
                      <a:pt x="1253" y="931"/>
                    </a:cubicBezTo>
                    <a:cubicBezTo>
                      <a:pt x="1253" y="931"/>
                      <a:pt x="1226" y="924"/>
                      <a:pt x="1223" y="927"/>
                    </a:cubicBezTo>
                    <a:cubicBezTo>
                      <a:pt x="1219" y="931"/>
                      <a:pt x="1224" y="948"/>
                      <a:pt x="1212" y="955"/>
                    </a:cubicBezTo>
                    <a:cubicBezTo>
                      <a:pt x="1201" y="962"/>
                      <a:pt x="1179" y="960"/>
                      <a:pt x="1179" y="966"/>
                    </a:cubicBezTo>
                    <a:cubicBezTo>
                      <a:pt x="1179" y="972"/>
                      <a:pt x="1178" y="986"/>
                      <a:pt x="1178" y="986"/>
                    </a:cubicBezTo>
                    <a:cubicBezTo>
                      <a:pt x="1164" y="988"/>
                      <a:pt x="1164" y="988"/>
                      <a:pt x="1164" y="988"/>
                    </a:cubicBezTo>
                    <a:cubicBezTo>
                      <a:pt x="1174" y="1035"/>
                      <a:pt x="1174" y="1035"/>
                      <a:pt x="1174" y="1035"/>
                    </a:cubicBezTo>
                    <a:cubicBezTo>
                      <a:pt x="1164" y="1034"/>
                      <a:pt x="1164" y="1034"/>
                      <a:pt x="1164" y="1034"/>
                    </a:cubicBezTo>
                    <a:cubicBezTo>
                      <a:pt x="1164" y="1034"/>
                      <a:pt x="1147" y="1059"/>
                      <a:pt x="1145" y="1069"/>
                    </a:cubicBezTo>
                    <a:cubicBezTo>
                      <a:pt x="1142" y="1079"/>
                      <a:pt x="1161" y="1099"/>
                      <a:pt x="1153" y="1108"/>
                    </a:cubicBezTo>
                    <a:cubicBezTo>
                      <a:pt x="1145" y="1117"/>
                      <a:pt x="1122" y="1123"/>
                      <a:pt x="1120" y="1136"/>
                    </a:cubicBezTo>
                    <a:cubicBezTo>
                      <a:pt x="1119" y="1150"/>
                      <a:pt x="1130" y="1163"/>
                      <a:pt x="1130" y="1163"/>
                    </a:cubicBezTo>
                    <a:cubicBezTo>
                      <a:pt x="1130" y="1163"/>
                      <a:pt x="1114" y="1177"/>
                      <a:pt x="1124" y="1184"/>
                    </a:cubicBezTo>
                    <a:cubicBezTo>
                      <a:pt x="1135" y="1191"/>
                      <a:pt x="1153" y="1176"/>
                      <a:pt x="1157" y="1188"/>
                    </a:cubicBezTo>
                    <a:cubicBezTo>
                      <a:pt x="1161" y="1200"/>
                      <a:pt x="1153" y="1209"/>
                      <a:pt x="1153" y="1209"/>
                    </a:cubicBezTo>
                    <a:cubicBezTo>
                      <a:pt x="1164" y="1223"/>
                      <a:pt x="1164" y="1223"/>
                      <a:pt x="1164" y="1223"/>
                    </a:cubicBezTo>
                    <a:cubicBezTo>
                      <a:pt x="1158" y="1267"/>
                      <a:pt x="1158" y="1267"/>
                      <a:pt x="1158" y="1267"/>
                    </a:cubicBezTo>
                    <a:cubicBezTo>
                      <a:pt x="1158" y="1267"/>
                      <a:pt x="1134" y="1281"/>
                      <a:pt x="1146" y="1305"/>
                    </a:cubicBezTo>
                    <a:cubicBezTo>
                      <a:pt x="1157" y="1329"/>
                      <a:pt x="1173" y="1329"/>
                      <a:pt x="1191" y="1311"/>
                    </a:cubicBezTo>
                    <a:cubicBezTo>
                      <a:pt x="1208" y="1294"/>
                      <a:pt x="1188" y="1265"/>
                      <a:pt x="1188" y="1265"/>
                    </a:cubicBezTo>
                    <a:cubicBezTo>
                      <a:pt x="1188" y="1265"/>
                      <a:pt x="1209" y="1250"/>
                      <a:pt x="1209" y="1229"/>
                    </a:cubicBezTo>
                    <a:cubicBezTo>
                      <a:pt x="1208" y="1207"/>
                      <a:pt x="1217" y="1188"/>
                      <a:pt x="1210" y="1175"/>
                    </a:cubicBezTo>
                    <a:cubicBezTo>
                      <a:pt x="1202" y="1163"/>
                      <a:pt x="1198" y="1138"/>
                      <a:pt x="1200" y="1133"/>
                    </a:cubicBezTo>
                    <a:cubicBezTo>
                      <a:pt x="1201" y="1128"/>
                      <a:pt x="1207" y="1100"/>
                      <a:pt x="1217" y="1118"/>
                    </a:cubicBezTo>
                    <a:cubicBezTo>
                      <a:pt x="1228" y="1136"/>
                      <a:pt x="1228" y="1167"/>
                      <a:pt x="1228" y="1167"/>
                    </a:cubicBezTo>
                    <a:cubicBezTo>
                      <a:pt x="1251" y="1193"/>
                      <a:pt x="1251" y="1193"/>
                      <a:pt x="1251" y="1193"/>
                    </a:cubicBezTo>
                    <a:cubicBezTo>
                      <a:pt x="1248" y="1228"/>
                      <a:pt x="1248" y="1228"/>
                      <a:pt x="1248" y="1228"/>
                    </a:cubicBezTo>
                    <a:cubicBezTo>
                      <a:pt x="1265" y="1250"/>
                      <a:pt x="1265" y="1250"/>
                      <a:pt x="1265" y="1250"/>
                    </a:cubicBezTo>
                    <a:cubicBezTo>
                      <a:pt x="1266" y="1274"/>
                      <a:pt x="1266" y="1274"/>
                      <a:pt x="1266" y="1274"/>
                    </a:cubicBezTo>
                    <a:cubicBezTo>
                      <a:pt x="1275" y="1323"/>
                      <a:pt x="1275" y="1323"/>
                      <a:pt x="1275" y="1323"/>
                    </a:cubicBezTo>
                    <a:cubicBezTo>
                      <a:pt x="1285" y="1313"/>
                      <a:pt x="1285" y="1313"/>
                      <a:pt x="1285" y="1313"/>
                    </a:cubicBezTo>
                    <a:cubicBezTo>
                      <a:pt x="1312" y="1321"/>
                      <a:pt x="1312" y="1321"/>
                      <a:pt x="1312" y="1321"/>
                    </a:cubicBezTo>
                    <a:cubicBezTo>
                      <a:pt x="1312" y="1321"/>
                      <a:pt x="1314" y="1304"/>
                      <a:pt x="1313" y="1291"/>
                    </a:cubicBezTo>
                    <a:cubicBezTo>
                      <a:pt x="1312" y="1278"/>
                      <a:pt x="1319" y="1271"/>
                      <a:pt x="1319" y="1271"/>
                    </a:cubicBezTo>
                    <a:cubicBezTo>
                      <a:pt x="1325" y="1287"/>
                      <a:pt x="1325" y="1287"/>
                      <a:pt x="1325" y="1287"/>
                    </a:cubicBezTo>
                    <a:cubicBezTo>
                      <a:pt x="1325" y="1287"/>
                      <a:pt x="1342" y="1289"/>
                      <a:pt x="1344" y="1273"/>
                    </a:cubicBezTo>
                    <a:close/>
                    <a:moveTo>
                      <a:pt x="1214" y="1480"/>
                    </a:moveTo>
                    <a:cubicBezTo>
                      <a:pt x="1276" y="1479"/>
                      <a:pt x="1276" y="1479"/>
                      <a:pt x="1276" y="1479"/>
                    </a:cubicBezTo>
                    <a:cubicBezTo>
                      <a:pt x="1308" y="1474"/>
                      <a:pt x="1308" y="1474"/>
                      <a:pt x="1308" y="1474"/>
                    </a:cubicBezTo>
                    <a:cubicBezTo>
                      <a:pt x="1334" y="1451"/>
                      <a:pt x="1334" y="1451"/>
                      <a:pt x="1334" y="1451"/>
                    </a:cubicBezTo>
                    <a:cubicBezTo>
                      <a:pt x="1333" y="1441"/>
                      <a:pt x="1333" y="1441"/>
                      <a:pt x="1333" y="1441"/>
                    </a:cubicBezTo>
                    <a:cubicBezTo>
                      <a:pt x="1312" y="1450"/>
                      <a:pt x="1312" y="1450"/>
                      <a:pt x="1312" y="1450"/>
                    </a:cubicBezTo>
                    <a:cubicBezTo>
                      <a:pt x="1293" y="1466"/>
                      <a:pt x="1293" y="1466"/>
                      <a:pt x="1293" y="1466"/>
                    </a:cubicBezTo>
                    <a:cubicBezTo>
                      <a:pt x="1293" y="1466"/>
                      <a:pt x="1282" y="1454"/>
                      <a:pt x="1271" y="1455"/>
                    </a:cubicBezTo>
                    <a:cubicBezTo>
                      <a:pt x="1261" y="1457"/>
                      <a:pt x="1249" y="1470"/>
                      <a:pt x="1249" y="1470"/>
                    </a:cubicBezTo>
                    <a:cubicBezTo>
                      <a:pt x="1249" y="1470"/>
                      <a:pt x="1239" y="1444"/>
                      <a:pt x="1221" y="1447"/>
                    </a:cubicBezTo>
                    <a:cubicBezTo>
                      <a:pt x="1204" y="1450"/>
                      <a:pt x="1182" y="1476"/>
                      <a:pt x="1182" y="1476"/>
                    </a:cubicBezTo>
                    <a:cubicBezTo>
                      <a:pt x="1158" y="1474"/>
                      <a:pt x="1158" y="1474"/>
                      <a:pt x="1158" y="1474"/>
                    </a:cubicBezTo>
                    <a:cubicBezTo>
                      <a:pt x="1151" y="1486"/>
                      <a:pt x="1151" y="1486"/>
                      <a:pt x="1151" y="1486"/>
                    </a:cubicBezTo>
                    <a:cubicBezTo>
                      <a:pt x="1167" y="1483"/>
                      <a:pt x="1167" y="1483"/>
                      <a:pt x="1167" y="1483"/>
                    </a:cubicBezTo>
                    <a:cubicBezTo>
                      <a:pt x="1167" y="1483"/>
                      <a:pt x="1179" y="1489"/>
                      <a:pt x="1191" y="1494"/>
                    </a:cubicBezTo>
                    <a:cubicBezTo>
                      <a:pt x="1202" y="1498"/>
                      <a:pt x="1214" y="1480"/>
                      <a:pt x="1214" y="1480"/>
                    </a:cubicBezTo>
                    <a:close/>
                    <a:moveTo>
                      <a:pt x="1398" y="1093"/>
                    </a:moveTo>
                    <a:cubicBezTo>
                      <a:pt x="1392" y="1096"/>
                      <a:pt x="1389" y="1105"/>
                      <a:pt x="1389" y="1105"/>
                    </a:cubicBezTo>
                    <a:cubicBezTo>
                      <a:pt x="1396" y="1119"/>
                      <a:pt x="1427" y="1114"/>
                      <a:pt x="1427" y="1114"/>
                    </a:cubicBezTo>
                    <a:cubicBezTo>
                      <a:pt x="1480" y="1104"/>
                      <a:pt x="1480" y="1104"/>
                      <a:pt x="1480" y="1104"/>
                    </a:cubicBezTo>
                    <a:cubicBezTo>
                      <a:pt x="1427" y="1102"/>
                      <a:pt x="1427" y="1102"/>
                      <a:pt x="1427" y="1102"/>
                    </a:cubicBezTo>
                    <a:cubicBezTo>
                      <a:pt x="1427" y="1102"/>
                      <a:pt x="1405" y="1090"/>
                      <a:pt x="1398" y="1093"/>
                    </a:cubicBezTo>
                    <a:close/>
                    <a:moveTo>
                      <a:pt x="1543" y="992"/>
                    </a:moveTo>
                    <a:cubicBezTo>
                      <a:pt x="1546" y="1001"/>
                      <a:pt x="1535" y="1009"/>
                      <a:pt x="1543" y="1017"/>
                    </a:cubicBezTo>
                    <a:cubicBezTo>
                      <a:pt x="1552" y="1024"/>
                      <a:pt x="1590" y="1058"/>
                      <a:pt x="1599" y="1055"/>
                    </a:cubicBezTo>
                    <a:cubicBezTo>
                      <a:pt x="1608" y="1052"/>
                      <a:pt x="1598" y="1039"/>
                      <a:pt x="1587" y="1033"/>
                    </a:cubicBezTo>
                    <a:cubicBezTo>
                      <a:pt x="1577" y="1027"/>
                      <a:pt x="1571" y="1015"/>
                      <a:pt x="1581" y="1005"/>
                    </a:cubicBezTo>
                    <a:cubicBezTo>
                      <a:pt x="1592" y="995"/>
                      <a:pt x="1611" y="1005"/>
                      <a:pt x="1611" y="1005"/>
                    </a:cubicBezTo>
                    <a:cubicBezTo>
                      <a:pt x="1620" y="998"/>
                      <a:pt x="1620" y="998"/>
                      <a:pt x="1620" y="998"/>
                    </a:cubicBezTo>
                    <a:cubicBezTo>
                      <a:pt x="1603" y="987"/>
                      <a:pt x="1603" y="987"/>
                      <a:pt x="1603" y="987"/>
                    </a:cubicBezTo>
                    <a:cubicBezTo>
                      <a:pt x="1603" y="987"/>
                      <a:pt x="1617" y="980"/>
                      <a:pt x="1620" y="968"/>
                    </a:cubicBezTo>
                    <a:cubicBezTo>
                      <a:pt x="1623" y="957"/>
                      <a:pt x="1608" y="949"/>
                      <a:pt x="1598" y="948"/>
                    </a:cubicBezTo>
                    <a:cubicBezTo>
                      <a:pt x="1587" y="946"/>
                      <a:pt x="1577" y="973"/>
                      <a:pt x="1565" y="974"/>
                    </a:cubicBezTo>
                    <a:cubicBezTo>
                      <a:pt x="1554" y="976"/>
                      <a:pt x="1557" y="949"/>
                      <a:pt x="1557" y="949"/>
                    </a:cubicBezTo>
                    <a:cubicBezTo>
                      <a:pt x="1557" y="949"/>
                      <a:pt x="1567" y="936"/>
                      <a:pt x="1570" y="926"/>
                    </a:cubicBezTo>
                    <a:cubicBezTo>
                      <a:pt x="1573" y="915"/>
                      <a:pt x="1567" y="910"/>
                      <a:pt x="1567" y="910"/>
                    </a:cubicBezTo>
                    <a:cubicBezTo>
                      <a:pt x="1576" y="883"/>
                      <a:pt x="1576" y="883"/>
                      <a:pt x="1576" y="883"/>
                    </a:cubicBezTo>
                    <a:cubicBezTo>
                      <a:pt x="1548" y="910"/>
                      <a:pt x="1548" y="910"/>
                      <a:pt x="1548" y="910"/>
                    </a:cubicBezTo>
                    <a:cubicBezTo>
                      <a:pt x="1548" y="929"/>
                      <a:pt x="1548" y="929"/>
                      <a:pt x="1548" y="929"/>
                    </a:cubicBezTo>
                    <a:cubicBezTo>
                      <a:pt x="1548" y="929"/>
                      <a:pt x="1525" y="939"/>
                      <a:pt x="1527" y="964"/>
                    </a:cubicBezTo>
                    <a:cubicBezTo>
                      <a:pt x="1529" y="980"/>
                      <a:pt x="1540" y="983"/>
                      <a:pt x="1543" y="992"/>
                    </a:cubicBezTo>
                    <a:close/>
                    <a:moveTo>
                      <a:pt x="1609" y="893"/>
                    </a:moveTo>
                    <a:cubicBezTo>
                      <a:pt x="1624" y="881"/>
                      <a:pt x="1618" y="874"/>
                      <a:pt x="1605" y="870"/>
                    </a:cubicBezTo>
                    <a:cubicBezTo>
                      <a:pt x="1592" y="866"/>
                      <a:pt x="1586" y="871"/>
                      <a:pt x="1586" y="871"/>
                    </a:cubicBezTo>
                    <a:cubicBezTo>
                      <a:pt x="1586" y="871"/>
                      <a:pt x="1601" y="901"/>
                      <a:pt x="1609" y="893"/>
                    </a:cubicBezTo>
                    <a:close/>
                    <a:moveTo>
                      <a:pt x="1652" y="1137"/>
                    </a:moveTo>
                    <a:cubicBezTo>
                      <a:pt x="1674" y="1128"/>
                      <a:pt x="1672" y="1112"/>
                      <a:pt x="1672" y="1112"/>
                    </a:cubicBezTo>
                    <a:cubicBezTo>
                      <a:pt x="1627" y="1111"/>
                      <a:pt x="1627" y="1111"/>
                      <a:pt x="1627" y="1111"/>
                    </a:cubicBezTo>
                    <a:cubicBezTo>
                      <a:pt x="1627" y="1111"/>
                      <a:pt x="1630" y="1146"/>
                      <a:pt x="1652" y="1137"/>
                    </a:cubicBezTo>
                    <a:close/>
                    <a:moveTo>
                      <a:pt x="1132" y="1474"/>
                    </a:moveTo>
                    <a:cubicBezTo>
                      <a:pt x="1137" y="1457"/>
                      <a:pt x="1136" y="1445"/>
                      <a:pt x="1127" y="1442"/>
                    </a:cubicBezTo>
                    <a:cubicBezTo>
                      <a:pt x="1118" y="1439"/>
                      <a:pt x="1111" y="1445"/>
                      <a:pt x="1111" y="1445"/>
                    </a:cubicBezTo>
                    <a:cubicBezTo>
                      <a:pt x="1080" y="1438"/>
                      <a:pt x="1080" y="1438"/>
                      <a:pt x="1080" y="1438"/>
                    </a:cubicBezTo>
                    <a:cubicBezTo>
                      <a:pt x="1099" y="1465"/>
                      <a:pt x="1099" y="1465"/>
                      <a:pt x="1099" y="1465"/>
                    </a:cubicBezTo>
                    <a:cubicBezTo>
                      <a:pt x="1099" y="1465"/>
                      <a:pt x="1126" y="1492"/>
                      <a:pt x="1132" y="1474"/>
                    </a:cubicBezTo>
                    <a:close/>
                    <a:moveTo>
                      <a:pt x="1634" y="1147"/>
                    </a:moveTo>
                    <a:cubicBezTo>
                      <a:pt x="1618" y="1143"/>
                      <a:pt x="1608" y="1153"/>
                      <a:pt x="1597" y="1158"/>
                    </a:cubicBezTo>
                    <a:cubicBezTo>
                      <a:pt x="1591" y="1160"/>
                      <a:pt x="1583" y="1156"/>
                      <a:pt x="1579" y="1159"/>
                    </a:cubicBezTo>
                    <a:cubicBezTo>
                      <a:pt x="1566" y="1167"/>
                      <a:pt x="1562" y="1183"/>
                      <a:pt x="1566" y="1186"/>
                    </a:cubicBezTo>
                    <a:cubicBezTo>
                      <a:pt x="1573" y="1192"/>
                      <a:pt x="1580" y="1178"/>
                      <a:pt x="1580" y="1178"/>
                    </a:cubicBezTo>
                    <a:cubicBezTo>
                      <a:pt x="1580" y="1178"/>
                      <a:pt x="1580" y="1194"/>
                      <a:pt x="1591" y="1196"/>
                    </a:cubicBezTo>
                    <a:cubicBezTo>
                      <a:pt x="1602" y="1197"/>
                      <a:pt x="1604" y="1177"/>
                      <a:pt x="1604" y="1177"/>
                    </a:cubicBezTo>
                    <a:cubicBezTo>
                      <a:pt x="1604" y="1177"/>
                      <a:pt x="1612" y="1188"/>
                      <a:pt x="1619" y="1188"/>
                    </a:cubicBezTo>
                    <a:cubicBezTo>
                      <a:pt x="1626" y="1188"/>
                      <a:pt x="1644" y="1173"/>
                      <a:pt x="1644" y="1173"/>
                    </a:cubicBezTo>
                    <a:cubicBezTo>
                      <a:pt x="1654" y="1208"/>
                      <a:pt x="1654" y="1208"/>
                      <a:pt x="1654" y="1208"/>
                    </a:cubicBezTo>
                    <a:cubicBezTo>
                      <a:pt x="1673" y="1194"/>
                      <a:pt x="1673" y="1194"/>
                      <a:pt x="1673" y="1194"/>
                    </a:cubicBezTo>
                    <a:cubicBezTo>
                      <a:pt x="1695" y="1218"/>
                      <a:pt x="1695" y="1218"/>
                      <a:pt x="1695" y="1218"/>
                    </a:cubicBezTo>
                    <a:cubicBezTo>
                      <a:pt x="1700" y="1201"/>
                      <a:pt x="1700" y="1201"/>
                      <a:pt x="1700" y="1201"/>
                    </a:cubicBezTo>
                    <a:cubicBezTo>
                      <a:pt x="1686" y="1189"/>
                      <a:pt x="1686" y="1189"/>
                      <a:pt x="1686" y="1189"/>
                    </a:cubicBezTo>
                    <a:cubicBezTo>
                      <a:pt x="1687" y="1178"/>
                      <a:pt x="1687" y="1178"/>
                      <a:pt x="1687" y="1178"/>
                    </a:cubicBezTo>
                    <a:cubicBezTo>
                      <a:pt x="1687" y="1178"/>
                      <a:pt x="1681" y="1157"/>
                      <a:pt x="1634" y="1147"/>
                    </a:cubicBezTo>
                    <a:close/>
                    <a:moveTo>
                      <a:pt x="1721" y="1027"/>
                    </a:moveTo>
                    <a:cubicBezTo>
                      <a:pt x="1721" y="1027"/>
                      <a:pt x="1725" y="1015"/>
                      <a:pt x="1708" y="1013"/>
                    </a:cubicBezTo>
                    <a:cubicBezTo>
                      <a:pt x="1691" y="1010"/>
                      <a:pt x="1680" y="1015"/>
                      <a:pt x="1680" y="1015"/>
                    </a:cubicBezTo>
                    <a:cubicBezTo>
                      <a:pt x="1684" y="1033"/>
                      <a:pt x="1684" y="1033"/>
                      <a:pt x="1684" y="1033"/>
                    </a:cubicBezTo>
                    <a:cubicBezTo>
                      <a:pt x="1693" y="1032"/>
                      <a:pt x="1721" y="1027"/>
                      <a:pt x="1721" y="1027"/>
                    </a:cubicBezTo>
                    <a:close/>
                    <a:moveTo>
                      <a:pt x="1701" y="1444"/>
                    </a:moveTo>
                    <a:cubicBezTo>
                      <a:pt x="1720" y="1429"/>
                      <a:pt x="1720" y="1429"/>
                      <a:pt x="1720" y="1429"/>
                    </a:cubicBezTo>
                    <a:cubicBezTo>
                      <a:pt x="1720" y="1429"/>
                      <a:pt x="1742" y="1437"/>
                      <a:pt x="1742" y="1415"/>
                    </a:cubicBezTo>
                    <a:cubicBezTo>
                      <a:pt x="1742" y="1393"/>
                      <a:pt x="1691" y="1419"/>
                      <a:pt x="1691" y="1438"/>
                    </a:cubicBezTo>
                    <a:lnTo>
                      <a:pt x="1701" y="1444"/>
                    </a:lnTo>
                    <a:close/>
                    <a:moveTo>
                      <a:pt x="1569" y="1092"/>
                    </a:moveTo>
                    <a:cubicBezTo>
                      <a:pt x="1561" y="1082"/>
                      <a:pt x="1542" y="1069"/>
                      <a:pt x="1542" y="1069"/>
                    </a:cubicBezTo>
                    <a:cubicBezTo>
                      <a:pt x="1540" y="1099"/>
                      <a:pt x="1540" y="1099"/>
                      <a:pt x="1540" y="1099"/>
                    </a:cubicBezTo>
                    <a:cubicBezTo>
                      <a:pt x="1552" y="1107"/>
                      <a:pt x="1578" y="1103"/>
                      <a:pt x="1569" y="1092"/>
                    </a:cubicBezTo>
                    <a:close/>
                    <a:moveTo>
                      <a:pt x="327" y="899"/>
                    </a:moveTo>
                    <a:cubicBezTo>
                      <a:pt x="315" y="889"/>
                      <a:pt x="304" y="895"/>
                      <a:pt x="310" y="911"/>
                    </a:cubicBezTo>
                    <a:cubicBezTo>
                      <a:pt x="314" y="925"/>
                      <a:pt x="339" y="908"/>
                      <a:pt x="327" y="899"/>
                    </a:cubicBezTo>
                    <a:close/>
                    <a:moveTo>
                      <a:pt x="455" y="1030"/>
                    </a:moveTo>
                    <a:cubicBezTo>
                      <a:pt x="441" y="1043"/>
                      <a:pt x="441" y="1043"/>
                      <a:pt x="441" y="1043"/>
                    </a:cubicBezTo>
                    <a:cubicBezTo>
                      <a:pt x="458" y="1064"/>
                      <a:pt x="458" y="1064"/>
                      <a:pt x="458" y="1064"/>
                    </a:cubicBezTo>
                    <a:lnTo>
                      <a:pt x="455" y="1030"/>
                    </a:lnTo>
                    <a:close/>
                    <a:moveTo>
                      <a:pt x="169" y="995"/>
                    </a:moveTo>
                    <a:cubicBezTo>
                      <a:pt x="154" y="1009"/>
                      <a:pt x="154" y="1009"/>
                      <a:pt x="154" y="1009"/>
                    </a:cubicBezTo>
                    <a:cubicBezTo>
                      <a:pt x="162" y="1029"/>
                      <a:pt x="162" y="1029"/>
                      <a:pt x="162" y="1029"/>
                    </a:cubicBezTo>
                    <a:cubicBezTo>
                      <a:pt x="162" y="1029"/>
                      <a:pt x="152" y="1047"/>
                      <a:pt x="164" y="1043"/>
                    </a:cubicBezTo>
                    <a:cubicBezTo>
                      <a:pt x="171" y="1040"/>
                      <a:pt x="168" y="1015"/>
                      <a:pt x="168" y="1015"/>
                    </a:cubicBezTo>
                    <a:cubicBezTo>
                      <a:pt x="175" y="1006"/>
                      <a:pt x="175" y="1006"/>
                      <a:pt x="175" y="1006"/>
                    </a:cubicBezTo>
                    <a:lnTo>
                      <a:pt x="169" y="995"/>
                    </a:lnTo>
                    <a:close/>
                    <a:moveTo>
                      <a:pt x="112" y="920"/>
                    </a:moveTo>
                    <a:cubicBezTo>
                      <a:pt x="104" y="920"/>
                      <a:pt x="94" y="933"/>
                      <a:pt x="106" y="941"/>
                    </a:cubicBezTo>
                    <a:cubicBezTo>
                      <a:pt x="118" y="949"/>
                      <a:pt x="122" y="979"/>
                      <a:pt x="134" y="979"/>
                    </a:cubicBezTo>
                    <a:cubicBezTo>
                      <a:pt x="141" y="979"/>
                      <a:pt x="142" y="948"/>
                      <a:pt x="138" y="944"/>
                    </a:cubicBezTo>
                    <a:cubicBezTo>
                      <a:pt x="134" y="940"/>
                      <a:pt x="120" y="920"/>
                      <a:pt x="112" y="920"/>
                    </a:cubicBezTo>
                    <a:close/>
                    <a:moveTo>
                      <a:pt x="1400" y="1458"/>
                    </a:moveTo>
                    <a:cubicBezTo>
                      <a:pt x="1400" y="1439"/>
                      <a:pt x="1400" y="1439"/>
                      <a:pt x="1400" y="1439"/>
                    </a:cubicBezTo>
                    <a:cubicBezTo>
                      <a:pt x="1379" y="1453"/>
                      <a:pt x="1379" y="1453"/>
                      <a:pt x="1379" y="1453"/>
                    </a:cubicBezTo>
                    <a:lnTo>
                      <a:pt x="1400" y="1458"/>
                    </a:lnTo>
                    <a:close/>
                    <a:moveTo>
                      <a:pt x="35" y="851"/>
                    </a:moveTo>
                    <a:cubicBezTo>
                      <a:pt x="30" y="856"/>
                      <a:pt x="28" y="872"/>
                      <a:pt x="40" y="873"/>
                    </a:cubicBezTo>
                    <a:cubicBezTo>
                      <a:pt x="52" y="875"/>
                      <a:pt x="55" y="888"/>
                      <a:pt x="66" y="880"/>
                    </a:cubicBezTo>
                    <a:cubicBezTo>
                      <a:pt x="73" y="874"/>
                      <a:pt x="40" y="845"/>
                      <a:pt x="35" y="851"/>
                    </a:cubicBezTo>
                    <a:close/>
                    <a:moveTo>
                      <a:pt x="180" y="1059"/>
                    </a:moveTo>
                    <a:cubicBezTo>
                      <a:pt x="170" y="1071"/>
                      <a:pt x="176" y="1113"/>
                      <a:pt x="198" y="1109"/>
                    </a:cubicBezTo>
                    <a:cubicBezTo>
                      <a:pt x="207" y="1107"/>
                      <a:pt x="191" y="1047"/>
                      <a:pt x="180" y="1059"/>
                    </a:cubicBezTo>
                    <a:close/>
                    <a:moveTo>
                      <a:pt x="1881" y="1305"/>
                    </a:moveTo>
                    <a:cubicBezTo>
                      <a:pt x="1862" y="1309"/>
                      <a:pt x="1862" y="1309"/>
                      <a:pt x="1862" y="1309"/>
                    </a:cubicBezTo>
                    <a:cubicBezTo>
                      <a:pt x="1857" y="1330"/>
                      <a:pt x="1857" y="1330"/>
                      <a:pt x="1857" y="1330"/>
                    </a:cubicBezTo>
                    <a:cubicBezTo>
                      <a:pt x="1847" y="1340"/>
                      <a:pt x="1847" y="1340"/>
                      <a:pt x="1847" y="1340"/>
                    </a:cubicBezTo>
                    <a:cubicBezTo>
                      <a:pt x="1849" y="1375"/>
                      <a:pt x="1849" y="1375"/>
                      <a:pt x="1849" y="1375"/>
                    </a:cubicBezTo>
                    <a:cubicBezTo>
                      <a:pt x="1860" y="1378"/>
                      <a:pt x="1860" y="1378"/>
                      <a:pt x="1860" y="1378"/>
                    </a:cubicBezTo>
                    <a:cubicBezTo>
                      <a:pt x="1859" y="1365"/>
                      <a:pt x="1859" y="1365"/>
                      <a:pt x="1859" y="1365"/>
                    </a:cubicBezTo>
                    <a:cubicBezTo>
                      <a:pt x="1866" y="1362"/>
                      <a:pt x="1866" y="1362"/>
                      <a:pt x="1866" y="1362"/>
                    </a:cubicBezTo>
                    <a:cubicBezTo>
                      <a:pt x="1865" y="1347"/>
                      <a:pt x="1865" y="1347"/>
                      <a:pt x="1865" y="1347"/>
                    </a:cubicBezTo>
                    <a:cubicBezTo>
                      <a:pt x="1856" y="1347"/>
                      <a:pt x="1856" y="1347"/>
                      <a:pt x="1856" y="1347"/>
                    </a:cubicBezTo>
                    <a:cubicBezTo>
                      <a:pt x="1868" y="1327"/>
                      <a:pt x="1868" y="1327"/>
                      <a:pt x="1868" y="1327"/>
                    </a:cubicBezTo>
                    <a:lnTo>
                      <a:pt x="1881" y="1305"/>
                    </a:lnTo>
                    <a:close/>
                    <a:moveTo>
                      <a:pt x="2066" y="1449"/>
                    </a:moveTo>
                    <a:cubicBezTo>
                      <a:pt x="2072" y="1427"/>
                      <a:pt x="2072" y="1427"/>
                      <a:pt x="2072" y="1427"/>
                    </a:cubicBezTo>
                    <a:cubicBezTo>
                      <a:pt x="2068" y="1413"/>
                      <a:pt x="2068" y="1413"/>
                      <a:pt x="2068" y="1413"/>
                    </a:cubicBezTo>
                    <a:cubicBezTo>
                      <a:pt x="2067" y="1412"/>
                      <a:pt x="2067" y="1412"/>
                      <a:pt x="2067" y="1412"/>
                    </a:cubicBezTo>
                    <a:cubicBezTo>
                      <a:pt x="2065" y="1409"/>
                      <a:pt x="2056" y="1401"/>
                      <a:pt x="2037" y="1410"/>
                    </a:cubicBezTo>
                    <a:cubicBezTo>
                      <a:pt x="2015" y="1420"/>
                      <a:pt x="2011" y="1458"/>
                      <a:pt x="2011" y="1458"/>
                    </a:cubicBezTo>
                    <a:cubicBezTo>
                      <a:pt x="2053" y="1453"/>
                      <a:pt x="2053" y="1453"/>
                      <a:pt x="2053" y="1453"/>
                    </a:cubicBezTo>
                    <a:cubicBezTo>
                      <a:pt x="2053" y="1453"/>
                      <a:pt x="2059" y="1451"/>
                      <a:pt x="2066" y="1449"/>
                    </a:cubicBezTo>
                    <a:close/>
                    <a:moveTo>
                      <a:pt x="475" y="1321"/>
                    </a:moveTo>
                    <a:cubicBezTo>
                      <a:pt x="480" y="1316"/>
                      <a:pt x="480" y="1301"/>
                      <a:pt x="480" y="1301"/>
                    </a:cubicBezTo>
                    <a:cubicBezTo>
                      <a:pt x="499" y="1319"/>
                      <a:pt x="499" y="1319"/>
                      <a:pt x="499" y="1319"/>
                    </a:cubicBezTo>
                    <a:cubicBezTo>
                      <a:pt x="499" y="1319"/>
                      <a:pt x="507" y="1296"/>
                      <a:pt x="507" y="1280"/>
                    </a:cubicBezTo>
                    <a:cubicBezTo>
                      <a:pt x="507" y="1264"/>
                      <a:pt x="516" y="1220"/>
                      <a:pt x="516" y="1220"/>
                    </a:cubicBezTo>
                    <a:cubicBezTo>
                      <a:pt x="516" y="1220"/>
                      <a:pt x="507" y="1215"/>
                      <a:pt x="507" y="1205"/>
                    </a:cubicBezTo>
                    <a:cubicBezTo>
                      <a:pt x="507" y="1196"/>
                      <a:pt x="526" y="1181"/>
                      <a:pt x="520" y="1176"/>
                    </a:cubicBezTo>
                    <a:cubicBezTo>
                      <a:pt x="515" y="1171"/>
                      <a:pt x="510" y="1167"/>
                      <a:pt x="510" y="1167"/>
                    </a:cubicBezTo>
                    <a:cubicBezTo>
                      <a:pt x="502" y="1136"/>
                      <a:pt x="502" y="1136"/>
                      <a:pt x="502" y="1136"/>
                    </a:cubicBezTo>
                    <a:cubicBezTo>
                      <a:pt x="474" y="1137"/>
                      <a:pt x="474" y="1137"/>
                      <a:pt x="474" y="1137"/>
                    </a:cubicBezTo>
                    <a:cubicBezTo>
                      <a:pt x="474" y="1137"/>
                      <a:pt x="478" y="1119"/>
                      <a:pt x="471" y="1115"/>
                    </a:cubicBezTo>
                    <a:cubicBezTo>
                      <a:pt x="464" y="1111"/>
                      <a:pt x="450" y="1112"/>
                      <a:pt x="450" y="1112"/>
                    </a:cubicBezTo>
                    <a:cubicBezTo>
                      <a:pt x="444" y="1065"/>
                      <a:pt x="444" y="1065"/>
                      <a:pt x="444" y="1065"/>
                    </a:cubicBezTo>
                    <a:cubicBezTo>
                      <a:pt x="444" y="1065"/>
                      <a:pt x="402" y="1069"/>
                      <a:pt x="399" y="1056"/>
                    </a:cubicBezTo>
                    <a:cubicBezTo>
                      <a:pt x="396" y="1043"/>
                      <a:pt x="410" y="1027"/>
                      <a:pt x="410" y="1027"/>
                    </a:cubicBezTo>
                    <a:cubicBezTo>
                      <a:pt x="394" y="1025"/>
                      <a:pt x="394" y="1025"/>
                      <a:pt x="394" y="1025"/>
                    </a:cubicBezTo>
                    <a:cubicBezTo>
                      <a:pt x="394" y="1025"/>
                      <a:pt x="419" y="996"/>
                      <a:pt x="410" y="988"/>
                    </a:cubicBezTo>
                    <a:cubicBezTo>
                      <a:pt x="400" y="980"/>
                      <a:pt x="358" y="999"/>
                      <a:pt x="358" y="999"/>
                    </a:cubicBezTo>
                    <a:cubicBezTo>
                      <a:pt x="358" y="999"/>
                      <a:pt x="383" y="975"/>
                      <a:pt x="375" y="971"/>
                    </a:cubicBezTo>
                    <a:cubicBezTo>
                      <a:pt x="367" y="967"/>
                      <a:pt x="343" y="963"/>
                      <a:pt x="343" y="963"/>
                    </a:cubicBezTo>
                    <a:cubicBezTo>
                      <a:pt x="343" y="963"/>
                      <a:pt x="354" y="955"/>
                      <a:pt x="340" y="937"/>
                    </a:cubicBezTo>
                    <a:cubicBezTo>
                      <a:pt x="327" y="920"/>
                      <a:pt x="304" y="919"/>
                      <a:pt x="304" y="919"/>
                    </a:cubicBezTo>
                    <a:cubicBezTo>
                      <a:pt x="304" y="919"/>
                      <a:pt x="298" y="899"/>
                      <a:pt x="291" y="891"/>
                    </a:cubicBezTo>
                    <a:cubicBezTo>
                      <a:pt x="284" y="883"/>
                      <a:pt x="275" y="889"/>
                      <a:pt x="275" y="889"/>
                    </a:cubicBezTo>
                    <a:cubicBezTo>
                      <a:pt x="279" y="904"/>
                      <a:pt x="279" y="904"/>
                      <a:pt x="279" y="904"/>
                    </a:cubicBezTo>
                    <a:cubicBezTo>
                      <a:pt x="279" y="904"/>
                      <a:pt x="254" y="885"/>
                      <a:pt x="248" y="879"/>
                    </a:cubicBezTo>
                    <a:cubicBezTo>
                      <a:pt x="243" y="872"/>
                      <a:pt x="232" y="845"/>
                      <a:pt x="232" y="845"/>
                    </a:cubicBezTo>
                    <a:cubicBezTo>
                      <a:pt x="232" y="845"/>
                      <a:pt x="202" y="824"/>
                      <a:pt x="188" y="812"/>
                    </a:cubicBezTo>
                    <a:cubicBezTo>
                      <a:pt x="175" y="800"/>
                      <a:pt x="152" y="781"/>
                      <a:pt x="152" y="781"/>
                    </a:cubicBezTo>
                    <a:cubicBezTo>
                      <a:pt x="152" y="781"/>
                      <a:pt x="156" y="776"/>
                      <a:pt x="151" y="771"/>
                    </a:cubicBezTo>
                    <a:cubicBezTo>
                      <a:pt x="146" y="765"/>
                      <a:pt x="139" y="759"/>
                      <a:pt x="139" y="759"/>
                    </a:cubicBezTo>
                    <a:cubicBezTo>
                      <a:pt x="139" y="759"/>
                      <a:pt x="128" y="740"/>
                      <a:pt x="120" y="733"/>
                    </a:cubicBezTo>
                    <a:cubicBezTo>
                      <a:pt x="112" y="727"/>
                      <a:pt x="104" y="728"/>
                      <a:pt x="104" y="728"/>
                    </a:cubicBezTo>
                    <a:cubicBezTo>
                      <a:pt x="47" y="724"/>
                      <a:pt x="47" y="724"/>
                      <a:pt x="47" y="724"/>
                    </a:cubicBezTo>
                    <a:cubicBezTo>
                      <a:pt x="47" y="724"/>
                      <a:pt x="27" y="699"/>
                      <a:pt x="16" y="701"/>
                    </a:cubicBezTo>
                    <a:cubicBezTo>
                      <a:pt x="6" y="704"/>
                      <a:pt x="0" y="728"/>
                      <a:pt x="7" y="740"/>
                    </a:cubicBezTo>
                    <a:cubicBezTo>
                      <a:pt x="14" y="752"/>
                      <a:pt x="88" y="820"/>
                      <a:pt x="88" y="820"/>
                    </a:cubicBezTo>
                    <a:cubicBezTo>
                      <a:pt x="111" y="856"/>
                      <a:pt x="111" y="856"/>
                      <a:pt x="111" y="856"/>
                    </a:cubicBezTo>
                    <a:cubicBezTo>
                      <a:pt x="119" y="853"/>
                      <a:pt x="119" y="853"/>
                      <a:pt x="119" y="853"/>
                    </a:cubicBezTo>
                    <a:cubicBezTo>
                      <a:pt x="119" y="853"/>
                      <a:pt x="122" y="877"/>
                      <a:pt x="128" y="883"/>
                    </a:cubicBezTo>
                    <a:cubicBezTo>
                      <a:pt x="135" y="888"/>
                      <a:pt x="170" y="901"/>
                      <a:pt x="178" y="917"/>
                    </a:cubicBezTo>
                    <a:cubicBezTo>
                      <a:pt x="186" y="933"/>
                      <a:pt x="194" y="965"/>
                      <a:pt x="194" y="965"/>
                    </a:cubicBezTo>
                    <a:cubicBezTo>
                      <a:pt x="194" y="965"/>
                      <a:pt x="191" y="1000"/>
                      <a:pt x="199" y="1000"/>
                    </a:cubicBezTo>
                    <a:cubicBezTo>
                      <a:pt x="207" y="1000"/>
                      <a:pt x="219" y="992"/>
                      <a:pt x="222" y="1001"/>
                    </a:cubicBezTo>
                    <a:cubicBezTo>
                      <a:pt x="224" y="1011"/>
                      <a:pt x="230" y="1027"/>
                      <a:pt x="230" y="1027"/>
                    </a:cubicBezTo>
                    <a:cubicBezTo>
                      <a:pt x="255" y="1048"/>
                      <a:pt x="255" y="1048"/>
                      <a:pt x="255" y="1048"/>
                    </a:cubicBezTo>
                    <a:cubicBezTo>
                      <a:pt x="254" y="1064"/>
                      <a:pt x="254" y="1064"/>
                      <a:pt x="254" y="1064"/>
                    </a:cubicBezTo>
                    <a:cubicBezTo>
                      <a:pt x="275" y="1107"/>
                      <a:pt x="275" y="1107"/>
                      <a:pt x="275" y="1107"/>
                    </a:cubicBezTo>
                    <a:cubicBezTo>
                      <a:pt x="275" y="1107"/>
                      <a:pt x="268" y="1120"/>
                      <a:pt x="278" y="1135"/>
                    </a:cubicBezTo>
                    <a:cubicBezTo>
                      <a:pt x="287" y="1149"/>
                      <a:pt x="296" y="1152"/>
                      <a:pt x="296" y="1152"/>
                    </a:cubicBezTo>
                    <a:cubicBezTo>
                      <a:pt x="296" y="1152"/>
                      <a:pt x="306" y="1176"/>
                      <a:pt x="314" y="1184"/>
                    </a:cubicBezTo>
                    <a:cubicBezTo>
                      <a:pt x="322" y="1192"/>
                      <a:pt x="343" y="1200"/>
                      <a:pt x="343" y="1200"/>
                    </a:cubicBez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5"/>
                      <a:pt x="392" y="1267"/>
                      <a:pt x="395" y="1271"/>
                    </a:cubicBezTo>
                    <a:cubicBezTo>
                      <a:pt x="398" y="1275"/>
                      <a:pt x="411" y="1276"/>
                      <a:pt x="411" y="1276"/>
                    </a:cubicBezTo>
                    <a:cubicBezTo>
                      <a:pt x="411" y="1276"/>
                      <a:pt x="422" y="1301"/>
                      <a:pt x="430" y="1305"/>
                    </a:cubicBezTo>
                    <a:cubicBezTo>
                      <a:pt x="438" y="1309"/>
                      <a:pt x="440" y="1331"/>
                      <a:pt x="444" y="1329"/>
                    </a:cubicBezTo>
                    <a:cubicBezTo>
                      <a:pt x="448" y="1328"/>
                      <a:pt x="442" y="1307"/>
                      <a:pt x="447" y="1304"/>
                    </a:cubicBezTo>
                    <a:cubicBezTo>
                      <a:pt x="452" y="1301"/>
                      <a:pt x="470" y="1327"/>
                      <a:pt x="475" y="1321"/>
                    </a:cubicBezTo>
                    <a:close/>
                    <a:moveTo>
                      <a:pt x="228" y="1145"/>
                    </a:moveTo>
                    <a:cubicBezTo>
                      <a:pt x="220" y="1152"/>
                      <a:pt x="238" y="1161"/>
                      <a:pt x="238" y="1161"/>
                    </a:cubicBezTo>
                    <a:cubicBezTo>
                      <a:pt x="238" y="1161"/>
                      <a:pt x="250" y="1185"/>
                      <a:pt x="258" y="1177"/>
                    </a:cubicBezTo>
                    <a:cubicBezTo>
                      <a:pt x="266" y="1169"/>
                      <a:pt x="234" y="1141"/>
                      <a:pt x="228" y="1145"/>
                    </a:cubicBezTo>
                    <a:close/>
                    <a:moveTo>
                      <a:pt x="737" y="1455"/>
                    </a:moveTo>
                    <a:cubicBezTo>
                      <a:pt x="747" y="1464"/>
                      <a:pt x="780" y="1470"/>
                      <a:pt x="794" y="1471"/>
                    </a:cubicBezTo>
                    <a:cubicBezTo>
                      <a:pt x="809" y="1473"/>
                      <a:pt x="815" y="1470"/>
                      <a:pt x="837" y="1471"/>
                    </a:cubicBezTo>
                    <a:cubicBezTo>
                      <a:pt x="859" y="1473"/>
                      <a:pt x="877" y="1500"/>
                      <a:pt x="885" y="1505"/>
                    </a:cubicBezTo>
                    <a:cubicBezTo>
                      <a:pt x="894" y="1509"/>
                      <a:pt x="904" y="1500"/>
                      <a:pt x="904" y="1500"/>
                    </a:cubicBezTo>
                    <a:cubicBezTo>
                      <a:pt x="904" y="1500"/>
                      <a:pt x="921" y="1509"/>
                      <a:pt x="921" y="1503"/>
                    </a:cubicBezTo>
                    <a:cubicBezTo>
                      <a:pt x="921" y="1492"/>
                      <a:pt x="910" y="1477"/>
                      <a:pt x="910" y="1477"/>
                    </a:cubicBezTo>
                    <a:cubicBezTo>
                      <a:pt x="910" y="1477"/>
                      <a:pt x="921" y="1471"/>
                      <a:pt x="921" y="1452"/>
                    </a:cubicBezTo>
                    <a:cubicBezTo>
                      <a:pt x="921" y="1433"/>
                      <a:pt x="894" y="1433"/>
                      <a:pt x="879" y="1430"/>
                    </a:cubicBezTo>
                    <a:cubicBezTo>
                      <a:pt x="865" y="1427"/>
                      <a:pt x="866" y="1458"/>
                      <a:pt x="866" y="1458"/>
                    </a:cubicBezTo>
                    <a:cubicBezTo>
                      <a:pt x="841" y="1439"/>
                      <a:pt x="841" y="1439"/>
                      <a:pt x="841" y="1439"/>
                    </a:cubicBezTo>
                    <a:cubicBezTo>
                      <a:pt x="841" y="1439"/>
                      <a:pt x="847" y="1423"/>
                      <a:pt x="847" y="1399"/>
                    </a:cubicBezTo>
                    <a:cubicBezTo>
                      <a:pt x="847" y="1376"/>
                      <a:pt x="799" y="1385"/>
                      <a:pt x="799" y="1385"/>
                    </a:cubicBezTo>
                    <a:cubicBezTo>
                      <a:pt x="778" y="1373"/>
                      <a:pt x="778" y="1373"/>
                      <a:pt x="778" y="1373"/>
                    </a:cubicBezTo>
                    <a:cubicBezTo>
                      <a:pt x="775" y="1358"/>
                      <a:pt x="775" y="1358"/>
                      <a:pt x="775" y="1358"/>
                    </a:cubicBezTo>
                    <a:cubicBezTo>
                      <a:pt x="749" y="1358"/>
                      <a:pt x="749" y="1358"/>
                      <a:pt x="749" y="1358"/>
                    </a:cubicBezTo>
                    <a:cubicBezTo>
                      <a:pt x="749" y="1358"/>
                      <a:pt x="744" y="1379"/>
                      <a:pt x="744" y="1383"/>
                    </a:cubicBezTo>
                    <a:cubicBezTo>
                      <a:pt x="744" y="1387"/>
                      <a:pt x="709" y="1376"/>
                      <a:pt x="693" y="1373"/>
                    </a:cubicBezTo>
                    <a:cubicBezTo>
                      <a:pt x="677" y="1370"/>
                      <a:pt x="648" y="1371"/>
                      <a:pt x="648" y="1371"/>
                    </a:cubicBezTo>
                    <a:cubicBezTo>
                      <a:pt x="648" y="1371"/>
                      <a:pt x="630" y="1349"/>
                      <a:pt x="621" y="1339"/>
                    </a:cubicBezTo>
                    <a:cubicBezTo>
                      <a:pt x="612" y="1329"/>
                      <a:pt x="598" y="1340"/>
                      <a:pt x="598" y="1340"/>
                    </a:cubicBezTo>
                    <a:cubicBezTo>
                      <a:pt x="598" y="1340"/>
                      <a:pt x="573" y="1327"/>
                      <a:pt x="567" y="1326"/>
                    </a:cubicBezTo>
                    <a:cubicBezTo>
                      <a:pt x="561" y="1324"/>
                      <a:pt x="535" y="1323"/>
                      <a:pt x="535" y="1323"/>
                    </a:cubicBezTo>
                    <a:cubicBezTo>
                      <a:pt x="535" y="1323"/>
                      <a:pt x="524" y="1314"/>
                      <a:pt x="511" y="1318"/>
                    </a:cubicBezTo>
                    <a:cubicBezTo>
                      <a:pt x="498" y="1323"/>
                      <a:pt x="498" y="1351"/>
                      <a:pt x="491" y="1355"/>
                    </a:cubicBezTo>
                    <a:cubicBezTo>
                      <a:pt x="483" y="1360"/>
                      <a:pt x="469" y="1365"/>
                      <a:pt x="472" y="1376"/>
                    </a:cubicBezTo>
                    <a:cubicBezTo>
                      <a:pt x="496" y="1371"/>
                      <a:pt x="496" y="1371"/>
                      <a:pt x="496" y="1371"/>
                    </a:cubicBezTo>
                    <a:cubicBezTo>
                      <a:pt x="527" y="1374"/>
                      <a:pt x="527" y="1374"/>
                      <a:pt x="527" y="1374"/>
                    </a:cubicBezTo>
                    <a:cubicBezTo>
                      <a:pt x="527" y="1374"/>
                      <a:pt x="504" y="1387"/>
                      <a:pt x="514" y="1398"/>
                    </a:cubicBezTo>
                    <a:cubicBezTo>
                      <a:pt x="524" y="1408"/>
                      <a:pt x="558" y="1390"/>
                      <a:pt x="558" y="1390"/>
                    </a:cubicBezTo>
                    <a:cubicBezTo>
                      <a:pt x="558" y="1390"/>
                      <a:pt x="608" y="1417"/>
                      <a:pt x="623" y="1421"/>
                    </a:cubicBezTo>
                    <a:cubicBezTo>
                      <a:pt x="637" y="1426"/>
                      <a:pt x="687" y="1427"/>
                      <a:pt x="705" y="1427"/>
                    </a:cubicBezTo>
                    <a:cubicBezTo>
                      <a:pt x="722" y="1427"/>
                      <a:pt x="727" y="1446"/>
                      <a:pt x="737" y="1455"/>
                    </a:cubicBezTo>
                    <a:close/>
                    <a:moveTo>
                      <a:pt x="230" y="1133"/>
                    </a:moveTo>
                    <a:cubicBezTo>
                      <a:pt x="239" y="1132"/>
                      <a:pt x="226" y="1112"/>
                      <a:pt x="218" y="1117"/>
                    </a:cubicBezTo>
                    <a:cubicBezTo>
                      <a:pt x="211" y="1121"/>
                      <a:pt x="220" y="1135"/>
                      <a:pt x="230" y="1133"/>
                    </a:cubicBezTo>
                    <a:close/>
                    <a:moveTo>
                      <a:pt x="1489" y="1202"/>
                    </a:moveTo>
                    <a:cubicBezTo>
                      <a:pt x="1502" y="1212"/>
                      <a:pt x="1521" y="1208"/>
                      <a:pt x="1521" y="1208"/>
                    </a:cubicBezTo>
                    <a:cubicBezTo>
                      <a:pt x="1529" y="1197"/>
                      <a:pt x="1517" y="1170"/>
                      <a:pt x="1517" y="1170"/>
                    </a:cubicBezTo>
                    <a:cubicBezTo>
                      <a:pt x="1505" y="1173"/>
                      <a:pt x="1505" y="1173"/>
                      <a:pt x="1505" y="1173"/>
                    </a:cubicBezTo>
                    <a:cubicBezTo>
                      <a:pt x="1496" y="1163"/>
                      <a:pt x="1496" y="1163"/>
                      <a:pt x="1496" y="1163"/>
                    </a:cubicBezTo>
                    <a:cubicBezTo>
                      <a:pt x="1482" y="1174"/>
                      <a:pt x="1482" y="1174"/>
                      <a:pt x="1482" y="1174"/>
                    </a:cubicBezTo>
                    <a:cubicBezTo>
                      <a:pt x="1482" y="1174"/>
                      <a:pt x="1475" y="1193"/>
                      <a:pt x="1489" y="1202"/>
                    </a:cubicBezTo>
                    <a:close/>
                    <a:moveTo>
                      <a:pt x="673" y="1034"/>
                    </a:moveTo>
                    <a:cubicBezTo>
                      <a:pt x="704" y="1052"/>
                      <a:pt x="704" y="1052"/>
                      <a:pt x="704" y="1052"/>
                    </a:cubicBezTo>
                    <a:cubicBezTo>
                      <a:pt x="699" y="1076"/>
                      <a:pt x="699" y="1076"/>
                      <a:pt x="699" y="1076"/>
                    </a:cubicBezTo>
                    <a:cubicBezTo>
                      <a:pt x="716" y="1087"/>
                      <a:pt x="716" y="1087"/>
                      <a:pt x="716" y="1087"/>
                    </a:cubicBezTo>
                    <a:cubicBezTo>
                      <a:pt x="705" y="1106"/>
                      <a:pt x="705" y="1106"/>
                      <a:pt x="705" y="1106"/>
                    </a:cubicBezTo>
                    <a:cubicBezTo>
                      <a:pt x="718" y="1124"/>
                      <a:pt x="718" y="1124"/>
                      <a:pt x="718" y="1124"/>
                    </a:cubicBezTo>
                    <a:cubicBezTo>
                      <a:pt x="707" y="1131"/>
                      <a:pt x="707" y="1131"/>
                      <a:pt x="707" y="1131"/>
                    </a:cubicBezTo>
                    <a:cubicBezTo>
                      <a:pt x="717" y="1169"/>
                      <a:pt x="717" y="1169"/>
                      <a:pt x="717" y="1169"/>
                    </a:cubicBezTo>
                    <a:cubicBezTo>
                      <a:pt x="745" y="1165"/>
                      <a:pt x="745" y="1165"/>
                      <a:pt x="745" y="1165"/>
                    </a:cubicBezTo>
                    <a:cubicBezTo>
                      <a:pt x="765" y="1172"/>
                      <a:pt x="765" y="1172"/>
                      <a:pt x="765" y="1172"/>
                    </a:cubicBezTo>
                    <a:cubicBezTo>
                      <a:pt x="765" y="1172"/>
                      <a:pt x="777" y="1150"/>
                      <a:pt x="789" y="1150"/>
                    </a:cubicBezTo>
                    <a:cubicBezTo>
                      <a:pt x="801" y="1150"/>
                      <a:pt x="789" y="1182"/>
                      <a:pt x="801" y="1192"/>
                    </a:cubicBezTo>
                    <a:cubicBezTo>
                      <a:pt x="812" y="1201"/>
                      <a:pt x="822" y="1171"/>
                      <a:pt x="822" y="1171"/>
                    </a:cubicBezTo>
                    <a:cubicBezTo>
                      <a:pt x="840" y="1183"/>
                      <a:pt x="840" y="1183"/>
                      <a:pt x="840" y="1183"/>
                    </a:cubicBezTo>
                    <a:cubicBezTo>
                      <a:pt x="840" y="1183"/>
                      <a:pt x="856" y="1169"/>
                      <a:pt x="865" y="1169"/>
                    </a:cubicBezTo>
                    <a:cubicBezTo>
                      <a:pt x="874" y="1168"/>
                      <a:pt x="868" y="1194"/>
                      <a:pt x="878" y="1197"/>
                    </a:cubicBezTo>
                    <a:cubicBezTo>
                      <a:pt x="888" y="1201"/>
                      <a:pt x="919" y="1185"/>
                      <a:pt x="935" y="1188"/>
                    </a:cubicBezTo>
                    <a:cubicBezTo>
                      <a:pt x="951" y="1192"/>
                      <a:pt x="936" y="1241"/>
                      <a:pt x="936" y="1241"/>
                    </a:cubicBezTo>
                    <a:cubicBezTo>
                      <a:pt x="936" y="1241"/>
                      <a:pt x="950" y="1237"/>
                      <a:pt x="966" y="1230"/>
                    </a:cubicBezTo>
                    <a:cubicBezTo>
                      <a:pt x="982" y="1222"/>
                      <a:pt x="1004" y="1183"/>
                      <a:pt x="1004" y="1183"/>
                    </a:cubicBezTo>
                    <a:cubicBezTo>
                      <a:pt x="1004" y="1183"/>
                      <a:pt x="1025" y="1166"/>
                      <a:pt x="1031" y="1159"/>
                    </a:cubicBezTo>
                    <a:cubicBezTo>
                      <a:pt x="1036" y="1152"/>
                      <a:pt x="1055" y="1102"/>
                      <a:pt x="1055" y="1102"/>
                    </a:cubicBezTo>
                    <a:cubicBezTo>
                      <a:pt x="1055" y="1102"/>
                      <a:pt x="1037" y="1100"/>
                      <a:pt x="1034" y="1087"/>
                    </a:cubicBezTo>
                    <a:cubicBezTo>
                      <a:pt x="1031" y="1075"/>
                      <a:pt x="1037" y="1060"/>
                      <a:pt x="1042" y="1047"/>
                    </a:cubicBezTo>
                    <a:cubicBezTo>
                      <a:pt x="1048" y="1033"/>
                      <a:pt x="1070" y="1035"/>
                      <a:pt x="1083" y="1033"/>
                    </a:cubicBezTo>
                    <a:cubicBezTo>
                      <a:pt x="1095" y="1032"/>
                      <a:pt x="1102" y="1008"/>
                      <a:pt x="1101" y="1000"/>
                    </a:cubicBezTo>
                    <a:cubicBezTo>
                      <a:pt x="1099" y="992"/>
                      <a:pt x="1079" y="1000"/>
                      <a:pt x="1079" y="1000"/>
                    </a:cubicBezTo>
                    <a:cubicBezTo>
                      <a:pt x="1079" y="1000"/>
                      <a:pt x="1076" y="987"/>
                      <a:pt x="1088" y="974"/>
                    </a:cubicBezTo>
                    <a:cubicBezTo>
                      <a:pt x="1101" y="963"/>
                      <a:pt x="1128" y="968"/>
                      <a:pt x="1139" y="970"/>
                    </a:cubicBezTo>
                    <a:cubicBezTo>
                      <a:pt x="1150" y="973"/>
                      <a:pt x="1150" y="956"/>
                      <a:pt x="1150" y="956"/>
                    </a:cubicBezTo>
                    <a:cubicBezTo>
                      <a:pt x="1124" y="934"/>
                      <a:pt x="1124" y="934"/>
                      <a:pt x="1124" y="934"/>
                    </a:cubicBezTo>
                    <a:cubicBezTo>
                      <a:pt x="1124" y="907"/>
                      <a:pt x="1124" y="907"/>
                      <a:pt x="1124" y="907"/>
                    </a:cubicBezTo>
                    <a:cubicBezTo>
                      <a:pt x="1124" y="907"/>
                      <a:pt x="1105" y="906"/>
                      <a:pt x="1105" y="898"/>
                    </a:cubicBezTo>
                    <a:cubicBezTo>
                      <a:pt x="1105" y="890"/>
                      <a:pt x="1117" y="878"/>
                      <a:pt x="1116" y="867"/>
                    </a:cubicBezTo>
                    <a:cubicBezTo>
                      <a:pt x="1115" y="855"/>
                      <a:pt x="1082" y="852"/>
                      <a:pt x="1082" y="852"/>
                    </a:cubicBezTo>
                    <a:cubicBezTo>
                      <a:pt x="1093" y="834"/>
                      <a:pt x="1093" y="834"/>
                      <a:pt x="1093" y="834"/>
                    </a:cubicBezTo>
                    <a:cubicBezTo>
                      <a:pt x="1082" y="829"/>
                      <a:pt x="1082" y="829"/>
                      <a:pt x="1082" y="829"/>
                    </a:cubicBezTo>
                    <a:cubicBezTo>
                      <a:pt x="1086" y="809"/>
                      <a:pt x="1086" y="809"/>
                      <a:pt x="1086" y="809"/>
                    </a:cubicBezTo>
                    <a:cubicBezTo>
                      <a:pt x="1078" y="798"/>
                      <a:pt x="1078" y="798"/>
                      <a:pt x="1078" y="798"/>
                    </a:cubicBezTo>
                    <a:cubicBezTo>
                      <a:pt x="1078" y="798"/>
                      <a:pt x="1078" y="798"/>
                      <a:pt x="1078" y="798"/>
                    </a:cubicBezTo>
                    <a:cubicBezTo>
                      <a:pt x="1077" y="797"/>
                      <a:pt x="1077" y="797"/>
                      <a:pt x="1077" y="797"/>
                    </a:cubicBezTo>
                    <a:cubicBezTo>
                      <a:pt x="1090" y="794"/>
                      <a:pt x="1090" y="794"/>
                      <a:pt x="1090" y="794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96" y="768"/>
                      <a:pt x="1105" y="770"/>
                    </a:cubicBezTo>
                    <a:cubicBezTo>
                      <a:pt x="1115" y="771"/>
                      <a:pt x="1130" y="768"/>
                      <a:pt x="1130" y="768"/>
                    </a:cubicBezTo>
                    <a:cubicBezTo>
                      <a:pt x="1130" y="768"/>
                      <a:pt x="1105" y="744"/>
                      <a:pt x="1111" y="734"/>
                    </a:cubicBezTo>
                    <a:cubicBezTo>
                      <a:pt x="1116" y="723"/>
                      <a:pt x="1147" y="739"/>
                      <a:pt x="1147" y="739"/>
                    </a:cubicBezTo>
                    <a:cubicBezTo>
                      <a:pt x="1164" y="719"/>
                      <a:pt x="1164" y="719"/>
                      <a:pt x="1164" y="719"/>
                    </a:cubicBezTo>
                    <a:cubicBezTo>
                      <a:pt x="1147" y="713"/>
                      <a:pt x="1147" y="713"/>
                      <a:pt x="1147" y="713"/>
                    </a:cubicBezTo>
                    <a:cubicBezTo>
                      <a:pt x="1147" y="713"/>
                      <a:pt x="1144" y="701"/>
                      <a:pt x="1136" y="696"/>
                    </a:cubicBezTo>
                    <a:cubicBezTo>
                      <a:pt x="1128" y="690"/>
                      <a:pt x="1096" y="685"/>
                      <a:pt x="1096" y="685"/>
                    </a:cubicBezTo>
                    <a:cubicBezTo>
                      <a:pt x="1096" y="685"/>
                      <a:pt x="1095" y="666"/>
                      <a:pt x="1083" y="654"/>
                    </a:cubicBezTo>
                    <a:cubicBezTo>
                      <a:pt x="1070" y="641"/>
                      <a:pt x="1057" y="650"/>
                      <a:pt x="1057" y="650"/>
                    </a:cubicBezTo>
                    <a:cubicBezTo>
                      <a:pt x="1046" y="609"/>
                      <a:pt x="1046" y="609"/>
                      <a:pt x="1046" y="609"/>
                    </a:cubicBezTo>
                    <a:cubicBezTo>
                      <a:pt x="1042" y="622"/>
                      <a:pt x="1042" y="622"/>
                      <a:pt x="1042" y="622"/>
                    </a:cubicBezTo>
                    <a:cubicBezTo>
                      <a:pt x="1032" y="608"/>
                      <a:pt x="1032" y="608"/>
                      <a:pt x="1032" y="608"/>
                    </a:cubicBezTo>
                    <a:cubicBezTo>
                      <a:pt x="1026" y="649"/>
                      <a:pt x="1026" y="649"/>
                      <a:pt x="1026" y="649"/>
                    </a:cubicBezTo>
                    <a:cubicBezTo>
                      <a:pt x="1026" y="649"/>
                      <a:pt x="1011" y="653"/>
                      <a:pt x="1004" y="658"/>
                    </a:cubicBezTo>
                    <a:cubicBezTo>
                      <a:pt x="997" y="663"/>
                      <a:pt x="996" y="685"/>
                      <a:pt x="996" y="685"/>
                    </a:cubicBezTo>
                    <a:cubicBezTo>
                      <a:pt x="979" y="691"/>
                      <a:pt x="979" y="691"/>
                      <a:pt x="979" y="691"/>
                    </a:cubicBezTo>
                    <a:cubicBezTo>
                      <a:pt x="986" y="715"/>
                      <a:pt x="986" y="715"/>
                      <a:pt x="986" y="715"/>
                    </a:cubicBezTo>
                    <a:cubicBezTo>
                      <a:pt x="986" y="715"/>
                      <a:pt x="962" y="712"/>
                      <a:pt x="946" y="709"/>
                    </a:cubicBezTo>
                    <a:cubicBezTo>
                      <a:pt x="931" y="705"/>
                      <a:pt x="930" y="744"/>
                      <a:pt x="930" y="744"/>
                    </a:cubicBezTo>
                    <a:cubicBezTo>
                      <a:pt x="903" y="774"/>
                      <a:pt x="903" y="774"/>
                      <a:pt x="903" y="774"/>
                    </a:cubicBezTo>
                    <a:cubicBezTo>
                      <a:pt x="903" y="774"/>
                      <a:pt x="895" y="809"/>
                      <a:pt x="879" y="821"/>
                    </a:cubicBezTo>
                    <a:cubicBezTo>
                      <a:pt x="863" y="832"/>
                      <a:pt x="822" y="840"/>
                      <a:pt x="813" y="843"/>
                    </a:cubicBezTo>
                    <a:cubicBezTo>
                      <a:pt x="804" y="845"/>
                      <a:pt x="772" y="870"/>
                      <a:pt x="772" y="870"/>
                    </a:cubicBezTo>
                    <a:cubicBezTo>
                      <a:pt x="763" y="893"/>
                      <a:pt x="763" y="893"/>
                      <a:pt x="763" y="893"/>
                    </a:cubicBezTo>
                    <a:cubicBezTo>
                      <a:pt x="763" y="893"/>
                      <a:pt x="787" y="911"/>
                      <a:pt x="768" y="925"/>
                    </a:cubicBezTo>
                    <a:cubicBezTo>
                      <a:pt x="750" y="939"/>
                      <a:pt x="737" y="916"/>
                      <a:pt x="726" y="913"/>
                    </a:cubicBezTo>
                    <a:cubicBezTo>
                      <a:pt x="716" y="911"/>
                      <a:pt x="703" y="930"/>
                      <a:pt x="703" y="930"/>
                    </a:cubicBezTo>
                    <a:cubicBezTo>
                      <a:pt x="703" y="930"/>
                      <a:pt x="684" y="912"/>
                      <a:pt x="671" y="926"/>
                    </a:cubicBezTo>
                    <a:cubicBezTo>
                      <a:pt x="657" y="941"/>
                      <a:pt x="650" y="977"/>
                      <a:pt x="650" y="977"/>
                    </a:cubicBezTo>
                    <a:cubicBezTo>
                      <a:pt x="666" y="999"/>
                      <a:pt x="666" y="999"/>
                      <a:pt x="666" y="999"/>
                    </a:cubicBezTo>
                    <a:lnTo>
                      <a:pt x="673" y="1034"/>
                    </a:lnTo>
                    <a:close/>
                    <a:moveTo>
                      <a:pt x="1328" y="1086"/>
                    </a:moveTo>
                    <a:cubicBezTo>
                      <a:pt x="1328" y="1099"/>
                      <a:pt x="1328" y="1099"/>
                      <a:pt x="1328" y="1099"/>
                    </a:cubicBezTo>
                    <a:cubicBezTo>
                      <a:pt x="1328" y="1099"/>
                      <a:pt x="1343" y="1111"/>
                      <a:pt x="1350" y="1094"/>
                    </a:cubicBezTo>
                    <a:cubicBezTo>
                      <a:pt x="1358" y="1078"/>
                      <a:pt x="1328" y="1086"/>
                      <a:pt x="1328" y="1086"/>
                    </a:cubicBezTo>
                    <a:close/>
                    <a:moveTo>
                      <a:pt x="1342" y="1569"/>
                    </a:moveTo>
                    <a:cubicBezTo>
                      <a:pt x="1353" y="1578"/>
                      <a:pt x="1393" y="1541"/>
                      <a:pt x="1408" y="1527"/>
                    </a:cubicBezTo>
                    <a:cubicBezTo>
                      <a:pt x="1411" y="1524"/>
                      <a:pt x="1413" y="1522"/>
                      <a:pt x="1413" y="1522"/>
                    </a:cubicBezTo>
                    <a:cubicBezTo>
                      <a:pt x="1423" y="1519"/>
                      <a:pt x="1423" y="1519"/>
                      <a:pt x="1423" y="1519"/>
                    </a:cubicBezTo>
                    <a:cubicBezTo>
                      <a:pt x="1445" y="1503"/>
                      <a:pt x="1445" y="1503"/>
                      <a:pt x="1445" y="1503"/>
                    </a:cubicBezTo>
                    <a:cubicBezTo>
                      <a:pt x="1445" y="1503"/>
                      <a:pt x="1454" y="1512"/>
                      <a:pt x="1467" y="1509"/>
                    </a:cubicBezTo>
                    <a:cubicBezTo>
                      <a:pt x="1480" y="1506"/>
                      <a:pt x="1524" y="1459"/>
                      <a:pt x="1524" y="1459"/>
                    </a:cubicBezTo>
                    <a:cubicBezTo>
                      <a:pt x="1508" y="1450"/>
                      <a:pt x="1508" y="1450"/>
                      <a:pt x="1508" y="1450"/>
                    </a:cubicBezTo>
                    <a:cubicBezTo>
                      <a:pt x="1495" y="1464"/>
                      <a:pt x="1495" y="1464"/>
                      <a:pt x="1495" y="1464"/>
                    </a:cubicBezTo>
                    <a:cubicBezTo>
                      <a:pt x="1495" y="1464"/>
                      <a:pt x="1452" y="1465"/>
                      <a:pt x="1440" y="1465"/>
                    </a:cubicBezTo>
                    <a:cubicBezTo>
                      <a:pt x="1429" y="1465"/>
                      <a:pt x="1423" y="1483"/>
                      <a:pt x="1423" y="1483"/>
                    </a:cubicBezTo>
                    <a:cubicBezTo>
                      <a:pt x="1423" y="1483"/>
                      <a:pt x="1417" y="1482"/>
                      <a:pt x="1409" y="1483"/>
                    </a:cubicBezTo>
                    <a:cubicBezTo>
                      <a:pt x="1409" y="1483"/>
                      <a:pt x="1409" y="1483"/>
                      <a:pt x="1409" y="1483"/>
                    </a:cubicBezTo>
                    <a:cubicBezTo>
                      <a:pt x="1404" y="1484"/>
                      <a:pt x="1397" y="1485"/>
                      <a:pt x="1392" y="1489"/>
                    </a:cubicBezTo>
                    <a:cubicBezTo>
                      <a:pt x="1388" y="1491"/>
                      <a:pt x="1385" y="1495"/>
                      <a:pt x="1384" y="1498"/>
                    </a:cubicBezTo>
                    <a:cubicBezTo>
                      <a:pt x="1384" y="1498"/>
                      <a:pt x="1384" y="1498"/>
                      <a:pt x="1384" y="1498"/>
                    </a:cubicBezTo>
                    <a:cubicBezTo>
                      <a:pt x="1367" y="1497"/>
                      <a:pt x="1367" y="1497"/>
                      <a:pt x="1367" y="1497"/>
                    </a:cubicBezTo>
                    <a:cubicBezTo>
                      <a:pt x="1356" y="1508"/>
                      <a:pt x="1356" y="1508"/>
                      <a:pt x="1356" y="1508"/>
                    </a:cubicBezTo>
                    <a:cubicBezTo>
                      <a:pt x="1360" y="1517"/>
                      <a:pt x="1360" y="1517"/>
                      <a:pt x="1360" y="1517"/>
                    </a:cubicBezTo>
                    <a:cubicBezTo>
                      <a:pt x="1359" y="1517"/>
                      <a:pt x="1358" y="1518"/>
                      <a:pt x="1357" y="1519"/>
                    </a:cubicBezTo>
                    <a:cubicBezTo>
                      <a:pt x="1345" y="1531"/>
                      <a:pt x="1322" y="1554"/>
                      <a:pt x="1342" y="1569"/>
                    </a:cubicBezTo>
                    <a:close/>
                    <a:moveTo>
                      <a:pt x="453" y="1009"/>
                    </a:moveTo>
                    <a:cubicBezTo>
                      <a:pt x="472" y="1020"/>
                      <a:pt x="472" y="1020"/>
                      <a:pt x="472" y="1020"/>
                    </a:cubicBezTo>
                    <a:cubicBezTo>
                      <a:pt x="472" y="999"/>
                      <a:pt x="472" y="999"/>
                      <a:pt x="472" y="999"/>
                    </a:cubicBezTo>
                    <a:cubicBezTo>
                      <a:pt x="455" y="986"/>
                      <a:pt x="455" y="986"/>
                      <a:pt x="455" y="986"/>
                    </a:cubicBezTo>
                    <a:lnTo>
                      <a:pt x="453" y="1009"/>
                    </a:lnTo>
                    <a:close/>
                    <a:moveTo>
                      <a:pt x="990" y="1444"/>
                    </a:moveTo>
                    <a:cubicBezTo>
                      <a:pt x="980" y="1443"/>
                      <a:pt x="974" y="1454"/>
                      <a:pt x="974" y="1454"/>
                    </a:cubicBezTo>
                    <a:cubicBezTo>
                      <a:pt x="974" y="1454"/>
                      <a:pt x="991" y="1469"/>
                      <a:pt x="1002" y="1462"/>
                    </a:cubicBezTo>
                    <a:cubicBezTo>
                      <a:pt x="1012" y="1454"/>
                      <a:pt x="1000" y="1446"/>
                      <a:pt x="990" y="1444"/>
                    </a:cubicBezTo>
                    <a:close/>
                    <a:moveTo>
                      <a:pt x="611" y="1177"/>
                    </a:moveTo>
                    <a:cubicBezTo>
                      <a:pt x="624" y="1190"/>
                      <a:pt x="624" y="1190"/>
                      <a:pt x="624" y="1190"/>
                    </a:cubicBezTo>
                    <a:cubicBezTo>
                      <a:pt x="630" y="1173"/>
                      <a:pt x="630" y="1173"/>
                      <a:pt x="630" y="1173"/>
                    </a:cubicBezTo>
                    <a:cubicBezTo>
                      <a:pt x="630" y="1173"/>
                      <a:pt x="622" y="1143"/>
                      <a:pt x="603" y="1145"/>
                    </a:cubicBezTo>
                    <a:cubicBezTo>
                      <a:pt x="584" y="1146"/>
                      <a:pt x="590" y="1165"/>
                      <a:pt x="596" y="1183"/>
                    </a:cubicBezTo>
                    <a:lnTo>
                      <a:pt x="611" y="1177"/>
                    </a:lnTo>
                    <a:close/>
                    <a:moveTo>
                      <a:pt x="933" y="1446"/>
                    </a:moveTo>
                    <a:cubicBezTo>
                      <a:pt x="930" y="1465"/>
                      <a:pt x="930" y="1465"/>
                      <a:pt x="930" y="1465"/>
                    </a:cubicBezTo>
                    <a:cubicBezTo>
                      <a:pt x="930" y="1465"/>
                      <a:pt x="940" y="1493"/>
                      <a:pt x="953" y="1482"/>
                    </a:cubicBezTo>
                    <a:cubicBezTo>
                      <a:pt x="966" y="1472"/>
                      <a:pt x="969" y="1446"/>
                      <a:pt x="959" y="1446"/>
                    </a:cubicBezTo>
                    <a:cubicBezTo>
                      <a:pt x="949" y="1446"/>
                      <a:pt x="933" y="1446"/>
                      <a:pt x="933" y="1446"/>
                    </a:cubicBezTo>
                    <a:close/>
                    <a:moveTo>
                      <a:pt x="863" y="1376"/>
                    </a:moveTo>
                    <a:cubicBezTo>
                      <a:pt x="858" y="1401"/>
                      <a:pt x="879" y="1395"/>
                      <a:pt x="879" y="1395"/>
                    </a:cubicBezTo>
                    <a:cubicBezTo>
                      <a:pt x="917" y="1368"/>
                      <a:pt x="917" y="1368"/>
                      <a:pt x="917" y="1368"/>
                    </a:cubicBezTo>
                    <a:cubicBezTo>
                      <a:pt x="914" y="1362"/>
                      <a:pt x="914" y="1362"/>
                      <a:pt x="914" y="1362"/>
                    </a:cubicBezTo>
                    <a:cubicBezTo>
                      <a:pt x="914" y="1362"/>
                      <a:pt x="864" y="1366"/>
                      <a:pt x="863" y="1376"/>
                    </a:cubicBezTo>
                    <a:close/>
                    <a:moveTo>
                      <a:pt x="459" y="948"/>
                    </a:moveTo>
                    <a:cubicBezTo>
                      <a:pt x="454" y="936"/>
                      <a:pt x="440" y="943"/>
                      <a:pt x="450" y="959"/>
                    </a:cubicBezTo>
                    <a:cubicBezTo>
                      <a:pt x="461" y="978"/>
                      <a:pt x="464" y="960"/>
                      <a:pt x="459" y="948"/>
                    </a:cubicBezTo>
                    <a:close/>
                    <a:moveTo>
                      <a:pt x="507" y="1117"/>
                    </a:moveTo>
                    <a:cubicBezTo>
                      <a:pt x="507" y="1117"/>
                      <a:pt x="512" y="1146"/>
                      <a:pt x="523" y="1158"/>
                    </a:cubicBezTo>
                    <a:cubicBezTo>
                      <a:pt x="533" y="1170"/>
                      <a:pt x="559" y="1170"/>
                      <a:pt x="559" y="1170"/>
                    </a:cubicBezTo>
                    <a:cubicBezTo>
                      <a:pt x="558" y="1142"/>
                      <a:pt x="558" y="1142"/>
                      <a:pt x="558" y="1142"/>
                    </a:cubicBezTo>
                    <a:cubicBezTo>
                      <a:pt x="546" y="1134"/>
                      <a:pt x="546" y="1134"/>
                      <a:pt x="546" y="1134"/>
                    </a:cubicBezTo>
                    <a:cubicBezTo>
                      <a:pt x="545" y="1114"/>
                      <a:pt x="545" y="1114"/>
                      <a:pt x="545" y="1114"/>
                    </a:cubicBezTo>
                    <a:cubicBezTo>
                      <a:pt x="545" y="1114"/>
                      <a:pt x="530" y="1089"/>
                      <a:pt x="508" y="1083"/>
                    </a:cubicBezTo>
                    <a:cubicBezTo>
                      <a:pt x="486" y="1077"/>
                      <a:pt x="487" y="1102"/>
                      <a:pt x="487" y="1102"/>
                    </a:cubicBezTo>
                    <a:cubicBezTo>
                      <a:pt x="487" y="1102"/>
                      <a:pt x="473" y="1098"/>
                      <a:pt x="480" y="1118"/>
                    </a:cubicBezTo>
                    <a:lnTo>
                      <a:pt x="507" y="1117"/>
                    </a:lnTo>
                    <a:close/>
                    <a:moveTo>
                      <a:pt x="3069" y="3225"/>
                    </a:moveTo>
                    <a:cubicBezTo>
                      <a:pt x="3060" y="3225"/>
                      <a:pt x="3060" y="3225"/>
                      <a:pt x="3060" y="3225"/>
                    </a:cubicBezTo>
                    <a:cubicBezTo>
                      <a:pt x="3066" y="3200"/>
                      <a:pt x="3066" y="3200"/>
                      <a:pt x="3066" y="3200"/>
                    </a:cubicBezTo>
                    <a:cubicBezTo>
                      <a:pt x="3048" y="3211"/>
                      <a:pt x="3048" y="3211"/>
                      <a:pt x="3048" y="3211"/>
                    </a:cubicBezTo>
                    <a:cubicBezTo>
                      <a:pt x="3048" y="3211"/>
                      <a:pt x="3061" y="3185"/>
                      <a:pt x="3049" y="3185"/>
                    </a:cubicBezTo>
                    <a:cubicBezTo>
                      <a:pt x="3037" y="3184"/>
                      <a:pt x="3027" y="3201"/>
                      <a:pt x="3027" y="3201"/>
                    </a:cubicBezTo>
                    <a:cubicBezTo>
                      <a:pt x="3016" y="3208"/>
                      <a:pt x="3016" y="3208"/>
                      <a:pt x="3016" y="3208"/>
                    </a:cubicBezTo>
                    <a:cubicBezTo>
                      <a:pt x="3016" y="3208"/>
                      <a:pt x="3005" y="3219"/>
                      <a:pt x="2996" y="3230"/>
                    </a:cubicBezTo>
                    <a:cubicBezTo>
                      <a:pt x="2988" y="3241"/>
                      <a:pt x="2967" y="3243"/>
                      <a:pt x="2952" y="3253"/>
                    </a:cubicBezTo>
                    <a:cubicBezTo>
                      <a:pt x="2937" y="3264"/>
                      <a:pt x="2931" y="3282"/>
                      <a:pt x="2931" y="3282"/>
                    </a:cubicBezTo>
                    <a:cubicBezTo>
                      <a:pt x="2931" y="3282"/>
                      <a:pt x="2884" y="3296"/>
                      <a:pt x="2871" y="3305"/>
                    </a:cubicBezTo>
                    <a:cubicBezTo>
                      <a:pt x="2856" y="3314"/>
                      <a:pt x="2832" y="3334"/>
                      <a:pt x="2832" y="3334"/>
                    </a:cubicBezTo>
                    <a:cubicBezTo>
                      <a:pt x="2832" y="3334"/>
                      <a:pt x="2805" y="3338"/>
                      <a:pt x="2788" y="3345"/>
                    </a:cubicBezTo>
                    <a:cubicBezTo>
                      <a:pt x="2772" y="3353"/>
                      <a:pt x="2763" y="3355"/>
                      <a:pt x="2748" y="3363"/>
                    </a:cubicBezTo>
                    <a:cubicBezTo>
                      <a:pt x="2732" y="3372"/>
                      <a:pt x="2702" y="3383"/>
                      <a:pt x="2690" y="3389"/>
                    </a:cubicBezTo>
                    <a:cubicBezTo>
                      <a:pt x="2677" y="3395"/>
                      <a:pt x="2683" y="3414"/>
                      <a:pt x="2683" y="3414"/>
                    </a:cubicBezTo>
                    <a:cubicBezTo>
                      <a:pt x="2673" y="3405"/>
                      <a:pt x="2673" y="3405"/>
                      <a:pt x="2673" y="3405"/>
                    </a:cubicBezTo>
                    <a:cubicBezTo>
                      <a:pt x="2673" y="3405"/>
                      <a:pt x="2638" y="3427"/>
                      <a:pt x="2627" y="3433"/>
                    </a:cubicBezTo>
                    <a:cubicBezTo>
                      <a:pt x="2615" y="3440"/>
                      <a:pt x="2610" y="3437"/>
                      <a:pt x="2594" y="3443"/>
                    </a:cubicBezTo>
                    <a:cubicBezTo>
                      <a:pt x="2578" y="3449"/>
                      <a:pt x="2571" y="3458"/>
                      <a:pt x="2571" y="3458"/>
                    </a:cubicBezTo>
                    <a:cubicBezTo>
                      <a:pt x="2571" y="3458"/>
                      <a:pt x="2591" y="3457"/>
                      <a:pt x="2589" y="3461"/>
                    </a:cubicBezTo>
                    <a:cubicBezTo>
                      <a:pt x="2587" y="3465"/>
                      <a:pt x="2579" y="3470"/>
                      <a:pt x="2583" y="3479"/>
                    </a:cubicBezTo>
                    <a:cubicBezTo>
                      <a:pt x="2588" y="3488"/>
                      <a:pt x="2611" y="3474"/>
                      <a:pt x="2611" y="3474"/>
                    </a:cubicBezTo>
                    <a:cubicBezTo>
                      <a:pt x="2618" y="3481"/>
                      <a:pt x="2618" y="3481"/>
                      <a:pt x="2618" y="3481"/>
                    </a:cubicBezTo>
                    <a:cubicBezTo>
                      <a:pt x="2634" y="3481"/>
                      <a:pt x="2634" y="3481"/>
                      <a:pt x="2634" y="3481"/>
                    </a:cubicBezTo>
                    <a:cubicBezTo>
                      <a:pt x="2636" y="3487"/>
                      <a:pt x="2636" y="3487"/>
                      <a:pt x="2636" y="3487"/>
                    </a:cubicBezTo>
                    <a:cubicBezTo>
                      <a:pt x="2658" y="3484"/>
                      <a:pt x="2658" y="3484"/>
                      <a:pt x="2658" y="3484"/>
                    </a:cubicBezTo>
                    <a:cubicBezTo>
                      <a:pt x="2667" y="3498"/>
                      <a:pt x="2667" y="3498"/>
                      <a:pt x="2667" y="3498"/>
                    </a:cubicBezTo>
                    <a:cubicBezTo>
                      <a:pt x="2689" y="3495"/>
                      <a:pt x="2689" y="3495"/>
                      <a:pt x="2689" y="3495"/>
                    </a:cubicBezTo>
                    <a:cubicBezTo>
                      <a:pt x="2689" y="3495"/>
                      <a:pt x="2707" y="3506"/>
                      <a:pt x="2723" y="3503"/>
                    </a:cubicBezTo>
                    <a:cubicBezTo>
                      <a:pt x="2738" y="3500"/>
                      <a:pt x="2743" y="3484"/>
                      <a:pt x="2753" y="3477"/>
                    </a:cubicBezTo>
                    <a:cubicBezTo>
                      <a:pt x="2763" y="3470"/>
                      <a:pt x="2771" y="3480"/>
                      <a:pt x="2786" y="3470"/>
                    </a:cubicBezTo>
                    <a:cubicBezTo>
                      <a:pt x="2801" y="3460"/>
                      <a:pt x="2791" y="3447"/>
                      <a:pt x="2803" y="3436"/>
                    </a:cubicBezTo>
                    <a:cubicBezTo>
                      <a:pt x="2814" y="3424"/>
                      <a:pt x="2828" y="3432"/>
                      <a:pt x="2836" y="3424"/>
                    </a:cubicBezTo>
                    <a:cubicBezTo>
                      <a:pt x="2844" y="3417"/>
                      <a:pt x="2836" y="3408"/>
                      <a:pt x="2836" y="3408"/>
                    </a:cubicBezTo>
                    <a:cubicBezTo>
                      <a:pt x="2850" y="3407"/>
                      <a:pt x="2850" y="3407"/>
                      <a:pt x="2850" y="3407"/>
                    </a:cubicBezTo>
                    <a:cubicBezTo>
                      <a:pt x="2889" y="3377"/>
                      <a:pt x="2889" y="3377"/>
                      <a:pt x="2889" y="3377"/>
                    </a:cubicBezTo>
                    <a:cubicBezTo>
                      <a:pt x="2877" y="3367"/>
                      <a:pt x="2877" y="3367"/>
                      <a:pt x="2877" y="3367"/>
                    </a:cubicBezTo>
                    <a:cubicBezTo>
                      <a:pt x="2904" y="3377"/>
                      <a:pt x="2904" y="3377"/>
                      <a:pt x="2904" y="3377"/>
                    </a:cubicBezTo>
                    <a:cubicBezTo>
                      <a:pt x="2904" y="3377"/>
                      <a:pt x="2905" y="3361"/>
                      <a:pt x="2914" y="3360"/>
                    </a:cubicBezTo>
                    <a:cubicBezTo>
                      <a:pt x="2923" y="3359"/>
                      <a:pt x="2931" y="3367"/>
                      <a:pt x="2943" y="3370"/>
                    </a:cubicBezTo>
                    <a:cubicBezTo>
                      <a:pt x="2954" y="3372"/>
                      <a:pt x="2959" y="3353"/>
                      <a:pt x="2959" y="3353"/>
                    </a:cubicBezTo>
                    <a:cubicBezTo>
                      <a:pt x="2949" y="3345"/>
                      <a:pt x="2949" y="3345"/>
                      <a:pt x="2949" y="3345"/>
                    </a:cubicBezTo>
                    <a:cubicBezTo>
                      <a:pt x="2966" y="3330"/>
                      <a:pt x="2966" y="3330"/>
                      <a:pt x="2966" y="3330"/>
                    </a:cubicBezTo>
                    <a:cubicBezTo>
                      <a:pt x="2978" y="3316"/>
                      <a:pt x="2978" y="3316"/>
                      <a:pt x="2978" y="3316"/>
                    </a:cubicBezTo>
                    <a:cubicBezTo>
                      <a:pt x="2978" y="3316"/>
                      <a:pt x="2989" y="3309"/>
                      <a:pt x="3001" y="3306"/>
                    </a:cubicBezTo>
                    <a:cubicBezTo>
                      <a:pt x="3013" y="3303"/>
                      <a:pt x="3018" y="3286"/>
                      <a:pt x="3018" y="3286"/>
                    </a:cubicBezTo>
                    <a:cubicBezTo>
                      <a:pt x="3018" y="3286"/>
                      <a:pt x="3029" y="3284"/>
                      <a:pt x="3039" y="3280"/>
                    </a:cubicBezTo>
                    <a:cubicBezTo>
                      <a:pt x="3050" y="3276"/>
                      <a:pt x="3059" y="3258"/>
                      <a:pt x="3059" y="3258"/>
                    </a:cubicBezTo>
                    <a:cubicBezTo>
                      <a:pt x="3059" y="3258"/>
                      <a:pt x="3079" y="3251"/>
                      <a:pt x="3089" y="3239"/>
                    </a:cubicBezTo>
                    <a:cubicBezTo>
                      <a:pt x="3100" y="3226"/>
                      <a:pt x="3087" y="3203"/>
                      <a:pt x="3087" y="3203"/>
                    </a:cubicBezTo>
                    <a:lnTo>
                      <a:pt x="3069" y="3225"/>
                    </a:lnTo>
                    <a:close/>
                    <a:moveTo>
                      <a:pt x="3410" y="3026"/>
                    </a:moveTo>
                    <a:cubicBezTo>
                      <a:pt x="3402" y="3018"/>
                      <a:pt x="3392" y="3036"/>
                      <a:pt x="3392" y="3036"/>
                    </a:cubicBezTo>
                    <a:cubicBezTo>
                      <a:pt x="3392" y="3036"/>
                      <a:pt x="3386" y="3036"/>
                      <a:pt x="3377" y="3034"/>
                    </a:cubicBezTo>
                    <a:cubicBezTo>
                      <a:pt x="3369" y="3031"/>
                      <a:pt x="3351" y="3045"/>
                      <a:pt x="3339" y="3042"/>
                    </a:cubicBezTo>
                    <a:cubicBezTo>
                      <a:pt x="3327" y="3039"/>
                      <a:pt x="3332" y="2995"/>
                      <a:pt x="3332" y="2995"/>
                    </a:cubicBezTo>
                    <a:cubicBezTo>
                      <a:pt x="3348" y="2970"/>
                      <a:pt x="3348" y="2970"/>
                      <a:pt x="3348" y="2970"/>
                    </a:cubicBezTo>
                    <a:cubicBezTo>
                      <a:pt x="3348" y="2970"/>
                      <a:pt x="3348" y="2952"/>
                      <a:pt x="3338" y="2953"/>
                    </a:cubicBezTo>
                    <a:cubicBezTo>
                      <a:pt x="3327" y="2953"/>
                      <a:pt x="3327" y="2969"/>
                      <a:pt x="3327" y="2979"/>
                    </a:cubicBezTo>
                    <a:cubicBezTo>
                      <a:pt x="3326" y="2988"/>
                      <a:pt x="3314" y="2996"/>
                      <a:pt x="3314" y="2996"/>
                    </a:cubicBezTo>
                    <a:cubicBezTo>
                      <a:pt x="3311" y="2976"/>
                      <a:pt x="3311" y="2976"/>
                      <a:pt x="3311" y="2976"/>
                    </a:cubicBezTo>
                    <a:cubicBezTo>
                      <a:pt x="3297" y="2963"/>
                      <a:pt x="3297" y="2963"/>
                      <a:pt x="3297" y="2963"/>
                    </a:cubicBezTo>
                    <a:cubicBezTo>
                      <a:pt x="3297" y="2963"/>
                      <a:pt x="3321" y="2932"/>
                      <a:pt x="3321" y="2912"/>
                    </a:cubicBezTo>
                    <a:cubicBezTo>
                      <a:pt x="3322" y="2892"/>
                      <a:pt x="3288" y="2891"/>
                      <a:pt x="3288" y="2891"/>
                    </a:cubicBezTo>
                    <a:cubicBezTo>
                      <a:pt x="3291" y="2877"/>
                      <a:pt x="3291" y="2877"/>
                      <a:pt x="3291" y="2877"/>
                    </a:cubicBezTo>
                    <a:cubicBezTo>
                      <a:pt x="3278" y="2875"/>
                      <a:pt x="3278" y="2875"/>
                      <a:pt x="3278" y="2875"/>
                    </a:cubicBezTo>
                    <a:cubicBezTo>
                      <a:pt x="3263" y="2861"/>
                      <a:pt x="3263" y="2861"/>
                      <a:pt x="3263" y="2861"/>
                    </a:cubicBezTo>
                    <a:cubicBezTo>
                      <a:pt x="3270" y="2850"/>
                      <a:pt x="3270" y="2850"/>
                      <a:pt x="3270" y="2850"/>
                    </a:cubicBezTo>
                    <a:cubicBezTo>
                      <a:pt x="3250" y="2862"/>
                      <a:pt x="3250" y="2862"/>
                      <a:pt x="3250" y="2862"/>
                    </a:cubicBezTo>
                    <a:cubicBezTo>
                      <a:pt x="3263" y="2885"/>
                      <a:pt x="3263" y="2885"/>
                      <a:pt x="3263" y="2885"/>
                    </a:cubicBezTo>
                    <a:cubicBezTo>
                      <a:pt x="3257" y="2910"/>
                      <a:pt x="3257" y="2910"/>
                      <a:pt x="3257" y="2910"/>
                    </a:cubicBezTo>
                    <a:cubicBezTo>
                      <a:pt x="3272" y="2916"/>
                      <a:pt x="3272" y="2916"/>
                      <a:pt x="3272" y="2916"/>
                    </a:cubicBezTo>
                    <a:cubicBezTo>
                      <a:pt x="3263" y="2920"/>
                      <a:pt x="3263" y="2920"/>
                      <a:pt x="3263" y="2920"/>
                    </a:cubicBezTo>
                    <a:cubicBezTo>
                      <a:pt x="3267" y="2934"/>
                      <a:pt x="3267" y="2934"/>
                      <a:pt x="3267" y="2934"/>
                    </a:cubicBezTo>
                    <a:cubicBezTo>
                      <a:pt x="3283" y="2939"/>
                      <a:pt x="3283" y="2939"/>
                      <a:pt x="3283" y="2939"/>
                    </a:cubicBezTo>
                    <a:cubicBezTo>
                      <a:pt x="3267" y="2947"/>
                      <a:pt x="3267" y="2947"/>
                      <a:pt x="3267" y="2947"/>
                    </a:cubicBezTo>
                    <a:cubicBezTo>
                      <a:pt x="3276" y="2952"/>
                      <a:pt x="3276" y="2952"/>
                      <a:pt x="3276" y="2952"/>
                    </a:cubicBezTo>
                    <a:cubicBezTo>
                      <a:pt x="3276" y="2952"/>
                      <a:pt x="3273" y="2966"/>
                      <a:pt x="3273" y="2972"/>
                    </a:cubicBezTo>
                    <a:cubicBezTo>
                      <a:pt x="3273" y="2979"/>
                      <a:pt x="3286" y="2986"/>
                      <a:pt x="3286" y="2986"/>
                    </a:cubicBezTo>
                    <a:cubicBezTo>
                      <a:pt x="3273" y="2988"/>
                      <a:pt x="3273" y="2988"/>
                      <a:pt x="3273" y="2988"/>
                    </a:cubicBezTo>
                    <a:cubicBezTo>
                      <a:pt x="3265" y="2998"/>
                      <a:pt x="3265" y="2998"/>
                      <a:pt x="3265" y="2998"/>
                    </a:cubicBezTo>
                    <a:cubicBezTo>
                      <a:pt x="3276" y="3004"/>
                      <a:pt x="3276" y="3004"/>
                      <a:pt x="3276" y="3004"/>
                    </a:cubicBezTo>
                    <a:cubicBezTo>
                      <a:pt x="3276" y="3004"/>
                      <a:pt x="3255" y="3024"/>
                      <a:pt x="3253" y="3035"/>
                    </a:cubicBezTo>
                    <a:cubicBezTo>
                      <a:pt x="3252" y="3046"/>
                      <a:pt x="3262" y="3049"/>
                      <a:pt x="3262" y="3049"/>
                    </a:cubicBezTo>
                    <a:cubicBezTo>
                      <a:pt x="3262" y="3049"/>
                      <a:pt x="3240" y="3053"/>
                      <a:pt x="3227" y="3059"/>
                    </a:cubicBezTo>
                    <a:cubicBezTo>
                      <a:pt x="3214" y="3064"/>
                      <a:pt x="3217" y="3067"/>
                      <a:pt x="3201" y="3079"/>
                    </a:cubicBezTo>
                    <a:cubicBezTo>
                      <a:pt x="3184" y="3092"/>
                      <a:pt x="3170" y="3093"/>
                      <a:pt x="3149" y="3105"/>
                    </a:cubicBezTo>
                    <a:cubicBezTo>
                      <a:pt x="3128" y="3118"/>
                      <a:pt x="3147" y="3152"/>
                      <a:pt x="3147" y="3152"/>
                    </a:cubicBezTo>
                    <a:cubicBezTo>
                      <a:pt x="3147" y="3152"/>
                      <a:pt x="3170" y="3150"/>
                      <a:pt x="3180" y="3152"/>
                    </a:cubicBezTo>
                    <a:cubicBezTo>
                      <a:pt x="3190" y="3154"/>
                      <a:pt x="3180" y="3173"/>
                      <a:pt x="3180" y="3188"/>
                    </a:cubicBezTo>
                    <a:cubicBezTo>
                      <a:pt x="3181" y="3204"/>
                      <a:pt x="3164" y="3203"/>
                      <a:pt x="3147" y="3209"/>
                    </a:cubicBezTo>
                    <a:cubicBezTo>
                      <a:pt x="3130" y="3215"/>
                      <a:pt x="3138" y="3220"/>
                      <a:pt x="3138" y="3220"/>
                    </a:cubicBezTo>
                    <a:cubicBezTo>
                      <a:pt x="3128" y="3231"/>
                      <a:pt x="3128" y="3231"/>
                      <a:pt x="3128" y="3231"/>
                    </a:cubicBezTo>
                    <a:cubicBezTo>
                      <a:pt x="3128" y="3231"/>
                      <a:pt x="3146" y="3244"/>
                      <a:pt x="3160" y="3240"/>
                    </a:cubicBezTo>
                    <a:cubicBezTo>
                      <a:pt x="3173" y="3235"/>
                      <a:pt x="3204" y="3201"/>
                      <a:pt x="3215" y="3190"/>
                    </a:cubicBezTo>
                    <a:cubicBezTo>
                      <a:pt x="3226" y="3179"/>
                      <a:pt x="3253" y="3171"/>
                      <a:pt x="3258" y="3171"/>
                    </a:cubicBezTo>
                    <a:cubicBezTo>
                      <a:pt x="3263" y="3170"/>
                      <a:pt x="3268" y="3158"/>
                      <a:pt x="3268" y="3158"/>
                    </a:cubicBezTo>
                    <a:cubicBezTo>
                      <a:pt x="3268" y="3158"/>
                      <a:pt x="3275" y="3155"/>
                      <a:pt x="3286" y="3151"/>
                    </a:cubicBezTo>
                    <a:cubicBezTo>
                      <a:pt x="3297" y="3146"/>
                      <a:pt x="3286" y="3127"/>
                      <a:pt x="3286" y="3127"/>
                    </a:cubicBezTo>
                    <a:cubicBezTo>
                      <a:pt x="3286" y="3127"/>
                      <a:pt x="3296" y="3119"/>
                      <a:pt x="3309" y="3113"/>
                    </a:cubicBezTo>
                    <a:cubicBezTo>
                      <a:pt x="3323" y="3107"/>
                      <a:pt x="3333" y="3119"/>
                      <a:pt x="3345" y="3116"/>
                    </a:cubicBezTo>
                    <a:cubicBezTo>
                      <a:pt x="3357" y="3114"/>
                      <a:pt x="3353" y="3090"/>
                      <a:pt x="3353" y="3090"/>
                    </a:cubicBezTo>
                    <a:cubicBezTo>
                      <a:pt x="3353" y="3090"/>
                      <a:pt x="3364" y="3087"/>
                      <a:pt x="3376" y="3086"/>
                    </a:cubicBezTo>
                    <a:cubicBezTo>
                      <a:pt x="3387" y="3085"/>
                      <a:pt x="3379" y="3071"/>
                      <a:pt x="3386" y="3065"/>
                    </a:cubicBezTo>
                    <a:cubicBezTo>
                      <a:pt x="3394" y="3060"/>
                      <a:pt x="3402" y="3063"/>
                      <a:pt x="3412" y="3055"/>
                    </a:cubicBezTo>
                    <a:cubicBezTo>
                      <a:pt x="3422" y="3047"/>
                      <a:pt x="3418" y="3033"/>
                      <a:pt x="3410" y="3026"/>
                    </a:cubicBezTo>
                    <a:close/>
                    <a:moveTo>
                      <a:pt x="1920" y="1741"/>
                    </a:moveTo>
                    <a:cubicBezTo>
                      <a:pt x="1914" y="1741"/>
                      <a:pt x="1910" y="1772"/>
                      <a:pt x="1910" y="1772"/>
                    </a:cubicBezTo>
                    <a:cubicBezTo>
                      <a:pt x="1920" y="1786"/>
                      <a:pt x="1941" y="1774"/>
                      <a:pt x="1941" y="1774"/>
                    </a:cubicBezTo>
                    <a:cubicBezTo>
                      <a:pt x="1937" y="1765"/>
                      <a:pt x="1937" y="1765"/>
                      <a:pt x="1937" y="1765"/>
                    </a:cubicBezTo>
                    <a:cubicBezTo>
                      <a:pt x="1941" y="1746"/>
                      <a:pt x="1941" y="1746"/>
                      <a:pt x="1941" y="1746"/>
                    </a:cubicBezTo>
                    <a:cubicBezTo>
                      <a:pt x="1941" y="1746"/>
                      <a:pt x="1925" y="1741"/>
                      <a:pt x="1920" y="1741"/>
                    </a:cubicBezTo>
                    <a:close/>
                    <a:moveTo>
                      <a:pt x="2520" y="2353"/>
                    </a:moveTo>
                    <a:cubicBezTo>
                      <a:pt x="2520" y="2353"/>
                      <a:pt x="2517" y="2312"/>
                      <a:pt x="2516" y="2306"/>
                    </a:cubicBezTo>
                    <a:cubicBezTo>
                      <a:pt x="2514" y="2300"/>
                      <a:pt x="2494" y="2299"/>
                      <a:pt x="2494" y="2299"/>
                    </a:cubicBezTo>
                    <a:cubicBezTo>
                      <a:pt x="2494" y="2285"/>
                      <a:pt x="2494" y="2285"/>
                      <a:pt x="2494" y="2285"/>
                    </a:cubicBezTo>
                    <a:cubicBezTo>
                      <a:pt x="2481" y="2277"/>
                      <a:pt x="2481" y="2277"/>
                      <a:pt x="2481" y="2277"/>
                    </a:cubicBezTo>
                    <a:cubicBezTo>
                      <a:pt x="2481" y="2277"/>
                      <a:pt x="2486" y="2260"/>
                      <a:pt x="2481" y="2253"/>
                    </a:cubicBezTo>
                    <a:cubicBezTo>
                      <a:pt x="2476" y="2246"/>
                      <a:pt x="2456" y="2239"/>
                      <a:pt x="2456" y="2239"/>
                    </a:cubicBezTo>
                    <a:cubicBezTo>
                      <a:pt x="2456" y="2239"/>
                      <a:pt x="2491" y="2233"/>
                      <a:pt x="2493" y="2220"/>
                    </a:cubicBezTo>
                    <a:cubicBezTo>
                      <a:pt x="2495" y="2206"/>
                      <a:pt x="2473" y="2202"/>
                      <a:pt x="2473" y="2202"/>
                    </a:cubicBezTo>
                    <a:cubicBezTo>
                      <a:pt x="2473" y="2202"/>
                      <a:pt x="2466" y="2181"/>
                      <a:pt x="2455" y="2182"/>
                    </a:cubicBezTo>
                    <a:cubicBezTo>
                      <a:pt x="2443" y="2183"/>
                      <a:pt x="2448" y="2201"/>
                      <a:pt x="2448" y="2201"/>
                    </a:cubicBezTo>
                    <a:cubicBezTo>
                      <a:pt x="2434" y="2198"/>
                      <a:pt x="2434" y="2198"/>
                      <a:pt x="2434" y="2198"/>
                    </a:cubicBezTo>
                    <a:cubicBezTo>
                      <a:pt x="2434" y="2198"/>
                      <a:pt x="2447" y="2157"/>
                      <a:pt x="2447" y="2147"/>
                    </a:cubicBezTo>
                    <a:cubicBezTo>
                      <a:pt x="2446" y="2138"/>
                      <a:pt x="2426" y="2136"/>
                      <a:pt x="2422" y="2126"/>
                    </a:cubicBezTo>
                    <a:cubicBezTo>
                      <a:pt x="2419" y="2117"/>
                      <a:pt x="2432" y="2100"/>
                      <a:pt x="2428" y="2086"/>
                    </a:cubicBezTo>
                    <a:cubicBezTo>
                      <a:pt x="2424" y="2073"/>
                      <a:pt x="2364" y="2044"/>
                      <a:pt x="2364" y="2044"/>
                    </a:cubicBezTo>
                    <a:cubicBezTo>
                      <a:pt x="2358" y="2050"/>
                      <a:pt x="2358" y="2050"/>
                      <a:pt x="2358" y="2050"/>
                    </a:cubicBezTo>
                    <a:cubicBezTo>
                      <a:pt x="2358" y="2050"/>
                      <a:pt x="2330" y="2018"/>
                      <a:pt x="2328" y="1996"/>
                    </a:cubicBezTo>
                    <a:cubicBezTo>
                      <a:pt x="2327" y="1973"/>
                      <a:pt x="2336" y="1960"/>
                      <a:pt x="2336" y="1940"/>
                    </a:cubicBezTo>
                    <a:cubicBezTo>
                      <a:pt x="2336" y="1920"/>
                      <a:pt x="2317" y="1877"/>
                      <a:pt x="2313" y="1861"/>
                    </a:cubicBezTo>
                    <a:cubicBezTo>
                      <a:pt x="2309" y="1845"/>
                      <a:pt x="2320" y="1835"/>
                      <a:pt x="2322" y="1826"/>
                    </a:cubicBezTo>
                    <a:cubicBezTo>
                      <a:pt x="2324" y="1817"/>
                      <a:pt x="2317" y="1779"/>
                      <a:pt x="2317" y="1779"/>
                    </a:cubicBezTo>
                    <a:cubicBezTo>
                      <a:pt x="2300" y="1771"/>
                      <a:pt x="2300" y="1771"/>
                      <a:pt x="2300" y="1771"/>
                    </a:cubicBezTo>
                    <a:cubicBezTo>
                      <a:pt x="2300" y="1771"/>
                      <a:pt x="2286" y="1756"/>
                      <a:pt x="2276" y="1756"/>
                    </a:cubicBezTo>
                    <a:cubicBezTo>
                      <a:pt x="2266" y="1755"/>
                      <a:pt x="2260" y="1770"/>
                      <a:pt x="2260" y="1770"/>
                    </a:cubicBezTo>
                    <a:cubicBezTo>
                      <a:pt x="2260" y="1770"/>
                      <a:pt x="2253" y="1755"/>
                      <a:pt x="2252" y="1746"/>
                    </a:cubicBezTo>
                    <a:cubicBezTo>
                      <a:pt x="2251" y="1738"/>
                      <a:pt x="2258" y="1714"/>
                      <a:pt x="2258" y="1714"/>
                    </a:cubicBezTo>
                    <a:cubicBezTo>
                      <a:pt x="2247" y="1699"/>
                      <a:pt x="2247" y="1699"/>
                      <a:pt x="2247" y="1699"/>
                    </a:cubicBezTo>
                    <a:cubicBezTo>
                      <a:pt x="2247" y="1643"/>
                      <a:pt x="2247" y="1643"/>
                      <a:pt x="2247" y="1643"/>
                    </a:cubicBezTo>
                    <a:cubicBezTo>
                      <a:pt x="2247" y="1643"/>
                      <a:pt x="2226" y="1629"/>
                      <a:pt x="2229" y="1620"/>
                    </a:cubicBezTo>
                    <a:cubicBezTo>
                      <a:pt x="2233" y="1611"/>
                      <a:pt x="2237" y="1599"/>
                      <a:pt x="2232" y="1594"/>
                    </a:cubicBezTo>
                    <a:cubicBezTo>
                      <a:pt x="2227" y="1590"/>
                      <a:pt x="2215" y="1588"/>
                      <a:pt x="2215" y="1588"/>
                    </a:cubicBezTo>
                    <a:cubicBezTo>
                      <a:pt x="2216" y="1579"/>
                      <a:pt x="2216" y="1579"/>
                      <a:pt x="2216" y="1579"/>
                    </a:cubicBezTo>
                    <a:cubicBezTo>
                      <a:pt x="2196" y="1584"/>
                      <a:pt x="2196" y="1584"/>
                      <a:pt x="2196" y="1584"/>
                    </a:cubicBezTo>
                    <a:cubicBezTo>
                      <a:pt x="2192" y="1597"/>
                      <a:pt x="2192" y="1597"/>
                      <a:pt x="2192" y="1597"/>
                    </a:cubicBezTo>
                    <a:cubicBezTo>
                      <a:pt x="2192" y="1597"/>
                      <a:pt x="2180" y="1605"/>
                      <a:pt x="2174" y="1609"/>
                    </a:cubicBezTo>
                    <a:cubicBezTo>
                      <a:pt x="2169" y="1613"/>
                      <a:pt x="2182" y="1639"/>
                      <a:pt x="2182" y="1649"/>
                    </a:cubicBezTo>
                    <a:cubicBezTo>
                      <a:pt x="2181" y="1660"/>
                      <a:pt x="2147" y="1697"/>
                      <a:pt x="2147" y="1697"/>
                    </a:cubicBezTo>
                    <a:cubicBezTo>
                      <a:pt x="2158" y="1706"/>
                      <a:pt x="2158" y="1706"/>
                      <a:pt x="2158" y="1706"/>
                    </a:cubicBezTo>
                    <a:cubicBezTo>
                      <a:pt x="2158" y="1706"/>
                      <a:pt x="2143" y="1726"/>
                      <a:pt x="2141" y="1734"/>
                    </a:cubicBezTo>
                    <a:cubicBezTo>
                      <a:pt x="2139" y="1742"/>
                      <a:pt x="2145" y="1768"/>
                      <a:pt x="2145" y="1768"/>
                    </a:cubicBezTo>
                    <a:cubicBezTo>
                      <a:pt x="2145" y="1768"/>
                      <a:pt x="2124" y="1852"/>
                      <a:pt x="2123" y="1864"/>
                    </a:cubicBezTo>
                    <a:cubicBezTo>
                      <a:pt x="2122" y="1875"/>
                      <a:pt x="2095" y="1904"/>
                      <a:pt x="2095" y="1904"/>
                    </a:cubicBezTo>
                    <a:cubicBezTo>
                      <a:pt x="2095" y="1904"/>
                      <a:pt x="2096" y="1937"/>
                      <a:pt x="2079" y="1945"/>
                    </a:cubicBezTo>
                    <a:cubicBezTo>
                      <a:pt x="2062" y="1952"/>
                      <a:pt x="2026" y="1960"/>
                      <a:pt x="2026" y="1960"/>
                    </a:cubicBezTo>
                    <a:cubicBezTo>
                      <a:pt x="2026" y="1960"/>
                      <a:pt x="2005" y="1926"/>
                      <a:pt x="2000" y="1916"/>
                    </a:cubicBezTo>
                    <a:cubicBezTo>
                      <a:pt x="1995" y="1907"/>
                      <a:pt x="1954" y="1893"/>
                      <a:pt x="1934" y="1885"/>
                    </a:cubicBezTo>
                    <a:cubicBezTo>
                      <a:pt x="1913" y="1878"/>
                      <a:pt x="1900" y="1845"/>
                      <a:pt x="1897" y="1841"/>
                    </a:cubicBezTo>
                    <a:cubicBezTo>
                      <a:pt x="1894" y="1838"/>
                      <a:pt x="1874" y="1839"/>
                      <a:pt x="1874" y="1839"/>
                    </a:cubicBezTo>
                    <a:cubicBezTo>
                      <a:pt x="1858" y="1810"/>
                      <a:pt x="1858" y="1810"/>
                      <a:pt x="1858" y="1810"/>
                    </a:cubicBezTo>
                    <a:cubicBezTo>
                      <a:pt x="1871" y="1796"/>
                      <a:pt x="1871" y="1796"/>
                      <a:pt x="1871" y="1796"/>
                    </a:cubicBezTo>
                    <a:cubicBezTo>
                      <a:pt x="1871" y="1796"/>
                      <a:pt x="1864" y="1785"/>
                      <a:pt x="1872" y="1774"/>
                    </a:cubicBezTo>
                    <a:cubicBezTo>
                      <a:pt x="1880" y="1763"/>
                      <a:pt x="1890" y="1760"/>
                      <a:pt x="1890" y="1760"/>
                    </a:cubicBezTo>
                    <a:cubicBezTo>
                      <a:pt x="1886" y="1730"/>
                      <a:pt x="1886" y="1730"/>
                      <a:pt x="1886" y="1730"/>
                    </a:cubicBezTo>
                    <a:cubicBezTo>
                      <a:pt x="1899" y="1718"/>
                      <a:pt x="1899" y="1718"/>
                      <a:pt x="1899" y="1718"/>
                    </a:cubicBezTo>
                    <a:cubicBezTo>
                      <a:pt x="1899" y="1718"/>
                      <a:pt x="1913" y="1725"/>
                      <a:pt x="1918" y="1723"/>
                    </a:cubicBezTo>
                    <a:cubicBezTo>
                      <a:pt x="1924" y="1721"/>
                      <a:pt x="1925" y="1698"/>
                      <a:pt x="1925" y="1698"/>
                    </a:cubicBezTo>
                    <a:cubicBezTo>
                      <a:pt x="1950" y="1674"/>
                      <a:pt x="1950" y="1674"/>
                      <a:pt x="1950" y="1674"/>
                    </a:cubicBezTo>
                    <a:cubicBezTo>
                      <a:pt x="1950" y="1674"/>
                      <a:pt x="1936" y="1651"/>
                      <a:pt x="1920" y="1648"/>
                    </a:cubicBezTo>
                    <a:cubicBezTo>
                      <a:pt x="1903" y="1646"/>
                      <a:pt x="1882" y="1671"/>
                      <a:pt x="1882" y="1671"/>
                    </a:cubicBezTo>
                    <a:cubicBezTo>
                      <a:pt x="1880" y="1657"/>
                      <a:pt x="1880" y="1657"/>
                      <a:pt x="1880" y="1657"/>
                    </a:cubicBezTo>
                    <a:cubicBezTo>
                      <a:pt x="1860" y="1659"/>
                      <a:pt x="1860" y="1659"/>
                      <a:pt x="1860" y="1659"/>
                    </a:cubicBezTo>
                    <a:cubicBezTo>
                      <a:pt x="1851" y="1668"/>
                      <a:pt x="1851" y="1668"/>
                      <a:pt x="1851" y="1668"/>
                    </a:cubicBezTo>
                    <a:cubicBezTo>
                      <a:pt x="1845" y="1657"/>
                      <a:pt x="1845" y="1657"/>
                      <a:pt x="1845" y="1657"/>
                    </a:cubicBezTo>
                    <a:cubicBezTo>
                      <a:pt x="1821" y="1654"/>
                      <a:pt x="1821" y="1654"/>
                      <a:pt x="1821" y="1654"/>
                    </a:cubicBezTo>
                    <a:cubicBezTo>
                      <a:pt x="1821" y="1654"/>
                      <a:pt x="1795" y="1635"/>
                      <a:pt x="1790" y="1635"/>
                    </a:cubicBezTo>
                    <a:cubicBezTo>
                      <a:pt x="1786" y="1636"/>
                      <a:pt x="1752" y="1632"/>
                      <a:pt x="1752" y="1632"/>
                    </a:cubicBezTo>
                    <a:cubicBezTo>
                      <a:pt x="1752" y="1632"/>
                      <a:pt x="1744" y="1610"/>
                      <a:pt x="1737" y="1607"/>
                    </a:cubicBezTo>
                    <a:cubicBezTo>
                      <a:pt x="1731" y="1603"/>
                      <a:pt x="1729" y="1617"/>
                      <a:pt x="1729" y="1617"/>
                    </a:cubicBezTo>
                    <a:cubicBezTo>
                      <a:pt x="1729" y="1617"/>
                      <a:pt x="1704" y="1604"/>
                      <a:pt x="1698" y="1609"/>
                    </a:cubicBezTo>
                    <a:cubicBezTo>
                      <a:pt x="1692" y="1613"/>
                      <a:pt x="1701" y="1621"/>
                      <a:pt x="1701" y="1621"/>
                    </a:cubicBezTo>
                    <a:cubicBezTo>
                      <a:pt x="1701" y="1621"/>
                      <a:pt x="1688" y="1620"/>
                      <a:pt x="1686" y="1625"/>
                    </a:cubicBezTo>
                    <a:cubicBezTo>
                      <a:pt x="1683" y="1631"/>
                      <a:pt x="1700" y="1637"/>
                      <a:pt x="1711" y="1640"/>
                    </a:cubicBezTo>
                    <a:cubicBezTo>
                      <a:pt x="1722" y="1643"/>
                      <a:pt x="1728" y="1635"/>
                      <a:pt x="1728" y="1635"/>
                    </a:cubicBezTo>
                    <a:cubicBezTo>
                      <a:pt x="1750" y="1644"/>
                      <a:pt x="1750" y="1644"/>
                      <a:pt x="1750" y="1644"/>
                    </a:cubicBezTo>
                    <a:cubicBezTo>
                      <a:pt x="1750" y="1644"/>
                      <a:pt x="1728" y="1657"/>
                      <a:pt x="1716" y="1662"/>
                    </a:cubicBezTo>
                    <a:cubicBezTo>
                      <a:pt x="1705" y="1667"/>
                      <a:pt x="1671" y="1663"/>
                      <a:pt x="1663" y="1665"/>
                    </a:cubicBezTo>
                    <a:cubicBezTo>
                      <a:pt x="1656" y="1667"/>
                      <a:pt x="1606" y="1693"/>
                      <a:pt x="1606" y="1693"/>
                    </a:cubicBezTo>
                    <a:cubicBezTo>
                      <a:pt x="1606" y="1693"/>
                      <a:pt x="1600" y="1710"/>
                      <a:pt x="1599" y="1721"/>
                    </a:cubicBezTo>
                    <a:cubicBezTo>
                      <a:pt x="1598" y="1731"/>
                      <a:pt x="1619" y="1740"/>
                      <a:pt x="1619" y="1740"/>
                    </a:cubicBezTo>
                    <a:cubicBezTo>
                      <a:pt x="1586" y="1742"/>
                      <a:pt x="1586" y="1742"/>
                      <a:pt x="1586" y="1742"/>
                    </a:cubicBezTo>
                    <a:cubicBezTo>
                      <a:pt x="1563" y="1764"/>
                      <a:pt x="1563" y="1764"/>
                      <a:pt x="1563" y="1764"/>
                    </a:cubicBezTo>
                    <a:cubicBezTo>
                      <a:pt x="1563" y="1764"/>
                      <a:pt x="1567" y="1784"/>
                      <a:pt x="1561" y="1791"/>
                    </a:cubicBezTo>
                    <a:cubicBezTo>
                      <a:pt x="1555" y="1798"/>
                      <a:pt x="1578" y="1805"/>
                      <a:pt x="1587" y="1810"/>
                    </a:cubicBezTo>
                    <a:cubicBezTo>
                      <a:pt x="1597" y="1814"/>
                      <a:pt x="1593" y="1835"/>
                      <a:pt x="1593" y="1835"/>
                    </a:cubicBezTo>
                    <a:cubicBezTo>
                      <a:pt x="1578" y="1821"/>
                      <a:pt x="1578" y="1821"/>
                      <a:pt x="1578" y="1821"/>
                    </a:cubicBezTo>
                    <a:cubicBezTo>
                      <a:pt x="1558" y="1823"/>
                      <a:pt x="1558" y="1823"/>
                      <a:pt x="1558" y="1823"/>
                    </a:cubicBezTo>
                    <a:cubicBezTo>
                      <a:pt x="1550" y="1835"/>
                      <a:pt x="1550" y="1835"/>
                      <a:pt x="1550" y="1835"/>
                    </a:cubicBezTo>
                    <a:cubicBezTo>
                      <a:pt x="1523" y="1814"/>
                      <a:pt x="1523" y="1814"/>
                      <a:pt x="1523" y="1814"/>
                    </a:cubicBezTo>
                    <a:cubicBezTo>
                      <a:pt x="1520" y="1835"/>
                      <a:pt x="1520" y="1835"/>
                      <a:pt x="1520" y="1835"/>
                    </a:cubicBezTo>
                    <a:cubicBezTo>
                      <a:pt x="1504" y="1840"/>
                      <a:pt x="1504" y="1840"/>
                      <a:pt x="1504" y="1840"/>
                    </a:cubicBezTo>
                    <a:cubicBezTo>
                      <a:pt x="1507" y="1858"/>
                      <a:pt x="1507" y="1858"/>
                      <a:pt x="1507" y="1858"/>
                    </a:cubicBezTo>
                    <a:cubicBezTo>
                      <a:pt x="1488" y="1855"/>
                      <a:pt x="1488" y="1855"/>
                      <a:pt x="1488" y="1855"/>
                    </a:cubicBezTo>
                    <a:cubicBezTo>
                      <a:pt x="1507" y="1811"/>
                      <a:pt x="1507" y="1811"/>
                      <a:pt x="1507" y="1811"/>
                    </a:cubicBezTo>
                    <a:cubicBezTo>
                      <a:pt x="1507" y="1811"/>
                      <a:pt x="1502" y="1805"/>
                      <a:pt x="1499" y="1794"/>
                    </a:cubicBezTo>
                    <a:cubicBezTo>
                      <a:pt x="1497" y="1782"/>
                      <a:pt x="1478" y="1784"/>
                      <a:pt x="1478" y="1784"/>
                    </a:cubicBezTo>
                    <a:cubicBezTo>
                      <a:pt x="1467" y="1766"/>
                      <a:pt x="1467" y="1766"/>
                      <a:pt x="1467" y="1766"/>
                    </a:cubicBezTo>
                    <a:cubicBezTo>
                      <a:pt x="1467" y="1766"/>
                      <a:pt x="1476" y="1746"/>
                      <a:pt x="1465" y="1738"/>
                    </a:cubicBezTo>
                    <a:cubicBezTo>
                      <a:pt x="1453" y="1730"/>
                      <a:pt x="1438" y="1741"/>
                      <a:pt x="1438" y="1748"/>
                    </a:cubicBezTo>
                    <a:cubicBezTo>
                      <a:pt x="1437" y="1755"/>
                      <a:pt x="1443" y="1755"/>
                      <a:pt x="1443" y="1755"/>
                    </a:cubicBezTo>
                    <a:cubicBezTo>
                      <a:pt x="1439" y="1764"/>
                      <a:pt x="1439" y="1764"/>
                      <a:pt x="1439" y="1764"/>
                    </a:cubicBezTo>
                    <a:cubicBezTo>
                      <a:pt x="1419" y="1763"/>
                      <a:pt x="1419" y="1763"/>
                      <a:pt x="1419" y="1763"/>
                    </a:cubicBezTo>
                    <a:cubicBezTo>
                      <a:pt x="1422" y="1781"/>
                      <a:pt x="1422" y="1781"/>
                      <a:pt x="1422" y="1781"/>
                    </a:cubicBezTo>
                    <a:cubicBezTo>
                      <a:pt x="1409" y="1775"/>
                      <a:pt x="1409" y="1775"/>
                      <a:pt x="1409" y="1775"/>
                    </a:cubicBezTo>
                    <a:cubicBezTo>
                      <a:pt x="1397" y="1780"/>
                      <a:pt x="1397" y="1780"/>
                      <a:pt x="1397" y="1780"/>
                    </a:cubicBezTo>
                    <a:cubicBezTo>
                      <a:pt x="1397" y="1780"/>
                      <a:pt x="1402" y="1788"/>
                      <a:pt x="1400" y="1798"/>
                    </a:cubicBezTo>
                    <a:cubicBezTo>
                      <a:pt x="1398" y="1809"/>
                      <a:pt x="1382" y="1817"/>
                      <a:pt x="1382" y="1817"/>
                    </a:cubicBezTo>
                    <a:cubicBezTo>
                      <a:pt x="1387" y="1793"/>
                      <a:pt x="1387" y="1793"/>
                      <a:pt x="1387" y="1793"/>
                    </a:cubicBezTo>
                    <a:cubicBezTo>
                      <a:pt x="1375" y="1808"/>
                      <a:pt x="1375" y="1808"/>
                      <a:pt x="1375" y="1808"/>
                    </a:cubicBezTo>
                    <a:cubicBezTo>
                      <a:pt x="1375" y="1808"/>
                      <a:pt x="1364" y="1806"/>
                      <a:pt x="1357" y="1816"/>
                    </a:cubicBezTo>
                    <a:cubicBezTo>
                      <a:pt x="1350" y="1826"/>
                      <a:pt x="1361" y="1847"/>
                      <a:pt x="1361" y="1847"/>
                    </a:cubicBezTo>
                    <a:cubicBezTo>
                      <a:pt x="1330" y="1834"/>
                      <a:pt x="1330" y="1834"/>
                      <a:pt x="1330" y="1834"/>
                    </a:cubicBezTo>
                    <a:cubicBezTo>
                      <a:pt x="1327" y="1858"/>
                      <a:pt x="1327" y="1858"/>
                      <a:pt x="1327" y="1858"/>
                    </a:cubicBezTo>
                    <a:cubicBezTo>
                      <a:pt x="1316" y="1860"/>
                      <a:pt x="1316" y="1860"/>
                      <a:pt x="1316" y="1860"/>
                    </a:cubicBezTo>
                    <a:cubicBezTo>
                      <a:pt x="1327" y="1877"/>
                      <a:pt x="1327" y="1877"/>
                      <a:pt x="1327" y="1877"/>
                    </a:cubicBezTo>
                    <a:cubicBezTo>
                      <a:pt x="1339" y="1876"/>
                      <a:pt x="1339" y="1876"/>
                      <a:pt x="1339" y="1876"/>
                    </a:cubicBezTo>
                    <a:cubicBezTo>
                      <a:pt x="1336" y="1887"/>
                      <a:pt x="1336" y="1887"/>
                      <a:pt x="1336" y="1887"/>
                    </a:cubicBezTo>
                    <a:cubicBezTo>
                      <a:pt x="1289" y="1891"/>
                      <a:pt x="1289" y="1891"/>
                      <a:pt x="1289" y="1891"/>
                    </a:cubicBezTo>
                    <a:cubicBezTo>
                      <a:pt x="1289" y="1891"/>
                      <a:pt x="1275" y="1881"/>
                      <a:pt x="1265" y="1889"/>
                    </a:cubicBezTo>
                    <a:cubicBezTo>
                      <a:pt x="1255" y="1898"/>
                      <a:pt x="1271" y="1916"/>
                      <a:pt x="1271" y="1916"/>
                    </a:cubicBezTo>
                    <a:cubicBezTo>
                      <a:pt x="1273" y="1938"/>
                      <a:pt x="1273" y="1938"/>
                      <a:pt x="1273" y="1938"/>
                    </a:cubicBezTo>
                    <a:cubicBezTo>
                      <a:pt x="1267" y="1952"/>
                      <a:pt x="1267" y="1952"/>
                      <a:pt x="1267" y="1952"/>
                    </a:cubicBezTo>
                    <a:cubicBezTo>
                      <a:pt x="1271" y="1978"/>
                      <a:pt x="1271" y="1978"/>
                      <a:pt x="1271" y="1978"/>
                    </a:cubicBezTo>
                    <a:cubicBezTo>
                      <a:pt x="1260" y="1979"/>
                      <a:pt x="1260" y="1979"/>
                      <a:pt x="1260" y="1979"/>
                    </a:cubicBezTo>
                    <a:cubicBezTo>
                      <a:pt x="1257" y="1927"/>
                      <a:pt x="1257" y="1927"/>
                      <a:pt x="1257" y="1927"/>
                    </a:cubicBezTo>
                    <a:cubicBezTo>
                      <a:pt x="1246" y="1916"/>
                      <a:pt x="1246" y="1916"/>
                      <a:pt x="1246" y="1916"/>
                    </a:cubicBezTo>
                    <a:cubicBezTo>
                      <a:pt x="1244" y="1895"/>
                      <a:pt x="1244" y="1895"/>
                      <a:pt x="1244" y="1895"/>
                    </a:cubicBezTo>
                    <a:cubicBezTo>
                      <a:pt x="1231" y="1896"/>
                      <a:pt x="1231" y="1896"/>
                      <a:pt x="1231" y="1896"/>
                    </a:cubicBezTo>
                    <a:cubicBezTo>
                      <a:pt x="1220" y="1911"/>
                      <a:pt x="1220" y="1911"/>
                      <a:pt x="1220" y="1911"/>
                    </a:cubicBezTo>
                    <a:cubicBezTo>
                      <a:pt x="1220" y="1911"/>
                      <a:pt x="1207" y="1923"/>
                      <a:pt x="1188" y="1939"/>
                    </a:cubicBezTo>
                    <a:cubicBezTo>
                      <a:pt x="1170" y="1955"/>
                      <a:pt x="1182" y="1988"/>
                      <a:pt x="1182" y="1988"/>
                    </a:cubicBezTo>
                    <a:cubicBezTo>
                      <a:pt x="1182" y="1988"/>
                      <a:pt x="1199" y="1993"/>
                      <a:pt x="1197" y="2002"/>
                    </a:cubicBezTo>
                    <a:cubicBezTo>
                      <a:pt x="1194" y="2012"/>
                      <a:pt x="1161" y="2024"/>
                      <a:pt x="1155" y="2027"/>
                    </a:cubicBezTo>
                    <a:cubicBezTo>
                      <a:pt x="1149" y="2030"/>
                      <a:pt x="1152" y="2040"/>
                      <a:pt x="1152" y="2040"/>
                    </a:cubicBezTo>
                    <a:cubicBezTo>
                      <a:pt x="1152" y="2040"/>
                      <a:pt x="1131" y="2059"/>
                      <a:pt x="1114" y="2073"/>
                    </a:cubicBezTo>
                    <a:cubicBezTo>
                      <a:pt x="1096" y="2086"/>
                      <a:pt x="1044" y="2091"/>
                      <a:pt x="1044" y="2091"/>
                    </a:cubicBezTo>
                    <a:cubicBezTo>
                      <a:pt x="1010" y="2084"/>
                      <a:pt x="1010" y="2084"/>
                      <a:pt x="1010" y="2084"/>
                    </a:cubicBezTo>
                    <a:cubicBezTo>
                      <a:pt x="983" y="2098"/>
                      <a:pt x="983" y="2098"/>
                      <a:pt x="983" y="2098"/>
                    </a:cubicBezTo>
                    <a:cubicBezTo>
                      <a:pt x="946" y="2103"/>
                      <a:pt x="946" y="2103"/>
                      <a:pt x="946" y="2103"/>
                    </a:cubicBezTo>
                    <a:cubicBezTo>
                      <a:pt x="941" y="2108"/>
                      <a:pt x="941" y="2108"/>
                      <a:pt x="941" y="2108"/>
                    </a:cubicBezTo>
                    <a:cubicBezTo>
                      <a:pt x="941" y="2108"/>
                      <a:pt x="931" y="2108"/>
                      <a:pt x="922" y="2113"/>
                    </a:cubicBezTo>
                    <a:cubicBezTo>
                      <a:pt x="913" y="2117"/>
                      <a:pt x="902" y="2128"/>
                      <a:pt x="902" y="2128"/>
                    </a:cubicBezTo>
                    <a:cubicBezTo>
                      <a:pt x="902" y="2128"/>
                      <a:pt x="883" y="2129"/>
                      <a:pt x="869" y="2133"/>
                    </a:cubicBezTo>
                    <a:cubicBezTo>
                      <a:pt x="855" y="2137"/>
                      <a:pt x="839" y="2166"/>
                      <a:pt x="839" y="2166"/>
                    </a:cubicBezTo>
                    <a:cubicBezTo>
                      <a:pt x="839" y="2166"/>
                      <a:pt x="804" y="2174"/>
                      <a:pt x="797" y="2178"/>
                    </a:cubicBezTo>
                    <a:cubicBezTo>
                      <a:pt x="789" y="2183"/>
                      <a:pt x="754" y="2228"/>
                      <a:pt x="754" y="2228"/>
                    </a:cubicBezTo>
                    <a:cubicBezTo>
                      <a:pt x="760" y="2184"/>
                      <a:pt x="760" y="2184"/>
                      <a:pt x="760" y="2184"/>
                    </a:cubicBezTo>
                    <a:cubicBezTo>
                      <a:pt x="748" y="2191"/>
                      <a:pt x="748" y="2191"/>
                      <a:pt x="748" y="2191"/>
                    </a:cubicBezTo>
                    <a:cubicBezTo>
                      <a:pt x="734" y="2228"/>
                      <a:pt x="734" y="2228"/>
                      <a:pt x="734" y="2228"/>
                    </a:cubicBezTo>
                    <a:cubicBezTo>
                      <a:pt x="734" y="2228"/>
                      <a:pt x="720" y="2254"/>
                      <a:pt x="713" y="2269"/>
                    </a:cubicBezTo>
                    <a:cubicBezTo>
                      <a:pt x="707" y="2284"/>
                      <a:pt x="730" y="2290"/>
                      <a:pt x="730" y="2290"/>
                    </a:cubicBezTo>
                    <a:cubicBezTo>
                      <a:pt x="730" y="2290"/>
                      <a:pt x="710" y="2311"/>
                      <a:pt x="700" y="2320"/>
                    </a:cubicBezTo>
                    <a:cubicBezTo>
                      <a:pt x="689" y="2329"/>
                      <a:pt x="709" y="2368"/>
                      <a:pt x="710" y="2374"/>
                    </a:cubicBezTo>
                    <a:cubicBezTo>
                      <a:pt x="710" y="2381"/>
                      <a:pt x="735" y="2424"/>
                      <a:pt x="729" y="2428"/>
                    </a:cubicBezTo>
                    <a:cubicBezTo>
                      <a:pt x="723" y="2433"/>
                      <a:pt x="699" y="2392"/>
                      <a:pt x="699" y="2392"/>
                    </a:cubicBezTo>
                    <a:cubicBezTo>
                      <a:pt x="687" y="2390"/>
                      <a:pt x="687" y="2390"/>
                      <a:pt x="687" y="2390"/>
                    </a:cubicBezTo>
                    <a:cubicBezTo>
                      <a:pt x="697" y="2420"/>
                      <a:pt x="697" y="2420"/>
                      <a:pt x="697" y="2420"/>
                    </a:cubicBezTo>
                    <a:cubicBezTo>
                      <a:pt x="674" y="2400"/>
                      <a:pt x="674" y="2400"/>
                      <a:pt x="674" y="2400"/>
                    </a:cubicBezTo>
                    <a:cubicBezTo>
                      <a:pt x="674" y="2400"/>
                      <a:pt x="670" y="2423"/>
                      <a:pt x="673" y="2437"/>
                    </a:cubicBezTo>
                    <a:cubicBezTo>
                      <a:pt x="676" y="2451"/>
                      <a:pt x="699" y="2486"/>
                      <a:pt x="699" y="2486"/>
                    </a:cubicBezTo>
                    <a:cubicBezTo>
                      <a:pt x="699" y="2486"/>
                      <a:pt x="688" y="2508"/>
                      <a:pt x="686" y="2516"/>
                    </a:cubicBezTo>
                    <a:cubicBezTo>
                      <a:pt x="684" y="2524"/>
                      <a:pt x="714" y="2547"/>
                      <a:pt x="715" y="2553"/>
                    </a:cubicBezTo>
                    <a:cubicBezTo>
                      <a:pt x="716" y="2560"/>
                      <a:pt x="717" y="2582"/>
                      <a:pt x="711" y="2590"/>
                    </a:cubicBezTo>
                    <a:cubicBezTo>
                      <a:pt x="706" y="2598"/>
                      <a:pt x="719" y="2644"/>
                      <a:pt x="719" y="2644"/>
                    </a:cubicBezTo>
                    <a:cubicBezTo>
                      <a:pt x="719" y="2644"/>
                      <a:pt x="715" y="2646"/>
                      <a:pt x="707" y="2652"/>
                    </a:cubicBezTo>
                    <a:cubicBezTo>
                      <a:pt x="700" y="2658"/>
                      <a:pt x="716" y="2694"/>
                      <a:pt x="716" y="2694"/>
                    </a:cubicBezTo>
                    <a:cubicBezTo>
                      <a:pt x="716" y="2694"/>
                      <a:pt x="736" y="2703"/>
                      <a:pt x="738" y="2720"/>
                    </a:cubicBezTo>
                    <a:cubicBezTo>
                      <a:pt x="740" y="2736"/>
                      <a:pt x="711" y="2765"/>
                      <a:pt x="711" y="2765"/>
                    </a:cubicBezTo>
                    <a:cubicBezTo>
                      <a:pt x="711" y="2765"/>
                      <a:pt x="720" y="2798"/>
                      <a:pt x="703" y="2815"/>
                    </a:cubicBezTo>
                    <a:cubicBezTo>
                      <a:pt x="686" y="2831"/>
                      <a:pt x="655" y="2823"/>
                      <a:pt x="655" y="2823"/>
                    </a:cubicBezTo>
                    <a:cubicBezTo>
                      <a:pt x="651" y="2855"/>
                      <a:pt x="651" y="2855"/>
                      <a:pt x="651" y="2855"/>
                    </a:cubicBezTo>
                    <a:cubicBezTo>
                      <a:pt x="651" y="2855"/>
                      <a:pt x="683" y="2863"/>
                      <a:pt x="692" y="2868"/>
                    </a:cubicBezTo>
                    <a:cubicBezTo>
                      <a:pt x="701" y="2874"/>
                      <a:pt x="707" y="2884"/>
                      <a:pt x="707" y="2884"/>
                    </a:cubicBezTo>
                    <a:cubicBezTo>
                      <a:pt x="724" y="2882"/>
                      <a:pt x="724" y="2882"/>
                      <a:pt x="724" y="2882"/>
                    </a:cubicBezTo>
                    <a:cubicBezTo>
                      <a:pt x="724" y="2882"/>
                      <a:pt x="733" y="2891"/>
                      <a:pt x="747" y="2896"/>
                    </a:cubicBezTo>
                    <a:cubicBezTo>
                      <a:pt x="760" y="2901"/>
                      <a:pt x="791" y="2891"/>
                      <a:pt x="804" y="2890"/>
                    </a:cubicBezTo>
                    <a:cubicBezTo>
                      <a:pt x="816" y="2890"/>
                      <a:pt x="806" y="2874"/>
                      <a:pt x="806" y="2874"/>
                    </a:cubicBezTo>
                    <a:cubicBezTo>
                      <a:pt x="831" y="2876"/>
                      <a:pt x="831" y="2876"/>
                      <a:pt x="831" y="2876"/>
                    </a:cubicBezTo>
                    <a:cubicBezTo>
                      <a:pt x="837" y="2864"/>
                      <a:pt x="837" y="2864"/>
                      <a:pt x="837" y="2864"/>
                    </a:cubicBezTo>
                    <a:cubicBezTo>
                      <a:pt x="864" y="2860"/>
                      <a:pt x="864" y="2860"/>
                      <a:pt x="864" y="2860"/>
                    </a:cubicBezTo>
                    <a:cubicBezTo>
                      <a:pt x="864" y="2860"/>
                      <a:pt x="888" y="2835"/>
                      <a:pt x="901" y="2834"/>
                    </a:cubicBezTo>
                    <a:cubicBezTo>
                      <a:pt x="913" y="2834"/>
                      <a:pt x="925" y="2849"/>
                      <a:pt x="932" y="2847"/>
                    </a:cubicBezTo>
                    <a:cubicBezTo>
                      <a:pt x="940" y="2845"/>
                      <a:pt x="977" y="2827"/>
                      <a:pt x="977" y="2827"/>
                    </a:cubicBezTo>
                    <a:cubicBezTo>
                      <a:pt x="977" y="2827"/>
                      <a:pt x="999" y="2837"/>
                      <a:pt x="1010" y="2835"/>
                    </a:cubicBezTo>
                    <a:cubicBezTo>
                      <a:pt x="1021" y="2834"/>
                      <a:pt x="1028" y="2824"/>
                      <a:pt x="1035" y="2823"/>
                    </a:cubicBezTo>
                    <a:cubicBezTo>
                      <a:pt x="1043" y="2823"/>
                      <a:pt x="1062" y="2835"/>
                      <a:pt x="1077" y="2832"/>
                    </a:cubicBezTo>
                    <a:cubicBezTo>
                      <a:pt x="1092" y="2829"/>
                      <a:pt x="1089" y="2810"/>
                      <a:pt x="1089" y="2810"/>
                    </a:cubicBezTo>
                    <a:cubicBezTo>
                      <a:pt x="1089" y="2810"/>
                      <a:pt x="1101" y="2807"/>
                      <a:pt x="1105" y="2804"/>
                    </a:cubicBezTo>
                    <a:cubicBezTo>
                      <a:pt x="1110" y="2801"/>
                      <a:pt x="1116" y="2774"/>
                      <a:pt x="1129" y="2762"/>
                    </a:cubicBezTo>
                    <a:cubicBezTo>
                      <a:pt x="1142" y="2750"/>
                      <a:pt x="1175" y="2758"/>
                      <a:pt x="1186" y="2755"/>
                    </a:cubicBezTo>
                    <a:cubicBezTo>
                      <a:pt x="1196" y="2753"/>
                      <a:pt x="1230" y="2734"/>
                      <a:pt x="1245" y="2732"/>
                    </a:cubicBezTo>
                    <a:cubicBezTo>
                      <a:pt x="1261" y="2730"/>
                      <a:pt x="1263" y="2737"/>
                      <a:pt x="1282" y="2740"/>
                    </a:cubicBezTo>
                    <a:cubicBezTo>
                      <a:pt x="1301" y="2743"/>
                      <a:pt x="1348" y="2710"/>
                      <a:pt x="1367" y="2704"/>
                    </a:cubicBezTo>
                    <a:cubicBezTo>
                      <a:pt x="1387" y="2698"/>
                      <a:pt x="1470" y="2692"/>
                      <a:pt x="1470" y="2692"/>
                    </a:cubicBezTo>
                    <a:cubicBezTo>
                      <a:pt x="1477" y="2685"/>
                      <a:pt x="1477" y="2685"/>
                      <a:pt x="1477" y="2685"/>
                    </a:cubicBezTo>
                    <a:cubicBezTo>
                      <a:pt x="1477" y="2685"/>
                      <a:pt x="1505" y="2710"/>
                      <a:pt x="1523" y="2717"/>
                    </a:cubicBezTo>
                    <a:cubicBezTo>
                      <a:pt x="1540" y="2724"/>
                      <a:pt x="1547" y="2715"/>
                      <a:pt x="1547" y="2715"/>
                    </a:cubicBezTo>
                    <a:cubicBezTo>
                      <a:pt x="1547" y="2715"/>
                      <a:pt x="1550" y="2732"/>
                      <a:pt x="1558" y="2735"/>
                    </a:cubicBezTo>
                    <a:cubicBezTo>
                      <a:pt x="1566" y="2738"/>
                      <a:pt x="1571" y="2731"/>
                      <a:pt x="1571" y="2731"/>
                    </a:cubicBezTo>
                    <a:cubicBezTo>
                      <a:pt x="1574" y="2746"/>
                      <a:pt x="1574" y="2746"/>
                      <a:pt x="1574" y="2746"/>
                    </a:cubicBezTo>
                    <a:cubicBezTo>
                      <a:pt x="1574" y="2746"/>
                      <a:pt x="1586" y="2744"/>
                      <a:pt x="1587" y="2753"/>
                    </a:cubicBezTo>
                    <a:cubicBezTo>
                      <a:pt x="1588" y="2761"/>
                      <a:pt x="1569" y="2785"/>
                      <a:pt x="1569" y="2785"/>
                    </a:cubicBezTo>
                    <a:cubicBezTo>
                      <a:pt x="1583" y="2804"/>
                      <a:pt x="1583" y="2804"/>
                      <a:pt x="1583" y="2804"/>
                    </a:cubicBezTo>
                    <a:cubicBezTo>
                      <a:pt x="1592" y="2795"/>
                      <a:pt x="1592" y="2795"/>
                      <a:pt x="1592" y="2795"/>
                    </a:cubicBezTo>
                    <a:cubicBezTo>
                      <a:pt x="1605" y="2822"/>
                      <a:pt x="1605" y="2822"/>
                      <a:pt x="1605" y="2822"/>
                    </a:cubicBezTo>
                    <a:cubicBezTo>
                      <a:pt x="1605" y="2822"/>
                      <a:pt x="1614" y="2849"/>
                      <a:pt x="1615" y="2858"/>
                    </a:cubicBezTo>
                    <a:cubicBezTo>
                      <a:pt x="1616" y="2866"/>
                      <a:pt x="1588" y="2859"/>
                      <a:pt x="1588" y="2859"/>
                    </a:cubicBezTo>
                    <a:cubicBezTo>
                      <a:pt x="1595" y="2882"/>
                      <a:pt x="1595" y="2882"/>
                      <a:pt x="1595" y="2882"/>
                    </a:cubicBezTo>
                    <a:cubicBezTo>
                      <a:pt x="1595" y="2882"/>
                      <a:pt x="1604" y="2882"/>
                      <a:pt x="1613" y="2883"/>
                    </a:cubicBezTo>
                    <a:cubicBezTo>
                      <a:pt x="1622" y="2883"/>
                      <a:pt x="1621" y="2890"/>
                      <a:pt x="1621" y="2890"/>
                    </a:cubicBezTo>
                    <a:cubicBezTo>
                      <a:pt x="1634" y="2887"/>
                      <a:pt x="1634" y="2887"/>
                      <a:pt x="1634" y="2887"/>
                    </a:cubicBezTo>
                    <a:cubicBezTo>
                      <a:pt x="1634" y="2887"/>
                      <a:pt x="1630" y="2873"/>
                      <a:pt x="1630" y="2862"/>
                    </a:cubicBezTo>
                    <a:cubicBezTo>
                      <a:pt x="1631" y="2851"/>
                      <a:pt x="1649" y="2842"/>
                      <a:pt x="1661" y="2840"/>
                    </a:cubicBezTo>
                    <a:cubicBezTo>
                      <a:pt x="1673" y="2837"/>
                      <a:pt x="1696" y="2801"/>
                      <a:pt x="1696" y="2801"/>
                    </a:cubicBezTo>
                    <a:cubicBezTo>
                      <a:pt x="1711" y="2803"/>
                      <a:pt x="1711" y="2803"/>
                      <a:pt x="1711" y="2803"/>
                    </a:cubicBezTo>
                    <a:cubicBezTo>
                      <a:pt x="1725" y="2770"/>
                      <a:pt x="1725" y="2770"/>
                      <a:pt x="1725" y="2770"/>
                    </a:cubicBezTo>
                    <a:cubicBezTo>
                      <a:pt x="1725" y="2770"/>
                      <a:pt x="1744" y="2767"/>
                      <a:pt x="1753" y="2766"/>
                    </a:cubicBezTo>
                    <a:cubicBezTo>
                      <a:pt x="1761" y="2765"/>
                      <a:pt x="1766" y="2735"/>
                      <a:pt x="1766" y="2735"/>
                    </a:cubicBezTo>
                    <a:cubicBezTo>
                      <a:pt x="1766" y="2735"/>
                      <a:pt x="1771" y="2759"/>
                      <a:pt x="1772" y="2766"/>
                    </a:cubicBezTo>
                    <a:cubicBezTo>
                      <a:pt x="1773" y="2774"/>
                      <a:pt x="1744" y="2788"/>
                      <a:pt x="1744" y="2788"/>
                    </a:cubicBezTo>
                    <a:cubicBezTo>
                      <a:pt x="1734" y="2789"/>
                      <a:pt x="1734" y="2789"/>
                      <a:pt x="1734" y="2789"/>
                    </a:cubicBezTo>
                    <a:cubicBezTo>
                      <a:pt x="1729" y="2796"/>
                      <a:pt x="1729" y="2796"/>
                      <a:pt x="1729" y="2796"/>
                    </a:cubicBezTo>
                    <a:cubicBezTo>
                      <a:pt x="1740" y="2819"/>
                      <a:pt x="1740" y="2819"/>
                      <a:pt x="1740" y="2819"/>
                    </a:cubicBezTo>
                    <a:cubicBezTo>
                      <a:pt x="1740" y="2819"/>
                      <a:pt x="1730" y="2823"/>
                      <a:pt x="1723" y="2827"/>
                    </a:cubicBezTo>
                    <a:cubicBezTo>
                      <a:pt x="1716" y="2832"/>
                      <a:pt x="1698" y="2855"/>
                      <a:pt x="1698" y="2855"/>
                    </a:cubicBezTo>
                    <a:cubicBezTo>
                      <a:pt x="1698" y="2855"/>
                      <a:pt x="1693" y="2874"/>
                      <a:pt x="1686" y="2878"/>
                    </a:cubicBezTo>
                    <a:cubicBezTo>
                      <a:pt x="1679" y="2883"/>
                      <a:pt x="1655" y="2892"/>
                      <a:pt x="1662" y="2898"/>
                    </a:cubicBezTo>
                    <a:cubicBezTo>
                      <a:pt x="1669" y="2905"/>
                      <a:pt x="1696" y="2895"/>
                      <a:pt x="1705" y="2892"/>
                    </a:cubicBezTo>
                    <a:cubicBezTo>
                      <a:pt x="1713" y="2888"/>
                      <a:pt x="1714" y="2875"/>
                      <a:pt x="1720" y="2866"/>
                    </a:cubicBezTo>
                    <a:cubicBezTo>
                      <a:pt x="1727" y="2856"/>
                      <a:pt x="1741" y="2846"/>
                      <a:pt x="1741" y="2846"/>
                    </a:cubicBezTo>
                    <a:cubicBezTo>
                      <a:pt x="1741" y="2846"/>
                      <a:pt x="1744" y="2871"/>
                      <a:pt x="1746" y="2877"/>
                    </a:cubicBezTo>
                    <a:cubicBezTo>
                      <a:pt x="1748" y="2883"/>
                      <a:pt x="1735" y="2894"/>
                      <a:pt x="1726" y="2899"/>
                    </a:cubicBezTo>
                    <a:cubicBezTo>
                      <a:pt x="1718" y="2904"/>
                      <a:pt x="1717" y="2912"/>
                      <a:pt x="1723" y="2918"/>
                    </a:cubicBezTo>
                    <a:cubicBezTo>
                      <a:pt x="1730" y="2923"/>
                      <a:pt x="1761" y="2923"/>
                      <a:pt x="1761" y="2923"/>
                    </a:cubicBezTo>
                    <a:cubicBezTo>
                      <a:pt x="1766" y="2930"/>
                      <a:pt x="1766" y="2930"/>
                      <a:pt x="1766" y="2930"/>
                    </a:cubicBezTo>
                    <a:cubicBezTo>
                      <a:pt x="1751" y="2943"/>
                      <a:pt x="1751" y="2943"/>
                      <a:pt x="1751" y="2943"/>
                    </a:cubicBezTo>
                    <a:cubicBezTo>
                      <a:pt x="1751" y="2943"/>
                      <a:pt x="1767" y="2972"/>
                      <a:pt x="1769" y="2982"/>
                    </a:cubicBezTo>
                    <a:cubicBezTo>
                      <a:pt x="1772" y="2993"/>
                      <a:pt x="1748" y="3009"/>
                      <a:pt x="1739" y="3020"/>
                    </a:cubicBezTo>
                    <a:cubicBezTo>
                      <a:pt x="1729" y="3031"/>
                      <a:pt x="1761" y="3053"/>
                      <a:pt x="1769" y="3056"/>
                    </a:cubicBezTo>
                    <a:cubicBezTo>
                      <a:pt x="1776" y="3059"/>
                      <a:pt x="1790" y="3079"/>
                      <a:pt x="1805" y="3084"/>
                    </a:cubicBezTo>
                    <a:cubicBezTo>
                      <a:pt x="1820" y="3089"/>
                      <a:pt x="1831" y="3080"/>
                      <a:pt x="1845" y="3083"/>
                    </a:cubicBezTo>
                    <a:cubicBezTo>
                      <a:pt x="1858" y="3086"/>
                      <a:pt x="1861" y="3103"/>
                      <a:pt x="1880" y="3106"/>
                    </a:cubicBezTo>
                    <a:cubicBezTo>
                      <a:pt x="1900" y="3110"/>
                      <a:pt x="1948" y="3077"/>
                      <a:pt x="1948" y="3077"/>
                    </a:cubicBezTo>
                    <a:cubicBezTo>
                      <a:pt x="1948" y="3077"/>
                      <a:pt x="1941" y="3063"/>
                      <a:pt x="1956" y="3054"/>
                    </a:cubicBezTo>
                    <a:cubicBezTo>
                      <a:pt x="1971" y="3045"/>
                      <a:pt x="1970" y="3081"/>
                      <a:pt x="1970" y="3081"/>
                    </a:cubicBezTo>
                    <a:cubicBezTo>
                      <a:pt x="1981" y="3080"/>
                      <a:pt x="1981" y="3080"/>
                      <a:pt x="1981" y="3080"/>
                    </a:cubicBezTo>
                    <a:cubicBezTo>
                      <a:pt x="1971" y="3096"/>
                      <a:pt x="1971" y="3096"/>
                      <a:pt x="1971" y="3096"/>
                    </a:cubicBezTo>
                    <a:cubicBezTo>
                      <a:pt x="1984" y="3097"/>
                      <a:pt x="1984" y="3097"/>
                      <a:pt x="1984" y="3097"/>
                    </a:cubicBezTo>
                    <a:cubicBezTo>
                      <a:pt x="1984" y="3097"/>
                      <a:pt x="1985" y="3109"/>
                      <a:pt x="1992" y="3118"/>
                    </a:cubicBezTo>
                    <a:cubicBezTo>
                      <a:pt x="1998" y="3126"/>
                      <a:pt x="2005" y="3122"/>
                      <a:pt x="2005" y="3122"/>
                    </a:cubicBezTo>
                    <a:cubicBezTo>
                      <a:pt x="2011" y="3111"/>
                      <a:pt x="2011" y="3111"/>
                      <a:pt x="2011" y="3111"/>
                    </a:cubicBezTo>
                    <a:cubicBezTo>
                      <a:pt x="2011" y="3111"/>
                      <a:pt x="2029" y="3109"/>
                      <a:pt x="2039" y="3100"/>
                    </a:cubicBezTo>
                    <a:cubicBezTo>
                      <a:pt x="2050" y="3092"/>
                      <a:pt x="2094" y="3061"/>
                      <a:pt x="2094" y="3061"/>
                    </a:cubicBezTo>
                    <a:cubicBezTo>
                      <a:pt x="2089" y="3051"/>
                      <a:pt x="2089" y="3051"/>
                      <a:pt x="2089" y="3051"/>
                    </a:cubicBezTo>
                    <a:cubicBezTo>
                      <a:pt x="2113" y="3047"/>
                      <a:pt x="2113" y="3047"/>
                      <a:pt x="2113" y="3047"/>
                    </a:cubicBezTo>
                    <a:cubicBezTo>
                      <a:pt x="2122" y="3055"/>
                      <a:pt x="2122" y="3055"/>
                      <a:pt x="2122" y="3055"/>
                    </a:cubicBezTo>
                    <a:cubicBezTo>
                      <a:pt x="2122" y="3055"/>
                      <a:pt x="2161" y="3048"/>
                      <a:pt x="2184" y="3040"/>
                    </a:cubicBezTo>
                    <a:cubicBezTo>
                      <a:pt x="2206" y="3031"/>
                      <a:pt x="2208" y="2987"/>
                      <a:pt x="2211" y="2975"/>
                    </a:cubicBezTo>
                    <a:cubicBezTo>
                      <a:pt x="2215" y="2964"/>
                      <a:pt x="2241" y="2949"/>
                      <a:pt x="2241" y="2949"/>
                    </a:cubicBezTo>
                    <a:cubicBezTo>
                      <a:pt x="2241" y="2934"/>
                      <a:pt x="2241" y="2934"/>
                      <a:pt x="2241" y="2934"/>
                    </a:cubicBezTo>
                    <a:cubicBezTo>
                      <a:pt x="2241" y="2934"/>
                      <a:pt x="2256" y="2928"/>
                      <a:pt x="2264" y="2917"/>
                    </a:cubicBezTo>
                    <a:cubicBezTo>
                      <a:pt x="2271" y="2907"/>
                      <a:pt x="2282" y="2893"/>
                      <a:pt x="2282" y="2893"/>
                    </a:cubicBezTo>
                    <a:cubicBezTo>
                      <a:pt x="2282" y="2893"/>
                      <a:pt x="2284" y="2864"/>
                      <a:pt x="2292" y="2854"/>
                    </a:cubicBezTo>
                    <a:cubicBezTo>
                      <a:pt x="2299" y="2845"/>
                      <a:pt x="2333" y="2807"/>
                      <a:pt x="2346" y="2801"/>
                    </a:cubicBezTo>
                    <a:cubicBezTo>
                      <a:pt x="2358" y="2795"/>
                      <a:pt x="2360" y="2764"/>
                      <a:pt x="2360" y="2764"/>
                    </a:cubicBezTo>
                    <a:cubicBezTo>
                      <a:pt x="2360" y="2764"/>
                      <a:pt x="2383" y="2768"/>
                      <a:pt x="2392" y="2758"/>
                    </a:cubicBezTo>
                    <a:cubicBezTo>
                      <a:pt x="2401" y="2749"/>
                      <a:pt x="2448" y="2690"/>
                      <a:pt x="2451" y="2683"/>
                    </a:cubicBezTo>
                    <a:cubicBezTo>
                      <a:pt x="2455" y="2677"/>
                      <a:pt x="2454" y="2646"/>
                      <a:pt x="2464" y="2639"/>
                    </a:cubicBezTo>
                    <a:cubicBezTo>
                      <a:pt x="2473" y="2632"/>
                      <a:pt x="2515" y="2550"/>
                      <a:pt x="2525" y="2531"/>
                    </a:cubicBezTo>
                    <a:cubicBezTo>
                      <a:pt x="2535" y="2512"/>
                      <a:pt x="2523" y="2499"/>
                      <a:pt x="2522" y="2486"/>
                    </a:cubicBezTo>
                    <a:cubicBezTo>
                      <a:pt x="2521" y="2473"/>
                      <a:pt x="2531" y="2452"/>
                      <a:pt x="2540" y="2438"/>
                    </a:cubicBezTo>
                    <a:cubicBezTo>
                      <a:pt x="2549" y="2424"/>
                      <a:pt x="2539" y="2362"/>
                      <a:pt x="2539" y="2362"/>
                    </a:cubicBezTo>
                    <a:lnTo>
                      <a:pt x="2520" y="2353"/>
                    </a:lnTo>
                    <a:close/>
                    <a:moveTo>
                      <a:pt x="2008" y="3176"/>
                    </a:moveTo>
                    <a:cubicBezTo>
                      <a:pt x="1996" y="3151"/>
                      <a:pt x="1996" y="3151"/>
                      <a:pt x="1996" y="3151"/>
                    </a:cubicBezTo>
                    <a:cubicBezTo>
                      <a:pt x="1996" y="3151"/>
                      <a:pt x="1984" y="3158"/>
                      <a:pt x="1983" y="3166"/>
                    </a:cubicBezTo>
                    <a:cubicBezTo>
                      <a:pt x="1983" y="3173"/>
                      <a:pt x="1985" y="3176"/>
                      <a:pt x="1994" y="3179"/>
                    </a:cubicBezTo>
                    <a:cubicBezTo>
                      <a:pt x="2003" y="3182"/>
                      <a:pt x="2008" y="3176"/>
                      <a:pt x="2008" y="3176"/>
                    </a:cubicBezTo>
                    <a:close/>
                    <a:moveTo>
                      <a:pt x="1637" y="2920"/>
                    </a:moveTo>
                    <a:cubicBezTo>
                      <a:pt x="1623" y="2922"/>
                      <a:pt x="1605" y="2927"/>
                      <a:pt x="1612" y="2933"/>
                    </a:cubicBezTo>
                    <a:cubicBezTo>
                      <a:pt x="1619" y="2939"/>
                      <a:pt x="1622" y="2946"/>
                      <a:pt x="1622" y="2946"/>
                    </a:cubicBezTo>
                    <a:cubicBezTo>
                      <a:pt x="1636" y="2946"/>
                      <a:pt x="1650" y="2938"/>
                      <a:pt x="1650" y="2938"/>
                    </a:cubicBezTo>
                    <a:cubicBezTo>
                      <a:pt x="1658" y="2938"/>
                      <a:pt x="1658" y="2938"/>
                      <a:pt x="1658" y="2938"/>
                    </a:cubicBezTo>
                    <a:cubicBezTo>
                      <a:pt x="1662" y="2935"/>
                      <a:pt x="1662" y="2935"/>
                      <a:pt x="1662" y="2935"/>
                    </a:cubicBezTo>
                    <a:cubicBezTo>
                      <a:pt x="1673" y="2935"/>
                      <a:pt x="1673" y="2935"/>
                      <a:pt x="1673" y="2935"/>
                    </a:cubicBezTo>
                    <a:cubicBezTo>
                      <a:pt x="1677" y="2930"/>
                      <a:pt x="1677" y="2930"/>
                      <a:pt x="1677" y="2930"/>
                    </a:cubicBezTo>
                    <a:cubicBezTo>
                      <a:pt x="1659" y="2928"/>
                      <a:pt x="1659" y="2928"/>
                      <a:pt x="1659" y="2928"/>
                    </a:cubicBezTo>
                    <a:cubicBezTo>
                      <a:pt x="1659" y="2928"/>
                      <a:pt x="1651" y="2919"/>
                      <a:pt x="1637" y="2920"/>
                    </a:cubicBezTo>
                    <a:close/>
                    <a:moveTo>
                      <a:pt x="1650" y="1644"/>
                    </a:moveTo>
                    <a:cubicBezTo>
                      <a:pt x="1659" y="1654"/>
                      <a:pt x="1675" y="1622"/>
                      <a:pt x="1675" y="1622"/>
                    </a:cubicBezTo>
                    <a:cubicBezTo>
                      <a:pt x="1665" y="1608"/>
                      <a:pt x="1641" y="1633"/>
                      <a:pt x="1650" y="1644"/>
                    </a:cubicBezTo>
                    <a:close/>
                    <a:moveTo>
                      <a:pt x="1983" y="3211"/>
                    </a:moveTo>
                    <a:cubicBezTo>
                      <a:pt x="1974" y="3205"/>
                      <a:pt x="1963" y="3225"/>
                      <a:pt x="1963" y="3225"/>
                    </a:cubicBezTo>
                    <a:cubicBezTo>
                      <a:pt x="1963" y="3225"/>
                      <a:pt x="1959" y="3219"/>
                      <a:pt x="1955" y="3219"/>
                    </a:cubicBezTo>
                    <a:cubicBezTo>
                      <a:pt x="1951" y="3218"/>
                      <a:pt x="1928" y="3222"/>
                      <a:pt x="1928" y="3222"/>
                    </a:cubicBezTo>
                    <a:cubicBezTo>
                      <a:pt x="1925" y="3230"/>
                      <a:pt x="1925" y="3230"/>
                      <a:pt x="1925" y="3230"/>
                    </a:cubicBezTo>
                    <a:cubicBezTo>
                      <a:pt x="1912" y="3219"/>
                      <a:pt x="1912" y="3219"/>
                      <a:pt x="1912" y="3219"/>
                    </a:cubicBezTo>
                    <a:cubicBezTo>
                      <a:pt x="1887" y="3217"/>
                      <a:pt x="1887" y="3217"/>
                      <a:pt x="1887" y="3217"/>
                    </a:cubicBezTo>
                    <a:cubicBezTo>
                      <a:pt x="1872" y="3199"/>
                      <a:pt x="1872" y="3199"/>
                      <a:pt x="1872" y="3199"/>
                    </a:cubicBezTo>
                    <a:cubicBezTo>
                      <a:pt x="1872" y="3199"/>
                      <a:pt x="1867" y="3202"/>
                      <a:pt x="1861" y="3203"/>
                    </a:cubicBezTo>
                    <a:cubicBezTo>
                      <a:pt x="1856" y="3204"/>
                      <a:pt x="1839" y="3184"/>
                      <a:pt x="1839" y="3184"/>
                    </a:cubicBezTo>
                    <a:cubicBezTo>
                      <a:pt x="1835" y="3195"/>
                      <a:pt x="1835" y="3195"/>
                      <a:pt x="1835" y="3195"/>
                    </a:cubicBezTo>
                    <a:cubicBezTo>
                      <a:pt x="1839" y="3208"/>
                      <a:pt x="1839" y="3208"/>
                      <a:pt x="1839" y="3208"/>
                    </a:cubicBezTo>
                    <a:cubicBezTo>
                      <a:pt x="1839" y="3208"/>
                      <a:pt x="1840" y="3224"/>
                      <a:pt x="1838" y="3229"/>
                    </a:cubicBezTo>
                    <a:cubicBezTo>
                      <a:pt x="1836" y="3234"/>
                      <a:pt x="1830" y="3242"/>
                      <a:pt x="1836" y="3253"/>
                    </a:cubicBezTo>
                    <a:cubicBezTo>
                      <a:pt x="1842" y="3264"/>
                      <a:pt x="1835" y="3270"/>
                      <a:pt x="1827" y="3273"/>
                    </a:cubicBezTo>
                    <a:cubicBezTo>
                      <a:pt x="1818" y="3275"/>
                      <a:pt x="1811" y="3265"/>
                      <a:pt x="1811" y="3265"/>
                    </a:cubicBezTo>
                    <a:cubicBezTo>
                      <a:pt x="1811" y="3265"/>
                      <a:pt x="1807" y="3279"/>
                      <a:pt x="1806" y="3292"/>
                    </a:cubicBezTo>
                    <a:cubicBezTo>
                      <a:pt x="1805" y="3306"/>
                      <a:pt x="1817" y="3327"/>
                      <a:pt x="1817" y="3327"/>
                    </a:cubicBezTo>
                    <a:cubicBezTo>
                      <a:pt x="1832" y="3329"/>
                      <a:pt x="1832" y="3329"/>
                      <a:pt x="1832" y="3329"/>
                    </a:cubicBezTo>
                    <a:cubicBezTo>
                      <a:pt x="1819" y="3336"/>
                      <a:pt x="1819" y="3336"/>
                      <a:pt x="1819" y="3336"/>
                    </a:cubicBezTo>
                    <a:cubicBezTo>
                      <a:pt x="1824" y="3353"/>
                      <a:pt x="1824" y="3353"/>
                      <a:pt x="1824" y="3353"/>
                    </a:cubicBezTo>
                    <a:cubicBezTo>
                      <a:pt x="1824" y="3353"/>
                      <a:pt x="1836" y="3348"/>
                      <a:pt x="1842" y="3345"/>
                    </a:cubicBezTo>
                    <a:cubicBezTo>
                      <a:pt x="1849" y="3342"/>
                      <a:pt x="1854" y="3352"/>
                      <a:pt x="1865" y="3348"/>
                    </a:cubicBezTo>
                    <a:cubicBezTo>
                      <a:pt x="1876" y="3343"/>
                      <a:pt x="1883" y="3327"/>
                      <a:pt x="1890" y="3331"/>
                    </a:cubicBezTo>
                    <a:cubicBezTo>
                      <a:pt x="1898" y="3336"/>
                      <a:pt x="1887" y="3347"/>
                      <a:pt x="1887" y="3347"/>
                    </a:cubicBezTo>
                    <a:cubicBezTo>
                      <a:pt x="1898" y="3351"/>
                      <a:pt x="1898" y="3351"/>
                      <a:pt x="1898" y="3351"/>
                    </a:cubicBezTo>
                    <a:cubicBezTo>
                      <a:pt x="1898" y="3351"/>
                      <a:pt x="1919" y="3323"/>
                      <a:pt x="1928" y="3317"/>
                    </a:cubicBezTo>
                    <a:cubicBezTo>
                      <a:pt x="1936" y="3312"/>
                      <a:pt x="1919" y="3305"/>
                      <a:pt x="1919" y="3305"/>
                    </a:cubicBezTo>
                    <a:cubicBezTo>
                      <a:pt x="1933" y="3285"/>
                      <a:pt x="1933" y="3285"/>
                      <a:pt x="1933" y="3285"/>
                    </a:cubicBezTo>
                    <a:cubicBezTo>
                      <a:pt x="1933" y="3285"/>
                      <a:pt x="1943" y="3289"/>
                      <a:pt x="1954" y="3283"/>
                    </a:cubicBezTo>
                    <a:cubicBezTo>
                      <a:pt x="1965" y="3278"/>
                      <a:pt x="1956" y="3257"/>
                      <a:pt x="1966" y="3246"/>
                    </a:cubicBezTo>
                    <a:cubicBezTo>
                      <a:pt x="1977" y="3235"/>
                      <a:pt x="1991" y="3217"/>
                      <a:pt x="1983" y="3211"/>
                    </a:cubicBezTo>
                    <a:close/>
                    <a:moveTo>
                      <a:pt x="1833" y="3133"/>
                    </a:moveTo>
                    <a:cubicBezTo>
                      <a:pt x="1826" y="3160"/>
                      <a:pt x="1826" y="3160"/>
                      <a:pt x="1826" y="3160"/>
                    </a:cubicBezTo>
                    <a:cubicBezTo>
                      <a:pt x="1860" y="3128"/>
                      <a:pt x="1860" y="3128"/>
                      <a:pt x="1860" y="3128"/>
                    </a:cubicBezTo>
                    <a:lnTo>
                      <a:pt x="1833" y="3133"/>
                    </a:lnTo>
                    <a:close/>
                    <a:moveTo>
                      <a:pt x="1998" y="3203"/>
                    </a:moveTo>
                    <a:cubicBezTo>
                      <a:pt x="2000" y="3210"/>
                      <a:pt x="2024" y="3198"/>
                      <a:pt x="2015" y="3191"/>
                    </a:cubicBezTo>
                    <a:cubicBezTo>
                      <a:pt x="2006" y="3184"/>
                      <a:pt x="1998" y="3203"/>
                      <a:pt x="1998" y="320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1" name="Freeform 7">
                <a:extLst>
                  <a:ext uri="{FF2B5EF4-FFF2-40B4-BE49-F238E27FC236}">
                    <a16:creationId xmlns:a16="http://schemas.microsoft.com/office/drawing/2014/main" id="{D788BDA0-6DCC-6718-C15B-35765EBA65B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345" y="1803"/>
                <a:ext cx="1231" cy="1478"/>
              </a:xfrm>
              <a:custGeom>
                <a:avLst/>
                <a:gdLst>
                  <a:gd name="T0" fmla="*/ 2147483647 w 3239"/>
                  <a:gd name="T1" fmla="*/ 2147483647 h 3884"/>
                  <a:gd name="T2" fmla="*/ 2147483647 w 3239"/>
                  <a:gd name="T3" fmla="*/ 2147483647 h 3884"/>
                  <a:gd name="T4" fmla="*/ 2147483647 w 3239"/>
                  <a:gd name="T5" fmla="*/ 2147483647 h 3884"/>
                  <a:gd name="T6" fmla="*/ 2147483647 w 3239"/>
                  <a:gd name="T7" fmla="*/ 2147483647 h 3884"/>
                  <a:gd name="T8" fmla="*/ 2147483647 w 3239"/>
                  <a:gd name="T9" fmla="*/ 2147483647 h 3884"/>
                  <a:gd name="T10" fmla="*/ 2147483647 w 3239"/>
                  <a:gd name="T11" fmla="*/ 2147483647 h 3884"/>
                  <a:gd name="T12" fmla="*/ 2147483647 w 3239"/>
                  <a:gd name="T13" fmla="*/ 2147483647 h 3884"/>
                  <a:gd name="T14" fmla="*/ 2147483647 w 3239"/>
                  <a:gd name="T15" fmla="*/ 2147483647 h 3884"/>
                  <a:gd name="T16" fmla="*/ 2147483647 w 3239"/>
                  <a:gd name="T17" fmla="*/ 2147483647 h 3884"/>
                  <a:gd name="T18" fmla="*/ 2147483647 w 3239"/>
                  <a:gd name="T19" fmla="*/ 2147483647 h 3884"/>
                  <a:gd name="T20" fmla="*/ 2147483647 w 3239"/>
                  <a:gd name="T21" fmla="*/ 2147483647 h 3884"/>
                  <a:gd name="T22" fmla="*/ 2147483647 w 3239"/>
                  <a:gd name="T23" fmla="*/ 2147483647 h 3884"/>
                  <a:gd name="T24" fmla="*/ 2147483647 w 3239"/>
                  <a:gd name="T25" fmla="*/ 2147483647 h 3884"/>
                  <a:gd name="T26" fmla="*/ 2147483647 w 3239"/>
                  <a:gd name="T27" fmla="*/ 2147483647 h 3884"/>
                  <a:gd name="T28" fmla="*/ 2147483647 w 3239"/>
                  <a:gd name="T29" fmla="*/ 2147483647 h 3884"/>
                  <a:gd name="T30" fmla="*/ 2147483647 w 3239"/>
                  <a:gd name="T31" fmla="*/ 2147483647 h 3884"/>
                  <a:gd name="T32" fmla="*/ 2147483647 w 3239"/>
                  <a:gd name="T33" fmla="*/ 2147483647 h 3884"/>
                  <a:gd name="T34" fmla="*/ 2147483647 w 3239"/>
                  <a:gd name="T35" fmla="*/ 2147483647 h 3884"/>
                  <a:gd name="T36" fmla="*/ 2147483647 w 3239"/>
                  <a:gd name="T37" fmla="*/ 2147483647 h 3884"/>
                  <a:gd name="T38" fmla="*/ 2147483647 w 3239"/>
                  <a:gd name="T39" fmla="*/ 2147483647 h 3884"/>
                  <a:gd name="T40" fmla="*/ 2147483647 w 3239"/>
                  <a:gd name="T41" fmla="*/ 2147483647 h 3884"/>
                  <a:gd name="T42" fmla="*/ 2147483647 w 3239"/>
                  <a:gd name="T43" fmla="*/ 2147483647 h 3884"/>
                  <a:gd name="T44" fmla="*/ 2147483647 w 3239"/>
                  <a:gd name="T45" fmla="*/ 2147483647 h 3884"/>
                  <a:gd name="T46" fmla="*/ 1748503585 w 3239"/>
                  <a:gd name="T47" fmla="*/ 2147483647 h 3884"/>
                  <a:gd name="T48" fmla="*/ 2147483647 w 3239"/>
                  <a:gd name="T49" fmla="*/ 2147483647 h 3884"/>
                  <a:gd name="T50" fmla="*/ 2147483647 w 3239"/>
                  <a:gd name="T51" fmla="*/ 2147483647 h 3884"/>
                  <a:gd name="T52" fmla="*/ 2147483647 w 3239"/>
                  <a:gd name="T53" fmla="*/ 2147483647 h 3884"/>
                  <a:gd name="T54" fmla="*/ 2147483647 w 3239"/>
                  <a:gd name="T55" fmla="*/ 2147483647 h 3884"/>
                  <a:gd name="T56" fmla="*/ 2147483647 w 3239"/>
                  <a:gd name="T57" fmla="*/ 2147483647 h 3884"/>
                  <a:gd name="T58" fmla="*/ 2147483647 w 3239"/>
                  <a:gd name="T59" fmla="*/ 2147483647 h 3884"/>
                  <a:gd name="T60" fmla="*/ 2147483647 w 3239"/>
                  <a:gd name="T61" fmla="*/ 2147483647 h 3884"/>
                  <a:gd name="T62" fmla="*/ 2147483647 w 3239"/>
                  <a:gd name="T63" fmla="*/ 2147483647 h 3884"/>
                  <a:gd name="T64" fmla="*/ 2147483647 w 3239"/>
                  <a:gd name="T65" fmla="*/ 2147483647 h 3884"/>
                  <a:gd name="T66" fmla="*/ 2147483647 w 3239"/>
                  <a:gd name="T67" fmla="*/ 2147483647 h 3884"/>
                  <a:gd name="T68" fmla="*/ 2147483647 w 3239"/>
                  <a:gd name="T69" fmla="*/ 2147483647 h 3884"/>
                  <a:gd name="T70" fmla="*/ 2147483647 w 3239"/>
                  <a:gd name="T71" fmla="*/ 2147483647 h 3884"/>
                  <a:gd name="T72" fmla="*/ 2147483647 w 3239"/>
                  <a:gd name="T73" fmla="*/ 2147483647 h 3884"/>
                  <a:gd name="T74" fmla="*/ 2147483647 w 3239"/>
                  <a:gd name="T75" fmla="*/ 2147483647 h 3884"/>
                  <a:gd name="T76" fmla="*/ 2147483647 w 3239"/>
                  <a:gd name="T77" fmla="*/ 2147483647 h 3884"/>
                  <a:gd name="T78" fmla="*/ 2147483647 w 3239"/>
                  <a:gd name="T79" fmla="*/ 2147483647 h 3884"/>
                  <a:gd name="T80" fmla="*/ 2147483647 w 3239"/>
                  <a:gd name="T81" fmla="*/ 2147483647 h 3884"/>
                  <a:gd name="T82" fmla="*/ 2147483647 w 3239"/>
                  <a:gd name="T83" fmla="*/ 2147483647 h 3884"/>
                  <a:gd name="T84" fmla="*/ 2147483647 w 3239"/>
                  <a:gd name="T85" fmla="*/ 2147483647 h 3884"/>
                  <a:gd name="T86" fmla="*/ 2147483647 w 3239"/>
                  <a:gd name="T87" fmla="*/ 2147483647 h 3884"/>
                  <a:gd name="T88" fmla="*/ 2147483647 w 3239"/>
                  <a:gd name="T89" fmla="*/ 2147483647 h 3884"/>
                  <a:gd name="T90" fmla="*/ 2147483647 w 3239"/>
                  <a:gd name="T91" fmla="*/ 2147483647 h 3884"/>
                  <a:gd name="T92" fmla="*/ 2147483647 w 3239"/>
                  <a:gd name="T93" fmla="*/ 2147483647 h 3884"/>
                  <a:gd name="T94" fmla="*/ 2147483647 w 3239"/>
                  <a:gd name="T95" fmla="*/ 2147483647 h 3884"/>
                  <a:gd name="T96" fmla="*/ 2147483647 w 3239"/>
                  <a:gd name="T97" fmla="*/ 2147483647 h 3884"/>
                  <a:gd name="T98" fmla="*/ 2147483647 w 3239"/>
                  <a:gd name="T99" fmla="*/ 2147483647 h 3884"/>
                  <a:gd name="T100" fmla="*/ 2147483647 w 3239"/>
                  <a:gd name="T101" fmla="*/ 2147483647 h 3884"/>
                  <a:gd name="T102" fmla="*/ 2147483647 w 3239"/>
                  <a:gd name="T103" fmla="*/ 2147483647 h 3884"/>
                  <a:gd name="T104" fmla="*/ 2147483647 w 3239"/>
                  <a:gd name="T105" fmla="*/ 2147483647 h 3884"/>
                  <a:gd name="T106" fmla="*/ 2147483647 w 3239"/>
                  <a:gd name="T107" fmla="*/ 2147483647 h 3884"/>
                  <a:gd name="T108" fmla="*/ 2147483647 w 3239"/>
                  <a:gd name="T109" fmla="*/ 2147483647 h 3884"/>
                  <a:gd name="T110" fmla="*/ 2147483647 w 3239"/>
                  <a:gd name="T111" fmla="*/ 2147483647 h 3884"/>
                  <a:gd name="T112" fmla="*/ 2147483647 w 3239"/>
                  <a:gd name="T113" fmla="*/ 2147483647 h 3884"/>
                  <a:gd name="T114" fmla="*/ 2147483647 w 3239"/>
                  <a:gd name="T115" fmla="*/ 2147483647 h 3884"/>
                  <a:gd name="T116" fmla="*/ 2147483647 w 3239"/>
                  <a:gd name="T117" fmla="*/ 2147483647 h 3884"/>
                  <a:gd name="T118" fmla="*/ 2147483647 w 3239"/>
                  <a:gd name="T119" fmla="*/ 2147483647 h 388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239"/>
                  <a:gd name="T181" fmla="*/ 0 h 3884"/>
                  <a:gd name="T182" fmla="*/ 3239 w 3239"/>
                  <a:gd name="T183" fmla="*/ 3884 h 388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239" h="3884">
                    <a:moveTo>
                      <a:pt x="2692" y="2272"/>
                    </a:moveTo>
                    <a:cubicBezTo>
                      <a:pt x="2684" y="2280"/>
                      <a:pt x="2684" y="2307"/>
                      <a:pt x="2697" y="2305"/>
                    </a:cubicBezTo>
                    <a:cubicBezTo>
                      <a:pt x="2713" y="2303"/>
                      <a:pt x="2699" y="2264"/>
                      <a:pt x="2692" y="2272"/>
                    </a:cubicBezTo>
                    <a:close/>
                    <a:moveTo>
                      <a:pt x="3199" y="2780"/>
                    </a:moveTo>
                    <a:cubicBezTo>
                      <a:pt x="3199" y="2780"/>
                      <a:pt x="3176" y="2732"/>
                      <a:pt x="3176" y="2726"/>
                    </a:cubicBezTo>
                    <a:cubicBezTo>
                      <a:pt x="3176" y="2721"/>
                      <a:pt x="3176" y="2711"/>
                      <a:pt x="3176" y="2711"/>
                    </a:cubicBezTo>
                    <a:cubicBezTo>
                      <a:pt x="3140" y="2670"/>
                      <a:pt x="3140" y="2670"/>
                      <a:pt x="3140" y="2670"/>
                    </a:cubicBezTo>
                    <a:cubicBezTo>
                      <a:pt x="3119" y="2696"/>
                      <a:pt x="3119" y="2696"/>
                      <a:pt x="3119" y="2696"/>
                    </a:cubicBezTo>
                    <a:cubicBezTo>
                      <a:pt x="3119" y="2696"/>
                      <a:pt x="3121" y="2719"/>
                      <a:pt x="3116" y="2732"/>
                    </a:cubicBezTo>
                    <a:cubicBezTo>
                      <a:pt x="3110" y="2744"/>
                      <a:pt x="3092" y="2758"/>
                      <a:pt x="3092" y="2758"/>
                    </a:cubicBezTo>
                    <a:cubicBezTo>
                      <a:pt x="3092" y="2758"/>
                      <a:pt x="3082" y="2751"/>
                      <a:pt x="3075" y="2758"/>
                    </a:cubicBezTo>
                    <a:cubicBezTo>
                      <a:pt x="3068" y="2765"/>
                      <a:pt x="3082" y="2785"/>
                      <a:pt x="3073" y="2796"/>
                    </a:cubicBezTo>
                    <a:cubicBezTo>
                      <a:pt x="3064" y="2806"/>
                      <a:pt x="3059" y="2808"/>
                      <a:pt x="3059" y="2808"/>
                    </a:cubicBezTo>
                    <a:cubicBezTo>
                      <a:pt x="3059" y="2808"/>
                      <a:pt x="3055" y="2788"/>
                      <a:pt x="3048" y="2794"/>
                    </a:cubicBezTo>
                    <a:cubicBezTo>
                      <a:pt x="3041" y="2799"/>
                      <a:pt x="3043" y="2829"/>
                      <a:pt x="3043" y="2829"/>
                    </a:cubicBezTo>
                    <a:cubicBezTo>
                      <a:pt x="3034" y="2856"/>
                      <a:pt x="3034" y="2856"/>
                      <a:pt x="3034" y="2856"/>
                    </a:cubicBezTo>
                    <a:cubicBezTo>
                      <a:pt x="3029" y="2842"/>
                      <a:pt x="3029" y="2842"/>
                      <a:pt x="3029" y="2842"/>
                    </a:cubicBezTo>
                    <a:cubicBezTo>
                      <a:pt x="3027" y="2820"/>
                      <a:pt x="3027" y="2820"/>
                      <a:pt x="3027" y="2820"/>
                    </a:cubicBezTo>
                    <a:cubicBezTo>
                      <a:pt x="3018" y="2842"/>
                      <a:pt x="3018" y="2842"/>
                      <a:pt x="3018" y="2842"/>
                    </a:cubicBezTo>
                    <a:cubicBezTo>
                      <a:pt x="3020" y="2863"/>
                      <a:pt x="3020" y="2863"/>
                      <a:pt x="3020" y="2863"/>
                    </a:cubicBezTo>
                    <a:cubicBezTo>
                      <a:pt x="2990" y="2858"/>
                      <a:pt x="2990" y="2858"/>
                      <a:pt x="2990" y="2858"/>
                    </a:cubicBezTo>
                    <a:cubicBezTo>
                      <a:pt x="2977" y="2877"/>
                      <a:pt x="2977" y="2877"/>
                      <a:pt x="2977" y="2877"/>
                    </a:cubicBezTo>
                    <a:cubicBezTo>
                      <a:pt x="2938" y="2872"/>
                      <a:pt x="2938" y="2872"/>
                      <a:pt x="2938" y="2872"/>
                    </a:cubicBezTo>
                    <a:cubicBezTo>
                      <a:pt x="2938" y="2888"/>
                      <a:pt x="2938" y="2888"/>
                      <a:pt x="2938" y="2888"/>
                    </a:cubicBezTo>
                    <a:cubicBezTo>
                      <a:pt x="2908" y="2884"/>
                      <a:pt x="2908" y="2884"/>
                      <a:pt x="2908" y="2884"/>
                    </a:cubicBezTo>
                    <a:cubicBezTo>
                      <a:pt x="2892" y="2889"/>
                      <a:pt x="2892" y="2889"/>
                      <a:pt x="2892" y="2889"/>
                    </a:cubicBezTo>
                    <a:cubicBezTo>
                      <a:pt x="2898" y="2909"/>
                      <a:pt x="2898" y="2909"/>
                      <a:pt x="2898" y="2909"/>
                    </a:cubicBezTo>
                    <a:cubicBezTo>
                      <a:pt x="2898" y="2909"/>
                      <a:pt x="2885" y="2929"/>
                      <a:pt x="2871" y="2941"/>
                    </a:cubicBezTo>
                    <a:cubicBezTo>
                      <a:pt x="2857" y="2953"/>
                      <a:pt x="2873" y="2997"/>
                      <a:pt x="2875" y="3019"/>
                    </a:cubicBezTo>
                    <a:cubicBezTo>
                      <a:pt x="2876" y="3040"/>
                      <a:pt x="2883" y="3106"/>
                      <a:pt x="2883" y="3106"/>
                    </a:cubicBezTo>
                    <a:cubicBezTo>
                      <a:pt x="2883" y="3106"/>
                      <a:pt x="2859" y="3123"/>
                      <a:pt x="2843" y="3143"/>
                    </a:cubicBezTo>
                    <a:cubicBezTo>
                      <a:pt x="2827" y="3162"/>
                      <a:pt x="2804" y="3160"/>
                      <a:pt x="2809" y="3226"/>
                    </a:cubicBezTo>
                    <a:cubicBezTo>
                      <a:pt x="2814" y="3292"/>
                      <a:pt x="2845" y="3329"/>
                      <a:pt x="2845" y="3329"/>
                    </a:cubicBezTo>
                    <a:cubicBezTo>
                      <a:pt x="2832" y="3345"/>
                      <a:pt x="2832" y="3345"/>
                      <a:pt x="2832" y="3345"/>
                    </a:cubicBezTo>
                    <a:cubicBezTo>
                      <a:pt x="2832" y="3345"/>
                      <a:pt x="2834" y="3359"/>
                      <a:pt x="2864" y="3387"/>
                    </a:cubicBezTo>
                    <a:cubicBezTo>
                      <a:pt x="2894" y="3416"/>
                      <a:pt x="2937" y="3380"/>
                      <a:pt x="2937" y="3380"/>
                    </a:cubicBezTo>
                    <a:cubicBezTo>
                      <a:pt x="2937" y="3380"/>
                      <a:pt x="2945" y="3385"/>
                      <a:pt x="2953" y="3382"/>
                    </a:cubicBezTo>
                    <a:cubicBezTo>
                      <a:pt x="2960" y="3378"/>
                      <a:pt x="2969" y="3369"/>
                      <a:pt x="2993" y="3346"/>
                    </a:cubicBezTo>
                    <a:cubicBezTo>
                      <a:pt x="3018" y="3323"/>
                      <a:pt x="3015" y="3279"/>
                      <a:pt x="3015" y="3279"/>
                    </a:cubicBezTo>
                    <a:cubicBezTo>
                      <a:pt x="3015" y="3279"/>
                      <a:pt x="3032" y="3217"/>
                      <a:pt x="3071" y="3148"/>
                    </a:cubicBezTo>
                    <a:cubicBezTo>
                      <a:pt x="3110" y="3079"/>
                      <a:pt x="3135" y="3006"/>
                      <a:pt x="3142" y="2982"/>
                    </a:cubicBezTo>
                    <a:cubicBezTo>
                      <a:pt x="3149" y="2957"/>
                      <a:pt x="3135" y="2943"/>
                      <a:pt x="3137" y="2929"/>
                    </a:cubicBezTo>
                    <a:cubicBezTo>
                      <a:pt x="3139" y="2915"/>
                      <a:pt x="3162" y="2891"/>
                      <a:pt x="3162" y="2891"/>
                    </a:cubicBezTo>
                    <a:cubicBezTo>
                      <a:pt x="3158" y="2863"/>
                      <a:pt x="3158" y="2863"/>
                      <a:pt x="3158" y="2863"/>
                    </a:cubicBezTo>
                    <a:cubicBezTo>
                      <a:pt x="3179" y="2858"/>
                      <a:pt x="3179" y="2858"/>
                      <a:pt x="3179" y="2858"/>
                    </a:cubicBezTo>
                    <a:cubicBezTo>
                      <a:pt x="3179" y="2858"/>
                      <a:pt x="3199" y="2868"/>
                      <a:pt x="3206" y="2863"/>
                    </a:cubicBezTo>
                    <a:cubicBezTo>
                      <a:pt x="3213" y="2858"/>
                      <a:pt x="3186" y="2813"/>
                      <a:pt x="3186" y="2813"/>
                    </a:cubicBezTo>
                    <a:lnTo>
                      <a:pt x="3199" y="2780"/>
                    </a:lnTo>
                    <a:close/>
                    <a:moveTo>
                      <a:pt x="3233" y="1373"/>
                    </a:moveTo>
                    <a:cubicBezTo>
                      <a:pt x="3227" y="1367"/>
                      <a:pt x="3206" y="1365"/>
                      <a:pt x="3206" y="1365"/>
                    </a:cubicBezTo>
                    <a:cubicBezTo>
                      <a:pt x="3206" y="1365"/>
                      <a:pt x="3198" y="1379"/>
                      <a:pt x="3191" y="1386"/>
                    </a:cubicBezTo>
                    <a:cubicBezTo>
                      <a:pt x="3184" y="1393"/>
                      <a:pt x="3147" y="1402"/>
                      <a:pt x="3141" y="1402"/>
                    </a:cubicBezTo>
                    <a:cubicBezTo>
                      <a:pt x="3135" y="1402"/>
                      <a:pt x="3114" y="1396"/>
                      <a:pt x="3104" y="1400"/>
                    </a:cubicBezTo>
                    <a:cubicBezTo>
                      <a:pt x="3094" y="1404"/>
                      <a:pt x="3081" y="1419"/>
                      <a:pt x="3077" y="1419"/>
                    </a:cubicBezTo>
                    <a:cubicBezTo>
                      <a:pt x="3073" y="1419"/>
                      <a:pt x="3063" y="1407"/>
                      <a:pt x="3055" y="1408"/>
                    </a:cubicBezTo>
                    <a:cubicBezTo>
                      <a:pt x="3047" y="1409"/>
                      <a:pt x="3020" y="1437"/>
                      <a:pt x="3011" y="1438"/>
                    </a:cubicBezTo>
                    <a:cubicBezTo>
                      <a:pt x="3002" y="1439"/>
                      <a:pt x="2994" y="1423"/>
                      <a:pt x="2980" y="1427"/>
                    </a:cubicBezTo>
                    <a:cubicBezTo>
                      <a:pt x="2966" y="1431"/>
                      <a:pt x="2948" y="1448"/>
                      <a:pt x="2940" y="1449"/>
                    </a:cubicBezTo>
                    <a:cubicBezTo>
                      <a:pt x="2932" y="1450"/>
                      <a:pt x="2900" y="1450"/>
                      <a:pt x="2900" y="1450"/>
                    </a:cubicBezTo>
                    <a:cubicBezTo>
                      <a:pt x="2900" y="1450"/>
                      <a:pt x="2870" y="1423"/>
                      <a:pt x="2870" y="1413"/>
                    </a:cubicBezTo>
                    <a:cubicBezTo>
                      <a:pt x="2870" y="1405"/>
                      <a:pt x="2861" y="1401"/>
                      <a:pt x="2858" y="1400"/>
                    </a:cubicBezTo>
                    <a:cubicBezTo>
                      <a:pt x="2857" y="1400"/>
                      <a:pt x="2857" y="1400"/>
                      <a:pt x="2857" y="1400"/>
                    </a:cubicBezTo>
                    <a:cubicBezTo>
                      <a:pt x="2850" y="1390"/>
                      <a:pt x="2850" y="1390"/>
                      <a:pt x="2850" y="1390"/>
                    </a:cubicBezTo>
                    <a:cubicBezTo>
                      <a:pt x="2827" y="1392"/>
                      <a:pt x="2827" y="1392"/>
                      <a:pt x="2827" y="1392"/>
                    </a:cubicBezTo>
                    <a:cubicBezTo>
                      <a:pt x="2827" y="1392"/>
                      <a:pt x="2868" y="1359"/>
                      <a:pt x="2859" y="1346"/>
                    </a:cubicBezTo>
                    <a:cubicBezTo>
                      <a:pt x="2856" y="1341"/>
                      <a:pt x="2851" y="1335"/>
                      <a:pt x="2846" y="1329"/>
                    </a:cubicBezTo>
                    <a:cubicBezTo>
                      <a:pt x="2838" y="1319"/>
                      <a:pt x="2830" y="1310"/>
                      <a:pt x="2830" y="1310"/>
                    </a:cubicBezTo>
                    <a:cubicBezTo>
                      <a:pt x="2830" y="1310"/>
                      <a:pt x="2813" y="1313"/>
                      <a:pt x="2811" y="1306"/>
                    </a:cubicBezTo>
                    <a:cubicBezTo>
                      <a:pt x="2809" y="1299"/>
                      <a:pt x="2809" y="1281"/>
                      <a:pt x="2809" y="1281"/>
                    </a:cubicBezTo>
                    <a:cubicBezTo>
                      <a:pt x="2809" y="1281"/>
                      <a:pt x="2770" y="1267"/>
                      <a:pt x="2767" y="1258"/>
                    </a:cubicBezTo>
                    <a:cubicBezTo>
                      <a:pt x="2764" y="1249"/>
                      <a:pt x="2764" y="1227"/>
                      <a:pt x="2757" y="1223"/>
                    </a:cubicBezTo>
                    <a:cubicBezTo>
                      <a:pt x="2750" y="1219"/>
                      <a:pt x="2733" y="1223"/>
                      <a:pt x="2730" y="1219"/>
                    </a:cubicBezTo>
                    <a:cubicBezTo>
                      <a:pt x="2727" y="1215"/>
                      <a:pt x="2716" y="1201"/>
                      <a:pt x="2716" y="1201"/>
                    </a:cubicBezTo>
                    <a:cubicBezTo>
                      <a:pt x="2703" y="1207"/>
                      <a:pt x="2703" y="1207"/>
                      <a:pt x="2703" y="1207"/>
                    </a:cubicBezTo>
                    <a:cubicBezTo>
                      <a:pt x="2695" y="1194"/>
                      <a:pt x="2695" y="1194"/>
                      <a:pt x="2695" y="1194"/>
                    </a:cubicBezTo>
                    <a:cubicBezTo>
                      <a:pt x="2683" y="1191"/>
                      <a:pt x="2683" y="1191"/>
                      <a:pt x="2683" y="1191"/>
                    </a:cubicBezTo>
                    <a:cubicBezTo>
                      <a:pt x="2683" y="1191"/>
                      <a:pt x="2663" y="1171"/>
                      <a:pt x="2660" y="1159"/>
                    </a:cubicBezTo>
                    <a:cubicBezTo>
                      <a:pt x="2657" y="1147"/>
                      <a:pt x="2661" y="1127"/>
                      <a:pt x="2654" y="1104"/>
                    </a:cubicBezTo>
                    <a:cubicBezTo>
                      <a:pt x="2647" y="1081"/>
                      <a:pt x="2626" y="1043"/>
                      <a:pt x="2626" y="1043"/>
                    </a:cubicBezTo>
                    <a:cubicBezTo>
                      <a:pt x="2624" y="1042"/>
                      <a:pt x="2624" y="1042"/>
                      <a:pt x="2624" y="1042"/>
                    </a:cubicBezTo>
                    <a:cubicBezTo>
                      <a:pt x="2599" y="1027"/>
                      <a:pt x="2599" y="1027"/>
                      <a:pt x="2599" y="1027"/>
                    </a:cubicBezTo>
                    <a:cubicBezTo>
                      <a:pt x="2599" y="1027"/>
                      <a:pt x="2596" y="1011"/>
                      <a:pt x="2590" y="1007"/>
                    </a:cubicBezTo>
                    <a:cubicBezTo>
                      <a:pt x="2584" y="1003"/>
                      <a:pt x="2569" y="1013"/>
                      <a:pt x="2565" y="999"/>
                    </a:cubicBezTo>
                    <a:cubicBezTo>
                      <a:pt x="2561" y="985"/>
                      <a:pt x="2560" y="947"/>
                      <a:pt x="2560" y="947"/>
                    </a:cubicBezTo>
                    <a:cubicBezTo>
                      <a:pt x="2553" y="945"/>
                      <a:pt x="2553" y="945"/>
                      <a:pt x="2553" y="945"/>
                    </a:cubicBezTo>
                    <a:cubicBezTo>
                      <a:pt x="2553" y="945"/>
                      <a:pt x="2551" y="903"/>
                      <a:pt x="2551" y="898"/>
                    </a:cubicBezTo>
                    <a:cubicBezTo>
                      <a:pt x="2551" y="893"/>
                      <a:pt x="2546" y="882"/>
                      <a:pt x="2546" y="882"/>
                    </a:cubicBezTo>
                    <a:cubicBezTo>
                      <a:pt x="2558" y="879"/>
                      <a:pt x="2558" y="879"/>
                      <a:pt x="2558" y="879"/>
                    </a:cubicBezTo>
                    <a:cubicBezTo>
                      <a:pt x="2558" y="879"/>
                      <a:pt x="2540" y="864"/>
                      <a:pt x="2539" y="855"/>
                    </a:cubicBezTo>
                    <a:cubicBezTo>
                      <a:pt x="2538" y="846"/>
                      <a:pt x="2544" y="830"/>
                      <a:pt x="2536" y="824"/>
                    </a:cubicBezTo>
                    <a:cubicBezTo>
                      <a:pt x="2528" y="818"/>
                      <a:pt x="2517" y="810"/>
                      <a:pt x="2517" y="810"/>
                    </a:cubicBezTo>
                    <a:cubicBezTo>
                      <a:pt x="2517" y="810"/>
                      <a:pt x="2508" y="798"/>
                      <a:pt x="2504" y="794"/>
                    </a:cubicBezTo>
                    <a:cubicBezTo>
                      <a:pt x="2500" y="790"/>
                      <a:pt x="2499" y="797"/>
                      <a:pt x="2493" y="793"/>
                    </a:cubicBezTo>
                    <a:cubicBezTo>
                      <a:pt x="2489" y="790"/>
                      <a:pt x="2482" y="781"/>
                      <a:pt x="2477" y="771"/>
                    </a:cubicBezTo>
                    <a:cubicBezTo>
                      <a:pt x="2474" y="765"/>
                      <a:pt x="2472" y="759"/>
                      <a:pt x="2472" y="754"/>
                    </a:cubicBezTo>
                    <a:cubicBezTo>
                      <a:pt x="2471" y="739"/>
                      <a:pt x="2470" y="725"/>
                      <a:pt x="2470" y="725"/>
                    </a:cubicBezTo>
                    <a:cubicBezTo>
                      <a:pt x="2482" y="724"/>
                      <a:pt x="2482" y="724"/>
                      <a:pt x="2482" y="724"/>
                    </a:cubicBezTo>
                    <a:cubicBezTo>
                      <a:pt x="2482" y="724"/>
                      <a:pt x="2455" y="706"/>
                      <a:pt x="2442" y="678"/>
                    </a:cubicBezTo>
                    <a:cubicBezTo>
                      <a:pt x="2429" y="650"/>
                      <a:pt x="2430" y="635"/>
                      <a:pt x="2421" y="624"/>
                    </a:cubicBezTo>
                    <a:cubicBezTo>
                      <a:pt x="2412" y="613"/>
                      <a:pt x="2408" y="611"/>
                      <a:pt x="2400" y="597"/>
                    </a:cubicBezTo>
                    <a:cubicBezTo>
                      <a:pt x="2392" y="583"/>
                      <a:pt x="2392" y="561"/>
                      <a:pt x="2392" y="561"/>
                    </a:cubicBezTo>
                    <a:cubicBezTo>
                      <a:pt x="2367" y="534"/>
                      <a:pt x="2367" y="534"/>
                      <a:pt x="2367" y="534"/>
                    </a:cubicBezTo>
                    <a:cubicBezTo>
                      <a:pt x="2367" y="534"/>
                      <a:pt x="2370" y="525"/>
                      <a:pt x="2364" y="513"/>
                    </a:cubicBezTo>
                    <a:cubicBezTo>
                      <a:pt x="2358" y="501"/>
                      <a:pt x="2332" y="479"/>
                      <a:pt x="2330" y="470"/>
                    </a:cubicBezTo>
                    <a:cubicBezTo>
                      <a:pt x="2328" y="461"/>
                      <a:pt x="2320" y="456"/>
                      <a:pt x="2320" y="456"/>
                    </a:cubicBezTo>
                    <a:cubicBezTo>
                      <a:pt x="2320" y="456"/>
                      <a:pt x="2328" y="446"/>
                      <a:pt x="2320" y="435"/>
                    </a:cubicBezTo>
                    <a:cubicBezTo>
                      <a:pt x="2312" y="424"/>
                      <a:pt x="2302" y="421"/>
                      <a:pt x="2302" y="421"/>
                    </a:cubicBezTo>
                    <a:cubicBezTo>
                      <a:pt x="2313" y="408"/>
                      <a:pt x="2313" y="408"/>
                      <a:pt x="2313" y="408"/>
                    </a:cubicBezTo>
                    <a:cubicBezTo>
                      <a:pt x="2325" y="416"/>
                      <a:pt x="2325" y="416"/>
                      <a:pt x="2325" y="416"/>
                    </a:cubicBezTo>
                    <a:cubicBezTo>
                      <a:pt x="2325" y="416"/>
                      <a:pt x="2324" y="433"/>
                      <a:pt x="2333" y="439"/>
                    </a:cubicBezTo>
                    <a:cubicBezTo>
                      <a:pt x="2342" y="445"/>
                      <a:pt x="2347" y="454"/>
                      <a:pt x="2347" y="454"/>
                    </a:cubicBezTo>
                    <a:cubicBezTo>
                      <a:pt x="2346" y="471"/>
                      <a:pt x="2346" y="471"/>
                      <a:pt x="2346" y="471"/>
                    </a:cubicBezTo>
                    <a:cubicBezTo>
                      <a:pt x="2346" y="471"/>
                      <a:pt x="2378" y="523"/>
                      <a:pt x="2390" y="516"/>
                    </a:cubicBezTo>
                    <a:cubicBezTo>
                      <a:pt x="2402" y="509"/>
                      <a:pt x="2408" y="504"/>
                      <a:pt x="2408" y="504"/>
                    </a:cubicBezTo>
                    <a:cubicBezTo>
                      <a:pt x="2401" y="492"/>
                      <a:pt x="2401" y="492"/>
                      <a:pt x="2401" y="492"/>
                    </a:cubicBezTo>
                    <a:cubicBezTo>
                      <a:pt x="2401" y="492"/>
                      <a:pt x="2414" y="466"/>
                      <a:pt x="2414" y="452"/>
                    </a:cubicBezTo>
                    <a:cubicBezTo>
                      <a:pt x="2414" y="438"/>
                      <a:pt x="2423" y="421"/>
                      <a:pt x="2423" y="421"/>
                    </a:cubicBezTo>
                    <a:cubicBezTo>
                      <a:pt x="2387" y="328"/>
                      <a:pt x="2387" y="328"/>
                      <a:pt x="2387" y="328"/>
                    </a:cubicBezTo>
                    <a:cubicBezTo>
                      <a:pt x="2387" y="328"/>
                      <a:pt x="2349" y="343"/>
                      <a:pt x="2340" y="339"/>
                    </a:cubicBezTo>
                    <a:cubicBezTo>
                      <a:pt x="2331" y="335"/>
                      <a:pt x="2325" y="331"/>
                      <a:pt x="2325" y="331"/>
                    </a:cubicBezTo>
                    <a:cubicBezTo>
                      <a:pt x="2325" y="331"/>
                      <a:pt x="2316" y="342"/>
                      <a:pt x="2302" y="335"/>
                    </a:cubicBezTo>
                    <a:cubicBezTo>
                      <a:pt x="2288" y="328"/>
                      <a:pt x="2293" y="319"/>
                      <a:pt x="2277" y="316"/>
                    </a:cubicBezTo>
                    <a:cubicBezTo>
                      <a:pt x="2261" y="313"/>
                      <a:pt x="2240" y="323"/>
                      <a:pt x="2240" y="323"/>
                    </a:cubicBezTo>
                    <a:cubicBezTo>
                      <a:pt x="2240" y="323"/>
                      <a:pt x="2225" y="316"/>
                      <a:pt x="2214" y="320"/>
                    </a:cubicBezTo>
                    <a:cubicBezTo>
                      <a:pt x="2203" y="324"/>
                      <a:pt x="2195" y="339"/>
                      <a:pt x="2195" y="339"/>
                    </a:cubicBezTo>
                    <a:cubicBezTo>
                      <a:pt x="2195" y="339"/>
                      <a:pt x="2183" y="337"/>
                      <a:pt x="2179" y="339"/>
                    </a:cubicBezTo>
                    <a:cubicBezTo>
                      <a:pt x="2175" y="341"/>
                      <a:pt x="2162" y="352"/>
                      <a:pt x="2162" y="352"/>
                    </a:cubicBezTo>
                    <a:cubicBezTo>
                      <a:pt x="2162" y="352"/>
                      <a:pt x="2128" y="338"/>
                      <a:pt x="2122" y="338"/>
                    </a:cubicBezTo>
                    <a:cubicBezTo>
                      <a:pt x="2116" y="338"/>
                      <a:pt x="2105" y="341"/>
                      <a:pt x="2092" y="338"/>
                    </a:cubicBezTo>
                    <a:cubicBezTo>
                      <a:pt x="2079" y="335"/>
                      <a:pt x="2077" y="323"/>
                      <a:pt x="2064" y="322"/>
                    </a:cubicBezTo>
                    <a:cubicBezTo>
                      <a:pt x="2051" y="321"/>
                      <a:pt x="2041" y="321"/>
                      <a:pt x="2041" y="321"/>
                    </a:cubicBezTo>
                    <a:cubicBezTo>
                      <a:pt x="2041" y="321"/>
                      <a:pt x="2021" y="310"/>
                      <a:pt x="2012" y="310"/>
                    </a:cubicBezTo>
                    <a:cubicBezTo>
                      <a:pt x="2003" y="310"/>
                      <a:pt x="1998" y="324"/>
                      <a:pt x="1983" y="315"/>
                    </a:cubicBezTo>
                    <a:cubicBezTo>
                      <a:pt x="1980" y="313"/>
                      <a:pt x="1978" y="311"/>
                      <a:pt x="1976" y="309"/>
                    </a:cubicBezTo>
                    <a:cubicBezTo>
                      <a:pt x="1970" y="300"/>
                      <a:pt x="1972" y="291"/>
                      <a:pt x="1972" y="291"/>
                    </a:cubicBezTo>
                    <a:cubicBezTo>
                      <a:pt x="1957" y="296"/>
                      <a:pt x="1957" y="296"/>
                      <a:pt x="1957" y="296"/>
                    </a:cubicBezTo>
                    <a:cubicBezTo>
                      <a:pt x="1950" y="287"/>
                      <a:pt x="1950" y="287"/>
                      <a:pt x="1950" y="287"/>
                    </a:cubicBezTo>
                    <a:cubicBezTo>
                      <a:pt x="1950" y="287"/>
                      <a:pt x="1945" y="295"/>
                      <a:pt x="1938" y="295"/>
                    </a:cubicBezTo>
                    <a:cubicBezTo>
                      <a:pt x="1931" y="295"/>
                      <a:pt x="1923" y="278"/>
                      <a:pt x="1914" y="278"/>
                    </a:cubicBezTo>
                    <a:cubicBezTo>
                      <a:pt x="1905" y="278"/>
                      <a:pt x="1895" y="285"/>
                      <a:pt x="1884" y="277"/>
                    </a:cubicBezTo>
                    <a:cubicBezTo>
                      <a:pt x="1873" y="269"/>
                      <a:pt x="1882" y="260"/>
                      <a:pt x="1873" y="256"/>
                    </a:cubicBezTo>
                    <a:cubicBezTo>
                      <a:pt x="1864" y="252"/>
                      <a:pt x="1846" y="251"/>
                      <a:pt x="1846" y="251"/>
                    </a:cubicBezTo>
                    <a:cubicBezTo>
                      <a:pt x="1846" y="251"/>
                      <a:pt x="1825" y="243"/>
                      <a:pt x="1817" y="243"/>
                    </a:cubicBezTo>
                    <a:cubicBezTo>
                      <a:pt x="1809" y="243"/>
                      <a:pt x="1809" y="251"/>
                      <a:pt x="1809" y="251"/>
                    </a:cubicBezTo>
                    <a:cubicBezTo>
                      <a:pt x="1809" y="251"/>
                      <a:pt x="1779" y="249"/>
                      <a:pt x="1766" y="259"/>
                    </a:cubicBezTo>
                    <a:cubicBezTo>
                      <a:pt x="1753" y="269"/>
                      <a:pt x="1736" y="282"/>
                      <a:pt x="1736" y="298"/>
                    </a:cubicBezTo>
                    <a:cubicBezTo>
                      <a:pt x="1736" y="314"/>
                      <a:pt x="1752" y="333"/>
                      <a:pt x="1752" y="342"/>
                    </a:cubicBezTo>
                    <a:cubicBezTo>
                      <a:pt x="1752" y="351"/>
                      <a:pt x="1731" y="380"/>
                      <a:pt x="1719" y="382"/>
                    </a:cubicBezTo>
                    <a:cubicBezTo>
                      <a:pt x="1707" y="384"/>
                      <a:pt x="1689" y="387"/>
                      <a:pt x="1675" y="372"/>
                    </a:cubicBezTo>
                    <a:cubicBezTo>
                      <a:pt x="1661" y="357"/>
                      <a:pt x="1622" y="334"/>
                      <a:pt x="1607" y="333"/>
                    </a:cubicBezTo>
                    <a:cubicBezTo>
                      <a:pt x="1592" y="332"/>
                      <a:pt x="1558" y="341"/>
                      <a:pt x="1545" y="325"/>
                    </a:cubicBezTo>
                    <a:cubicBezTo>
                      <a:pt x="1532" y="309"/>
                      <a:pt x="1536" y="297"/>
                      <a:pt x="1527" y="281"/>
                    </a:cubicBezTo>
                    <a:cubicBezTo>
                      <a:pt x="1518" y="265"/>
                      <a:pt x="1500" y="268"/>
                      <a:pt x="1500" y="268"/>
                    </a:cubicBezTo>
                    <a:cubicBezTo>
                      <a:pt x="1500" y="268"/>
                      <a:pt x="1476" y="250"/>
                      <a:pt x="1468" y="249"/>
                    </a:cubicBezTo>
                    <a:cubicBezTo>
                      <a:pt x="1460" y="248"/>
                      <a:pt x="1436" y="247"/>
                      <a:pt x="1429" y="248"/>
                    </a:cubicBezTo>
                    <a:cubicBezTo>
                      <a:pt x="1422" y="249"/>
                      <a:pt x="1410" y="256"/>
                      <a:pt x="1399" y="252"/>
                    </a:cubicBezTo>
                    <a:cubicBezTo>
                      <a:pt x="1388" y="248"/>
                      <a:pt x="1368" y="232"/>
                      <a:pt x="1363" y="231"/>
                    </a:cubicBezTo>
                    <a:cubicBezTo>
                      <a:pt x="1360" y="230"/>
                      <a:pt x="1356" y="229"/>
                      <a:pt x="1352" y="228"/>
                    </a:cubicBezTo>
                    <a:cubicBezTo>
                      <a:pt x="1347" y="227"/>
                      <a:pt x="1344" y="226"/>
                      <a:pt x="1344" y="226"/>
                    </a:cubicBezTo>
                    <a:cubicBezTo>
                      <a:pt x="1337" y="207"/>
                      <a:pt x="1337" y="207"/>
                      <a:pt x="1337" y="207"/>
                    </a:cubicBezTo>
                    <a:cubicBezTo>
                      <a:pt x="1327" y="201"/>
                      <a:pt x="1327" y="201"/>
                      <a:pt x="1327" y="201"/>
                    </a:cubicBezTo>
                    <a:cubicBezTo>
                      <a:pt x="1325" y="212"/>
                      <a:pt x="1325" y="212"/>
                      <a:pt x="1325" y="212"/>
                    </a:cubicBezTo>
                    <a:cubicBezTo>
                      <a:pt x="1319" y="203"/>
                      <a:pt x="1319" y="203"/>
                      <a:pt x="1319" y="203"/>
                    </a:cubicBezTo>
                    <a:cubicBezTo>
                      <a:pt x="1319" y="203"/>
                      <a:pt x="1288" y="202"/>
                      <a:pt x="1288" y="183"/>
                    </a:cubicBezTo>
                    <a:cubicBezTo>
                      <a:pt x="1288" y="164"/>
                      <a:pt x="1286" y="174"/>
                      <a:pt x="1309" y="154"/>
                    </a:cubicBezTo>
                    <a:cubicBezTo>
                      <a:pt x="1332" y="134"/>
                      <a:pt x="1346" y="118"/>
                      <a:pt x="1333" y="102"/>
                    </a:cubicBezTo>
                    <a:cubicBezTo>
                      <a:pt x="1320" y="86"/>
                      <a:pt x="1305" y="89"/>
                      <a:pt x="1309" y="73"/>
                    </a:cubicBezTo>
                    <a:cubicBezTo>
                      <a:pt x="1313" y="57"/>
                      <a:pt x="1312" y="59"/>
                      <a:pt x="1322" y="50"/>
                    </a:cubicBezTo>
                    <a:cubicBezTo>
                      <a:pt x="1332" y="41"/>
                      <a:pt x="1340" y="19"/>
                      <a:pt x="1333" y="18"/>
                    </a:cubicBezTo>
                    <a:cubicBezTo>
                      <a:pt x="1326" y="17"/>
                      <a:pt x="1307" y="43"/>
                      <a:pt x="1302" y="45"/>
                    </a:cubicBezTo>
                    <a:cubicBezTo>
                      <a:pt x="1297" y="47"/>
                      <a:pt x="1285" y="33"/>
                      <a:pt x="1285" y="33"/>
                    </a:cubicBezTo>
                    <a:cubicBezTo>
                      <a:pt x="1285" y="33"/>
                      <a:pt x="1304" y="16"/>
                      <a:pt x="1287" y="8"/>
                    </a:cubicBezTo>
                    <a:cubicBezTo>
                      <a:pt x="1270" y="0"/>
                      <a:pt x="1243" y="19"/>
                      <a:pt x="1237" y="23"/>
                    </a:cubicBezTo>
                    <a:cubicBezTo>
                      <a:pt x="1235" y="24"/>
                      <a:pt x="1233" y="25"/>
                      <a:pt x="1230" y="25"/>
                    </a:cubicBezTo>
                    <a:cubicBezTo>
                      <a:pt x="1230" y="35"/>
                      <a:pt x="1230" y="35"/>
                      <a:pt x="1230" y="35"/>
                    </a:cubicBezTo>
                    <a:cubicBezTo>
                      <a:pt x="1230" y="25"/>
                      <a:pt x="1230" y="25"/>
                      <a:pt x="1230" y="25"/>
                    </a:cubicBezTo>
                    <a:cubicBezTo>
                      <a:pt x="1221" y="25"/>
                      <a:pt x="1210" y="24"/>
                      <a:pt x="1210" y="24"/>
                    </a:cubicBezTo>
                    <a:cubicBezTo>
                      <a:pt x="1201" y="29"/>
                      <a:pt x="1201" y="29"/>
                      <a:pt x="1201" y="29"/>
                    </a:cubicBezTo>
                    <a:cubicBezTo>
                      <a:pt x="1174" y="17"/>
                      <a:pt x="1174" y="17"/>
                      <a:pt x="1174" y="17"/>
                    </a:cubicBezTo>
                    <a:cubicBezTo>
                      <a:pt x="1164" y="19"/>
                      <a:pt x="1164" y="19"/>
                      <a:pt x="1164" y="19"/>
                    </a:cubicBezTo>
                    <a:cubicBezTo>
                      <a:pt x="1164" y="28"/>
                      <a:pt x="1164" y="28"/>
                      <a:pt x="1164" y="28"/>
                    </a:cubicBezTo>
                    <a:cubicBezTo>
                      <a:pt x="1139" y="26"/>
                      <a:pt x="1139" y="26"/>
                      <a:pt x="1139" y="26"/>
                    </a:cubicBezTo>
                    <a:cubicBezTo>
                      <a:pt x="1123" y="14"/>
                      <a:pt x="1123" y="14"/>
                      <a:pt x="1123" y="14"/>
                    </a:cubicBezTo>
                    <a:cubicBezTo>
                      <a:pt x="1119" y="33"/>
                      <a:pt x="1119" y="33"/>
                      <a:pt x="1119" y="33"/>
                    </a:cubicBezTo>
                    <a:cubicBezTo>
                      <a:pt x="1099" y="28"/>
                      <a:pt x="1099" y="28"/>
                      <a:pt x="1099" y="28"/>
                    </a:cubicBezTo>
                    <a:cubicBezTo>
                      <a:pt x="1081" y="43"/>
                      <a:pt x="1081" y="43"/>
                      <a:pt x="1081" y="43"/>
                    </a:cubicBezTo>
                    <a:cubicBezTo>
                      <a:pt x="1081" y="43"/>
                      <a:pt x="1057" y="31"/>
                      <a:pt x="1026" y="32"/>
                    </a:cubicBezTo>
                    <a:cubicBezTo>
                      <a:pt x="995" y="33"/>
                      <a:pt x="994" y="40"/>
                      <a:pt x="980" y="41"/>
                    </a:cubicBezTo>
                    <a:cubicBezTo>
                      <a:pt x="966" y="42"/>
                      <a:pt x="940" y="41"/>
                      <a:pt x="940" y="41"/>
                    </a:cubicBezTo>
                    <a:cubicBezTo>
                      <a:pt x="937" y="48"/>
                      <a:pt x="937" y="48"/>
                      <a:pt x="937" y="48"/>
                    </a:cubicBezTo>
                    <a:cubicBezTo>
                      <a:pt x="898" y="47"/>
                      <a:pt x="898" y="47"/>
                      <a:pt x="898" y="47"/>
                    </a:cubicBezTo>
                    <a:cubicBezTo>
                      <a:pt x="898" y="47"/>
                      <a:pt x="851" y="57"/>
                      <a:pt x="850" y="65"/>
                    </a:cubicBezTo>
                    <a:cubicBezTo>
                      <a:pt x="849" y="73"/>
                      <a:pt x="841" y="86"/>
                      <a:pt x="841" y="86"/>
                    </a:cubicBezTo>
                    <a:cubicBezTo>
                      <a:pt x="841" y="86"/>
                      <a:pt x="791" y="88"/>
                      <a:pt x="789" y="97"/>
                    </a:cubicBezTo>
                    <a:cubicBezTo>
                      <a:pt x="787" y="106"/>
                      <a:pt x="765" y="127"/>
                      <a:pt x="750" y="127"/>
                    </a:cubicBezTo>
                    <a:cubicBezTo>
                      <a:pt x="748" y="127"/>
                      <a:pt x="746" y="127"/>
                      <a:pt x="744" y="126"/>
                    </a:cubicBezTo>
                    <a:cubicBezTo>
                      <a:pt x="744" y="126"/>
                      <a:pt x="744" y="126"/>
                      <a:pt x="744" y="126"/>
                    </a:cubicBezTo>
                    <a:cubicBezTo>
                      <a:pt x="731" y="123"/>
                      <a:pt x="719" y="113"/>
                      <a:pt x="710" y="113"/>
                    </a:cubicBezTo>
                    <a:cubicBezTo>
                      <a:pt x="700" y="113"/>
                      <a:pt x="693" y="121"/>
                      <a:pt x="693" y="121"/>
                    </a:cubicBezTo>
                    <a:cubicBezTo>
                      <a:pt x="693" y="121"/>
                      <a:pt x="670" y="116"/>
                      <a:pt x="662" y="116"/>
                    </a:cubicBezTo>
                    <a:cubicBezTo>
                      <a:pt x="654" y="116"/>
                      <a:pt x="646" y="125"/>
                      <a:pt x="631" y="120"/>
                    </a:cubicBezTo>
                    <a:cubicBezTo>
                      <a:pt x="616" y="115"/>
                      <a:pt x="601" y="91"/>
                      <a:pt x="597" y="89"/>
                    </a:cubicBezTo>
                    <a:cubicBezTo>
                      <a:pt x="593" y="87"/>
                      <a:pt x="577" y="87"/>
                      <a:pt x="577" y="87"/>
                    </a:cubicBezTo>
                    <a:cubicBezTo>
                      <a:pt x="577" y="87"/>
                      <a:pt x="566" y="122"/>
                      <a:pt x="560" y="135"/>
                    </a:cubicBezTo>
                    <a:cubicBezTo>
                      <a:pt x="554" y="148"/>
                      <a:pt x="535" y="185"/>
                      <a:pt x="523" y="194"/>
                    </a:cubicBezTo>
                    <a:cubicBezTo>
                      <a:pt x="511" y="203"/>
                      <a:pt x="495" y="199"/>
                      <a:pt x="490" y="203"/>
                    </a:cubicBezTo>
                    <a:cubicBezTo>
                      <a:pt x="485" y="207"/>
                      <a:pt x="474" y="218"/>
                      <a:pt x="474" y="218"/>
                    </a:cubicBezTo>
                    <a:cubicBezTo>
                      <a:pt x="462" y="215"/>
                      <a:pt x="462" y="215"/>
                      <a:pt x="462" y="215"/>
                    </a:cubicBezTo>
                    <a:cubicBezTo>
                      <a:pt x="445" y="224"/>
                      <a:pt x="445" y="224"/>
                      <a:pt x="445" y="224"/>
                    </a:cubicBezTo>
                    <a:cubicBezTo>
                      <a:pt x="445" y="224"/>
                      <a:pt x="440" y="237"/>
                      <a:pt x="434" y="245"/>
                    </a:cubicBezTo>
                    <a:cubicBezTo>
                      <a:pt x="434" y="245"/>
                      <a:pt x="414" y="257"/>
                      <a:pt x="414" y="261"/>
                    </a:cubicBezTo>
                    <a:cubicBezTo>
                      <a:pt x="414" y="265"/>
                      <a:pt x="418" y="279"/>
                      <a:pt x="411" y="286"/>
                    </a:cubicBezTo>
                    <a:cubicBezTo>
                      <a:pt x="404" y="293"/>
                      <a:pt x="387" y="317"/>
                      <a:pt x="388" y="331"/>
                    </a:cubicBezTo>
                    <a:cubicBezTo>
                      <a:pt x="389" y="345"/>
                      <a:pt x="389" y="356"/>
                      <a:pt x="389" y="356"/>
                    </a:cubicBezTo>
                    <a:cubicBezTo>
                      <a:pt x="389" y="356"/>
                      <a:pt x="381" y="360"/>
                      <a:pt x="381" y="363"/>
                    </a:cubicBezTo>
                    <a:cubicBezTo>
                      <a:pt x="381" y="366"/>
                      <a:pt x="396" y="364"/>
                      <a:pt x="393" y="379"/>
                    </a:cubicBezTo>
                    <a:cubicBezTo>
                      <a:pt x="390" y="394"/>
                      <a:pt x="392" y="403"/>
                      <a:pt x="392" y="403"/>
                    </a:cubicBezTo>
                    <a:cubicBezTo>
                      <a:pt x="392" y="403"/>
                      <a:pt x="386" y="397"/>
                      <a:pt x="377" y="408"/>
                    </a:cubicBezTo>
                    <a:cubicBezTo>
                      <a:pt x="368" y="419"/>
                      <a:pt x="361" y="435"/>
                      <a:pt x="353" y="446"/>
                    </a:cubicBezTo>
                    <a:cubicBezTo>
                      <a:pt x="345" y="457"/>
                      <a:pt x="331" y="453"/>
                      <a:pt x="324" y="463"/>
                    </a:cubicBezTo>
                    <a:cubicBezTo>
                      <a:pt x="317" y="473"/>
                      <a:pt x="309" y="485"/>
                      <a:pt x="303" y="491"/>
                    </a:cubicBezTo>
                    <a:cubicBezTo>
                      <a:pt x="297" y="497"/>
                      <a:pt x="259" y="507"/>
                      <a:pt x="255" y="508"/>
                    </a:cubicBezTo>
                    <a:cubicBezTo>
                      <a:pt x="251" y="509"/>
                      <a:pt x="232" y="510"/>
                      <a:pt x="232" y="510"/>
                    </a:cubicBezTo>
                    <a:cubicBezTo>
                      <a:pt x="232" y="510"/>
                      <a:pt x="227" y="516"/>
                      <a:pt x="223" y="525"/>
                    </a:cubicBezTo>
                    <a:cubicBezTo>
                      <a:pt x="221" y="528"/>
                      <a:pt x="219" y="533"/>
                      <a:pt x="217" y="537"/>
                    </a:cubicBezTo>
                    <a:cubicBezTo>
                      <a:pt x="212" y="550"/>
                      <a:pt x="207" y="572"/>
                      <a:pt x="207" y="572"/>
                    </a:cubicBezTo>
                    <a:cubicBezTo>
                      <a:pt x="207" y="572"/>
                      <a:pt x="195" y="582"/>
                      <a:pt x="191" y="586"/>
                    </a:cubicBezTo>
                    <a:cubicBezTo>
                      <a:pt x="187" y="590"/>
                      <a:pt x="171" y="591"/>
                      <a:pt x="171" y="591"/>
                    </a:cubicBezTo>
                    <a:cubicBezTo>
                      <a:pt x="171" y="591"/>
                      <a:pt x="160" y="588"/>
                      <a:pt x="156" y="597"/>
                    </a:cubicBezTo>
                    <a:cubicBezTo>
                      <a:pt x="152" y="606"/>
                      <a:pt x="154" y="622"/>
                      <a:pt x="154" y="622"/>
                    </a:cubicBezTo>
                    <a:cubicBezTo>
                      <a:pt x="154" y="622"/>
                      <a:pt x="135" y="641"/>
                      <a:pt x="135" y="647"/>
                    </a:cubicBezTo>
                    <a:cubicBezTo>
                      <a:pt x="135" y="653"/>
                      <a:pt x="146" y="670"/>
                      <a:pt x="139" y="683"/>
                    </a:cubicBezTo>
                    <a:cubicBezTo>
                      <a:pt x="132" y="696"/>
                      <a:pt x="123" y="696"/>
                      <a:pt x="123" y="696"/>
                    </a:cubicBezTo>
                    <a:cubicBezTo>
                      <a:pt x="123" y="696"/>
                      <a:pt x="114" y="710"/>
                      <a:pt x="109" y="715"/>
                    </a:cubicBezTo>
                    <a:cubicBezTo>
                      <a:pt x="104" y="720"/>
                      <a:pt x="93" y="722"/>
                      <a:pt x="89" y="726"/>
                    </a:cubicBezTo>
                    <a:cubicBezTo>
                      <a:pt x="85" y="730"/>
                      <a:pt x="83" y="737"/>
                      <a:pt x="83" y="737"/>
                    </a:cubicBezTo>
                    <a:cubicBezTo>
                      <a:pt x="91" y="741"/>
                      <a:pt x="91" y="741"/>
                      <a:pt x="91" y="741"/>
                    </a:cubicBezTo>
                    <a:cubicBezTo>
                      <a:pt x="91" y="741"/>
                      <a:pt x="80" y="752"/>
                      <a:pt x="76" y="762"/>
                    </a:cubicBezTo>
                    <a:cubicBezTo>
                      <a:pt x="72" y="772"/>
                      <a:pt x="72" y="784"/>
                      <a:pt x="72" y="784"/>
                    </a:cubicBezTo>
                    <a:cubicBezTo>
                      <a:pt x="63" y="784"/>
                      <a:pt x="63" y="784"/>
                      <a:pt x="63" y="784"/>
                    </a:cubicBezTo>
                    <a:cubicBezTo>
                      <a:pt x="63" y="784"/>
                      <a:pt x="73" y="796"/>
                      <a:pt x="62" y="806"/>
                    </a:cubicBezTo>
                    <a:cubicBezTo>
                      <a:pt x="51" y="816"/>
                      <a:pt x="49" y="811"/>
                      <a:pt x="49" y="811"/>
                    </a:cubicBezTo>
                    <a:cubicBezTo>
                      <a:pt x="49" y="811"/>
                      <a:pt x="32" y="829"/>
                      <a:pt x="32" y="843"/>
                    </a:cubicBezTo>
                    <a:cubicBezTo>
                      <a:pt x="32" y="850"/>
                      <a:pt x="32" y="860"/>
                      <a:pt x="31" y="868"/>
                    </a:cubicBezTo>
                    <a:cubicBezTo>
                      <a:pt x="31" y="868"/>
                      <a:pt x="31" y="868"/>
                      <a:pt x="31" y="868"/>
                    </a:cubicBezTo>
                    <a:cubicBezTo>
                      <a:pt x="31" y="875"/>
                      <a:pt x="31" y="881"/>
                      <a:pt x="31" y="881"/>
                    </a:cubicBezTo>
                    <a:cubicBezTo>
                      <a:pt x="31" y="881"/>
                      <a:pt x="42" y="880"/>
                      <a:pt x="42" y="885"/>
                    </a:cubicBezTo>
                    <a:cubicBezTo>
                      <a:pt x="42" y="890"/>
                      <a:pt x="42" y="903"/>
                      <a:pt x="46" y="906"/>
                    </a:cubicBezTo>
                    <a:cubicBezTo>
                      <a:pt x="50" y="909"/>
                      <a:pt x="55" y="898"/>
                      <a:pt x="55" y="898"/>
                    </a:cubicBezTo>
                    <a:cubicBezTo>
                      <a:pt x="63" y="921"/>
                      <a:pt x="63" y="921"/>
                      <a:pt x="63" y="921"/>
                    </a:cubicBezTo>
                    <a:cubicBezTo>
                      <a:pt x="61" y="952"/>
                      <a:pt x="61" y="952"/>
                      <a:pt x="61" y="952"/>
                    </a:cubicBezTo>
                    <a:cubicBezTo>
                      <a:pt x="52" y="952"/>
                      <a:pt x="52" y="952"/>
                      <a:pt x="52" y="952"/>
                    </a:cubicBezTo>
                    <a:cubicBezTo>
                      <a:pt x="55" y="966"/>
                      <a:pt x="55" y="966"/>
                      <a:pt x="55" y="966"/>
                    </a:cubicBezTo>
                    <a:cubicBezTo>
                      <a:pt x="47" y="972"/>
                      <a:pt x="47" y="972"/>
                      <a:pt x="47" y="972"/>
                    </a:cubicBezTo>
                    <a:cubicBezTo>
                      <a:pt x="47" y="972"/>
                      <a:pt x="70" y="1001"/>
                      <a:pt x="70" y="1019"/>
                    </a:cubicBezTo>
                    <a:cubicBezTo>
                      <a:pt x="70" y="1037"/>
                      <a:pt x="64" y="1058"/>
                      <a:pt x="64" y="1058"/>
                    </a:cubicBezTo>
                    <a:cubicBezTo>
                      <a:pt x="62" y="1087"/>
                      <a:pt x="62" y="1087"/>
                      <a:pt x="62" y="1087"/>
                    </a:cubicBezTo>
                    <a:cubicBezTo>
                      <a:pt x="62" y="1087"/>
                      <a:pt x="46" y="1104"/>
                      <a:pt x="43" y="1119"/>
                    </a:cubicBezTo>
                    <a:cubicBezTo>
                      <a:pt x="41" y="1128"/>
                      <a:pt x="41" y="1143"/>
                      <a:pt x="41" y="1154"/>
                    </a:cubicBezTo>
                    <a:cubicBezTo>
                      <a:pt x="40" y="1161"/>
                      <a:pt x="40" y="1167"/>
                      <a:pt x="40" y="1168"/>
                    </a:cubicBezTo>
                    <a:cubicBezTo>
                      <a:pt x="39" y="1171"/>
                      <a:pt x="29" y="1178"/>
                      <a:pt x="22" y="1191"/>
                    </a:cubicBezTo>
                    <a:cubicBezTo>
                      <a:pt x="15" y="1204"/>
                      <a:pt x="0" y="1217"/>
                      <a:pt x="0" y="1217"/>
                    </a:cubicBezTo>
                    <a:cubicBezTo>
                      <a:pt x="2" y="1224"/>
                      <a:pt x="2" y="1224"/>
                      <a:pt x="2" y="1224"/>
                    </a:cubicBezTo>
                    <a:cubicBezTo>
                      <a:pt x="8" y="1223"/>
                      <a:pt x="8" y="1223"/>
                      <a:pt x="8" y="1223"/>
                    </a:cubicBezTo>
                    <a:cubicBezTo>
                      <a:pt x="8" y="1223"/>
                      <a:pt x="17" y="1232"/>
                      <a:pt x="17" y="1239"/>
                    </a:cubicBezTo>
                    <a:cubicBezTo>
                      <a:pt x="17" y="1246"/>
                      <a:pt x="20" y="1252"/>
                      <a:pt x="20" y="1252"/>
                    </a:cubicBezTo>
                    <a:cubicBezTo>
                      <a:pt x="29" y="1260"/>
                      <a:pt x="29" y="1260"/>
                      <a:pt x="29" y="1260"/>
                    </a:cubicBezTo>
                    <a:cubicBezTo>
                      <a:pt x="29" y="1260"/>
                      <a:pt x="28" y="1261"/>
                      <a:pt x="28" y="1268"/>
                    </a:cubicBezTo>
                    <a:cubicBezTo>
                      <a:pt x="28" y="1273"/>
                      <a:pt x="32" y="1277"/>
                      <a:pt x="34" y="1280"/>
                    </a:cubicBezTo>
                    <a:cubicBezTo>
                      <a:pt x="35" y="1281"/>
                      <a:pt x="36" y="1282"/>
                      <a:pt x="36" y="1282"/>
                    </a:cubicBezTo>
                    <a:cubicBezTo>
                      <a:pt x="36" y="1282"/>
                      <a:pt x="26" y="1297"/>
                      <a:pt x="25" y="1304"/>
                    </a:cubicBezTo>
                    <a:cubicBezTo>
                      <a:pt x="25" y="1305"/>
                      <a:pt x="25" y="1305"/>
                      <a:pt x="25" y="1306"/>
                    </a:cubicBezTo>
                    <a:cubicBezTo>
                      <a:pt x="24" y="1313"/>
                      <a:pt x="24" y="1323"/>
                      <a:pt x="24" y="1323"/>
                    </a:cubicBezTo>
                    <a:cubicBezTo>
                      <a:pt x="18" y="1326"/>
                      <a:pt x="18" y="1326"/>
                      <a:pt x="18" y="1326"/>
                    </a:cubicBezTo>
                    <a:cubicBezTo>
                      <a:pt x="18" y="1326"/>
                      <a:pt x="22" y="1347"/>
                      <a:pt x="31" y="1352"/>
                    </a:cubicBezTo>
                    <a:cubicBezTo>
                      <a:pt x="40" y="1357"/>
                      <a:pt x="50" y="1352"/>
                      <a:pt x="50" y="1352"/>
                    </a:cubicBezTo>
                    <a:cubicBezTo>
                      <a:pt x="46" y="1375"/>
                      <a:pt x="46" y="1375"/>
                      <a:pt x="46" y="1375"/>
                    </a:cubicBezTo>
                    <a:cubicBezTo>
                      <a:pt x="46" y="1375"/>
                      <a:pt x="54" y="1383"/>
                      <a:pt x="61" y="1377"/>
                    </a:cubicBezTo>
                    <a:cubicBezTo>
                      <a:pt x="68" y="1371"/>
                      <a:pt x="92" y="1372"/>
                      <a:pt x="92" y="1372"/>
                    </a:cubicBezTo>
                    <a:cubicBezTo>
                      <a:pt x="109" y="1366"/>
                      <a:pt x="109" y="1366"/>
                      <a:pt x="109" y="1366"/>
                    </a:cubicBezTo>
                    <a:cubicBezTo>
                      <a:pt x="109" y="1381"/>
                      <a:pt x="109" y="1381"/>
                      <a:pt x="109" y="1381"/>
                    </a:cubicBezTo>
                    <a:cubicBezTo>
                      <a:pt x="109" y="1381"/>
                      <a:pt x="85" y="1369"/>
                      <a:pt x="83" y="1379"/>
                    </a:cubicBezTo>
                    <a:cubicBezTo>
                      <a:pt x="81" y="1389"/>
                      <a:pt x="88" y="1395"/>
                      <a:pt x="88" y="1395"/>
                    </a:cubicBezTo>
                    <a:cubicBezTo>
                      <a:pt x="109" y="1390"/>
                      <a:pt x="109" y="1390"/>
                      <a:pt x="109" y="1390"/>
                    </a:cubicBezTo>
                    <a:cubicBezTo>
                      <a:pt x="85" y="1402"/>
                      <a:pt x="85" y="1402"/>
                      <a:pt x="85" y="1402"/>
                    </a:cubicBezTo>
                    <a:cubicBezTo>
                      <a:pt x="104" y="1430"/>
                      <a:pt x="104" y="1430"/>
                      <a:pt x="104" y="1430"/>
                    </a:cubicBezTo>
                    <a:cubicBezTo>
                      <a:pt x="109" y="1415"/>
                      <a:pt x="109" y="1415"/>
                      <a:pt x="109" y="1415"/>
                    </a:cubicBezTo>
                    <a:cubicBezTo>
                      <a:pt x="109" y="1415"/>
                      <a:pt x="113" y="1429"/>
                      <a:pt x="118" y="1431"/>
                    </a:cubicBezTo>
                    <a:cubicBezTo>
                      <a:pt x="123" y="1433"/>
                      <a:pt x="128" y="1432"/>
                      <a:pt x="128" y="1432"/>
                    </a:cubicBezTo>
                    <a:cubicBezTo>
                      <a:pt x="128" y="1432"/>
                      <a:pt x="119" y="1456"/>
                      <a:pt x="134" y="1463"/>
                    </a:cubicBezTo>
                    <a:cubicBezTo>
                      <a:pt x="149" y="1470"/>
                      <a:pt x="154" y="1467"/>
                      <a:pt x="154" y="1467"/>
                    </a:cubicBezTo>
                    <a:cubicBezTo>
                      <a:pt x="154" y="1467"/>
                      <a:pt x="151" y="1479"/>
                      <a:pt x="155" y="1483"/>
                    </a:cubicBezTo>
                    <a:cubicBezTo>
                      <a:pt x="159" y="1487"/>
                      <a:pt x="168" y="1478"/>
                      <a:pt x="168" y="1478"/>
                    </a:cubicBezTo>
                    <a:cubicBezTo>
                      <a:pt x="168" y="1478"/>
                      <a:pt x="172" y="1498"/>
                      <a:pt x="176" y="1505"/>
                    </a:cubicBezTo>
                    <a:cubicBezTo>
                      <a:pt x="180" y="1512"/>
                      <a:pt x="195" y="1523"/>
                      <a:pt x="195" y="1523"/>
                    </a:cubicBezTo>
                    <a:cubicBezTo>
                      <a:pt x="186" y="1528"/>
                      <a:pt x="186" y="1528"/>
                      <a:pt x="186" y="1528"/>
                    </a:cubicBezTo>
                    <a:cubicBezTo>
                      <a:pt x="195" y="1535"/>
                      <a:pt x="195" y="1535"/>
                      <a:pt x="195" y="1535"/>
                    </a:cubicBezTo>
                    <a:cubicBezTo>
                      <a:pt x="195" y="1535"/>
                      <a:pt x="187" y="1544"/>
                      <a:pt x="187" y="1553"/>
                    </a:cubicBezTo>
                    <a:cubicBezTo>
                      <a:pt x="187" y="1562"/>
                      <a:pt x="202" y="1572"/>
                      <a:pt x="202" y="1572"/>
                    </a:cubicBezTo>
                    <a:cubicBezTo>
                      <a:pt x="201" y="1590"/>
                      <a:pt x="201" y="1590"/>
                      <a:pt x="201" y="1590"/>
                    </a:cubicBezTo>
                    <a:cubicBezTo>
                      <a:pt x="215" y="1601"/>
                      <a:pt x="215" y="1601"/>
                      <a:pt x="215" y="1601"/>
                    </a:cubicBezTo>
                    <a:cubicBezTo>
                      <a:pt x="215" y="1601"/>
                      <a:pt x="214" y="1608"/>
                      <a:pt x="223" y="1617"/>
                    </a:cubicBezTo>
                    <a:cubicBezTo>
                      <a:pt x="232" y="1626"/>
                      <a:pt x="251" y="1626"/>
                      <a:pt x="251" y="1626"/>
                    </a:cubicBezTo>
                    <a:cubicBezTo>
                      <a:pt x="271" y="1648"/>
                      <a:pt x="271" y="1648"/>
                      <a:pt x="271" y="1648"/>
                    </a:cubicBezTo>
                    <a:cubicBezTo>
                      <a:pt x="257" y="1632"/>
                      <a:pt x="257" y="1632"/>
                      <a:pt x="257" y="1632"/>
                    </a:cubicBezTo>
                    <a:cubicBezTo>
                      <a:pt x="280" y="1658"/>
                      <a:pt x="280" y="1658"/>
                      <a:pt x="280" y="1658"/>
                    </a:cubicBezTo>
                    <a:cubicBezTo>
                      <a:pt x="297" y="1660"/>
                      <a:pt x="297" y="1660"/>
                      <a:pt x="297" y="1660"/>
                    </a:cubicBezTo>
                    <a:cubicBezTo>
                      <a:pt x="305" y="1678"/>
                      <a:pt x="305" y="1678"/>
                      <a:pt x="305" y="1678"/>
                    </a:cubicBezTo>
                    <a:cubicBezTo>
                      <a:pt x="305" y="1678"/>
                      <a:pt x="323" y="1674"/>
                      <a:pt x="327" y="1682"/>
                    </a:cubicBezTo>
                    <a:cubicBezTo>
                      <a:pt x="331" y="1690"/>
                      <a:pt x="346" y="1716"/>
                      <a:pt x="362" y="1730"/>
                    </a:cubicBezTo>
                    <a:cubicBezTo>
                      <a:pt x="378" y="1744"/>
                      <a:pt x="406" y="1751"/>
                      <a:pt x="413" y="1756"/>
                    </a:cubicBezTo>
                    <a:cubicBezTo>
                      <a:pt x="420" y="1761"/>
                      <a:pt x="437" y="1779"/>
                      <a:pt x="452" y="1779"/>
                    </a:cubicBezTo>
                    <a:cubicBezTo>
                      <a:pt x="453" y="1779"/>
                      <a:pt x="454" y="1779"/>
                      <a:pt x="455" y="1779"/>
                    </a:cubicBezTo>
                    <a:cubicBezTo>
                      <a:pt x="467" y="1777"/>
                      <a:pt x="470" y="1767"/>
                      <a:pt x="470" y="1767"/>
                    </a:cubicBezTo>
                    <a:cubicBezTo>
                      <a:pt x="479" y="1767"/>
                      <a:pt x="479" y="1767"/>
                      <a:pt x="479" y="1767"/>
                    </a:cubicBezTo>
                    <a:cubicBezTo>
                      <a:pt x="489" y="1759"/>
                      <a:pt x="489" y="1759"/>
                      <a:pt x="489" y="1759"/>
                    </a:cubicBezTo>
                    <a:cubicBezTo>
                      <a:pt x="489" y="1759"/>
                      <a:pt x="535" y="1734"/>
                      <a:pt x="555" y="1736"/>
                    </a:cubicBezTo>
                    <a:cubicBezTo>
                      <a:pt x="575" y="1738"/>
                      <a:pt x="582" y="1732"/>
                      <a:pt x="582" y="1732"/>
                    </a:cubicBezTo>
                    <a:cubicBezTo>
                      <a:pt x="582" y="1732"/>
                      <a:pt x="613" y="1721"/>
                      <a:pt x="622" y="1726"/>
                    </a:cubicBezTo>
                    <a:cubicBezTo>
                      <a:pt x="631" y="1731"/>
                      <a:pt x="633" y="1736"/>
                      <a:pt x="640" y="1735"/>
                    </a:cubicBezTo>
                    <a:cubicBezTo>
                      <a:pt x="647" y="1734"/>
                      <a:pt x="660" y="1725"/>
                      <a:pt x="660" y="1725"/>
                    </a:cubicBezTo>
                    <a:cubicBezTo>
                      <a:pt x="660" y="1725"/>
                      <a:pt x="661" y="1735"/>
                      <a:pt x="677" y="1742"/>
                    </a:cubicBezTo>
                    <a:cubicBezTo>
                      <a:pt x="681" y="1744"/>
                      <a:pt x="685" y="1745"/>
                      <a:pt x="689" y="1746"/>
                    </a:cubicBezTo>
                    <a:cubicBezTo>
                      <a:pt x="698" y="1748"/>
                      <a:pt x="704" y="1748"/>
                      <a:pt x="704" y="1748"/>
                    </a:cubicBezTo>
                    <a:cubicBezTo>
                      <a:pt x="704" y="1748"/>
                      <a:pt x="708" y="1763"/>
                      <a:pt x="718" y="1759"/>
                    </a:cubicBezTo>
                    <a:cubicBezTo>
                      <a:pt x="728" y="1755"/>
                      <a:pt x="749" y="1737"/>
                      <a:pt x="756" y="1735"/>
                    </a:cubicBezTo>
                    <a:cubicBezTo>
                      <a:pt x="763" y="1733"/>
                      <a:pt x="774" y="1735"/>
                      <a:pt x="774" y="1735"/>
                    </a:cubicBezTo>
                    <a:cubicBezTo>
                      <a:pt x="774" y="1735"/>
                      <a:pt x="795" y="1717"/>
                      <a:pt x="798" y="1716"/>
                    </a:cubicBezTo>
                    <a:cubicBezTo>
                      <a:pt x="801" y="1715"/>
                      <a:pt x="816" y="1712"/>
                      <a:pt x="816" y="1712"/>
                    </a:cubicBezTo>
                    <a:cubicBezTo>
                      <a:pt x="816" y="1712"/>
                      <a:pt x="822" y="1696"/>
                      <a:pt x="830" y="1697"/>
                    </a:cubicBezTo>
                    <a:cubicBezTo>
                      <a:pt x="838" y="1698"/>
                      <a:pt x="844" y="1706"/>
                      <a:pt x="853" y="1701"/>
                    </a:cubicBezTo>
                    <a:cubicBezTo>
                      <a:pt x="858" y="1698"/>
                      <a:pt x="864" y="1692"/>
                      <a:pt x="870" y="1687"/>
                    </a:cubicBezTo>
                    <a:cubicBezTo>
                      <a:pt x="875" y="1681"/>
                      <a:pt x="881" y="1677"/>
                      <a:pt x="887" y="1676"/>
                    </a:cubicBezTo>
                    <a:cubicBezTo>
                      <a:pt x="891" y="1675"/>
                      <a:pt x="895" y="1675"/>
                      <a:pt x="900" y="1675"/>
                    </a:cubicBezTo>
                    <a:cubicBezTo>
                      <a:pt x="900" y="1675"/>
                      <a:pt x="900" y="1675"/>
                      <a:pt x="900" y="1675"/>
                    </a:cubicBezTo>
                    <a:cubicBezTo>
                      <a:pt x="911" y="1676"/>
                      <a:pt x="923" y="1678"/>
                      <a:pt x="923" y="1678"/>
                    </a:cubicBezTo>
                    <a:cubicBezTo>
                      <a:pt x="931" y="1664"/>
                      <a:pt x="931" y="1664"/>
                      <a:pt x="931" y="1664"/>
                    </a:cubicBezTo>
                    <a:cubicBezTo>
                      <a:pt x="931" y="1664"/>
                      <a:pt x="935" y="1666"/>
                      <a:pt x="941" y="1669"/>
                    </a:cubicBezTo>
                    <a:cubicBezTo>
                      <a:pt x="948" y="1672"/>
                      <a:pt x="958" y="1675"/>
                      <a:pt x="964" y="1673"/>
                    </a:cubicBezTo>
                    <a:cubicBezTo>
                      <a:pt x="975" y="1669"/>
                      <a:pt x="985" y="1661"/>
                      <a:pt x="985" y="1661"/>
                    </a:cubicBezTo>
                    <a:cubicBezTo>
                      <a:pt x="988" y="1668"/>
                      <a:pt x="988" y="1668"/>
                      <a:pt x="988" y="1668"/>
                    </a:cubicBezTo>
                    <a:cubicBezTo>
                      <a:pt x="988" y="1668"/>
                      <a:pt x="1021" y="1661"/>
                      <a:pt x="1037" y="1680"/>
                    </a:cubicBezTo>
                    <a:cubicBezTo>
                      <a:pt x="1053" y="1699"/>
                      <a:pt x="1054" y="1708"/>
                      <a:pt x="1054" y="1708"/>
                    </a:cubicBezTo>
                    <a:cubicBezTo>
                      <a:pt x="1068" y="1707"/>
                      <a:pt x="1068" y="1707"/>
                      <a:pt x="1068" y="1707"/>
                    </a:cubicBezTo>
                    <a:cubicBezTo>
                      <a:pt x="1068" y="1707"/>
                      <a:pt x="1058" y="1722"/>
                      <a:pt x="1061" y="1723"/>
                    </a:cubicBezTo>
                    <a:cubicBezTo>
                      <a:pt x="1064" y="1724"/>
                      <a:pt x="1074" y="1717"/>
                      <a:pt x="1074" y="1720"/>
                    </a:cubicBezTo>
                    <a:cubicBezTo>
                      <a:pt x="1074" y="1723"/>
                      <a:pt x="1069" y="1731"/>
                      <a:pt x="1069" y="1739"/>
                    </a:cubicBezTo>
                    <a:cubicBezTo>
                      <a:pt x="1069" y="1747"/>
                      <a:pt x="1077" y="1776"/>
                      <a:pt x="1098" y="1777"/>
                    </a:cubicBezTo>
                    <a:cubicBezTo>
                      <a:pt x="1119" y="1778"/>
                      <a:pt x="1132" y="1776"/>
                      <a:pt x="1132" y="1776"/>
                    </a:cubicBezTo>
                    <a:cubicBezTo>
                      <a:pt x="1135" y="1758"/>
                      <a:pt x="1135" y="1758"/>
                      <a:pt x="1135" y="1758"/>
                    </a:cubicBezTo>
                    <a:cubicBezTo>
                      <a:pt x="1153" y="1768"/>
                      <a:pt x="1153" y="1768"/>
                      <a:pt x="1153" y="1768"/>
                    </a:cubicBezTo>
                    <a:cubicBezTo>
                      <a:pt x="1169" y="1763"/>
                      <a:pt x="1169" y="1763"/>
                      <a:pt x="1169" y="1763"/>
                    </a:cubicBezTo>
                    <a:cubicBezTo>
                      <a:pt x="1178" y="1772"/>
                      <a:pt x="1178" y="1772"/>
                      <a:pt x="1178" y="1772"/>
                    </a:cubicBezTo>
                    <a:cubicBezTo>
                      <a:pt x="1206" y="1771"/>
                      <a:pt x="1206" y="1771"/>
                      <a:pt x="1206" y="1771"/>
                    </a:cubicBezTo>
                    <a:cubicBezTo>
                      <a:pt x="1206" y="1755"/>
                      <a:pt x="1206" y="1755"/>
                      <a:pt x="1206" y="1755"/>
                    </a:cubicBezTo>
                    <a:cubicBezTo>
                      <a:pt x="1223" y="1754"/>
                      <a:pt x="1223" y="1754"/>
                      <a:pt x="1223" y="1754"/>
                    </a:cubicBezTo>
                    <a:cubicBezTo>
                      <a:pt x="1222" y="1757"/>
                      <a:pt x="1222" y="1757"/>
                      <a:pt x="1222" y="1757"/>
                    </a:cubicBezTo>
                    <a:cubicBezTo>
                      <a:pt x="1218" y="1766"/>
                      <a:pt x="1218" y="1766"/>
                      <a:pt x="1218" y="1766"/>
                    </a:cubicBezTo>
                    <a:cubicBezTo>
                      <a:pt x="1236" y="1763"/>
                      <a:pt x="1236" y="1763"/>
                      <a:pt x="1236" y="1763"/>
                    </a:cubicBezTo>
                    <a:cubicBezTo>
                      <a:pt x="1236" y="1763"/>
                      <a:pt x="1235" y="1785"/>
                      <a:pt x="1245" y="1794"/>
                    </a:cubicBezTo>
                    <a:cubicBezTo>
                      <a:pt x="1255" y="1803"/>
                      <a:pt x="1262" y="1805"/>
                      <a:pt x="1262" y="1805"/>
                    </a:cubicBezTo>
                    <a:cubicBezTo>
                      <a:pt x="1276" y="1792"/>
                      <a:pt x="1276" y="1792"/>
                      <a:pt x="1276" y="1792"/>
                    </a:cubicBezTo>
                    <a:cubicBezTo>
                      <a:pt x="1263" y="1812"/>
                      <a:pt x="1263" y="1812"/>
                      <a:pt x="1263" y="1812"/>
                    </a:cubicBezTo>
                    <a:cubicBezTo>
                      <a:pt x="1275" y="1830"/>
                      <a:pt x="1275" y="1830"/>
                      <a:pt x="1275" y="1830"/>
                    </a:cubicBezTo>
                    <a:cubicBezTo>
                      <a:pt x="1288" y="1835"/>
                      <a:pt x="1288" y="1835"/>
                      <a:pt x="1288" y="1835"/>
                    </a:cubicBezTo>
                    <a:cubicBezTo>
                      <a:pt x="1286" y="1865"/>
                      <a:pt x="1286" y="1865"/>
                      <a:pt x="1286" y="1865"/>
                    </a:cubicBezTo>
                    <a:cubicBezTo>
                      <a:pt x="1279" y="1867"/>
                      <a:pt x="1279" y="1867"/>
                      <a:pt x="1279" y="1867"/>
                    </a:cubicBezTo>
                    <a:cubicBezTo>
                      <a:pt x="1280" y="1888"/>
                      <a:pt x="1280" y="1888"/>
                      <a:pt x="1280" y="1888"/>
                    </a:cubicBezTo>
                    <a:cubicBezTo>
                      <a:pt x="1274" y="1891"/>
                      <a:pt x="1274" y="1891"/>
                      <a:pt x="1274" y="1891"/>
                    </a:cubicBezTo>
                    <a:cubicBezTo>
                      <a:pt x="1274" y="1891"/>
                      <a:pt x="1278" y="1909"/>
                      <a:pt x="1273" y="1917"/>
                    </a:cubicBezTo>
                    <a:cubicBezTo>
                      <a:pt x="1268" y="1925"/>
                      <a:pt x="1250" y="1938"/>
                      <a:pt x="1254" y="1945"/>
                    </a:cubicBezTo>
                    <a:cubicBezTo>
                      <a:pt x="1257" y="1951"/>
                      <a:pt x="1267" y="1954"/>
                      <a:pt x="1271" y="1955"/>
                    </a:cubicBezTo>
                    <a:cubicBezTo>
                      <a:pt x="1279" y="1953"/>
                      <a:pt x="1279" y="1953"/>
                      <a:pt x="1279" y="1953"/>
                    </a:cubicBezTo>
                    <a:cubicBezTo>
                      <a:pt x="1271" y="1955"/>
                      <a:pt x="1271" y="1955"/>
                      <a:pt x="1271" y="1955"/>
                    </a:cubicBezTo>
                    <a:cubicBezTo>
                      <a:pt x="1272" y="1956"/>
                      <a:pt x="1273" y="1956"/>
                      <a:pt x="1273" y="1956"/>
                    </a:cubicBezTo>
                    <a:cubicBezTo>
                      <a:pt x="1265" y="1961"/>
                      <a:pt x="1265" y="1961"/>
                      <a:pt x="1265" y="1961"/>
                    </a:cubicBezTo>
                    <a:cubicBezTo>
                      <a:pt x="1265" y="1961"/>
                      <a:pt x="1274" y="1989"/>
                      <a:pt x="1270" y="1991"/>
                    </a:cubicBezTo>
                    <a:cubicBezTo>
                      <a:pt x="1266" y="1993"/>
                      <a:pt x="1255" y="1991"/>
                      <a:pt x="1255" y="1991"/>
                    </a:cubicBezTo>
                    <a:cubicBezTo>
                      <a:pt x="1255" y="1991"/>
                      <a:pt x="1258" y="2032"/>
                      <a:pt x="1248" y="2043"/>
                    </a:cubicBezTo>
                    <a:cubicBezTo>
                      <a:pt x="1238" y="2054"/>
                      <a:pt x="1225" y="2050"/>
                      <a:pt x="1225" y="2050"/>
                    </a:cubicBezTo>
                    <a:cubicBezTo>
                      <a:pt x="1242" y="2087"/>
                      <a:pt x="1242" y="2087"/>
                      <a:pt x="1242" y="2087"/>
                    </a:cubicBezTo>
                    <a:cubicBezTo>
                      <a:pt x="1253" y="2079"/>
                      <a:pt x="1253" y="2079"/>
                      <a:pt x="1253" y="2079"/>
                    </a:cubicBezTo>
                    <a:cubicBezTo>
                      <a:pt x="1259" y="2092"/>
                      <a:pt x="1259" y="2092"/>
                      <a:pt x="1259" y="2092"/>
                    </a:cubicBezTo>
                    <a:cubicBezTo>
                      <a:pt x="1259" y="2092"/>
                      <a:pt x="1250" y="2105"/>
                      <a:pt x="1252" y="2112"/>
                    </a:cubicBezTo>
                    <a:cubicBezTo>
                      <a:pt x="1254" y="2119"/>
                      <a:pt x="1267" y="2116"/>
                      <a:pt x="1267" y="2116"/>
                    </a:cubicBezTo>
                    <a:cubicBezTo>
                      <a:pt x="1271" y="2143"/>
                      <a:pt x="1271" y="2143"/>
                      <a:pt x="1271" y="2143"/>
                    </a:cubicBezTo>
                    <a:cubicBezTo>
                      <a:pt x="1291" y="2147"/>
                      <a:pt x="1291" y="2147"/>
                      <a:pt x="1291" y="2147"/>
                    </a:cubicBezTo>
                    <a:cubicBezTo>
                      <a:pt x="1286" y="2155"/>
                      <a:pt x="1286" y="2155"/>
                      <a:pt x="1286" y="2155"/>
                    </a:cubicBezTo>
                    <a:cubicBezTo>
                      <a:pt x="1319" y="2190"/>
                      <a:pt x="1319" y="2190"/>
                      <a:pt x="1319" y="2190"/>
                    </a:cubicBezTo>
                    <a:cubicBezTo>
                      <a:pt x="1316" y="2195"/>
                      <a:pt x="1316" y="2195"/>
                      <a:pt x="1316" y="2195"/>
                    </a:cubicBezTo>
                    <a:cubicBezTo>
                      <a:pt x="1338" y="2222"/>
                      <a:pt x="1338" y="2222"/>
                      <a:pt x="1338" y="2222"/>
                    </a:cubicBezTo>
                    <a:cubicBezTo>
                      <a:pt x="1339" y="2223"/>
                      <a:pt x="1339" y="2223"/>
                      <a:pt x="1339" y="2223"/>
                    </a:cubicBezTo>
                    <a:cubicBezTo>
                      <a:pt x="1375" y="2254"/>
                      <a:pt x="1375" y="2254"/>
                      <a:pt x="1375" y="2254"/>
                    </a:cubicBezTo>
                    <a:cubicBezTo>
                      <a:pt x="1376" y="2266"/>
                      <a:pt x="1376" y="2266"/>
                      <a:pt x="1376" y="2266"/>
                    </a:cubicBezTo>
                    <a:cubicBezTo>
                      <a:pt x="1388" y="2282"/>
                      <a:pt x="1388" y="2282"/>
                      <a:pt x="1388" y="2282"/>
                    </a:cubicBezTo>
                    <a:cubicBezTo>
                      <a:pt x="1392" y="2320"/>
                      <a:pt x="1392" y="2320"/>
                      <a:pt x="1392" y="2320"/>
                    </a:cubicBezTo>
                    <a:cubicBezTo>
                      <a:pt x="1392" y="2320"/>
                      <a:pt x="1393" y="2321"/>
                      <a:pt x="1394" y="2322"/>
                    </a:cubicBezTo>
                    <a:cubicBezTo>
                      <a:pt x="1398" y="2320"/>
                      <a:pt x="1401" y="2318"/>
                      <a:pt x="1404" y="2316"/>
                    </a:cubicBezTo>
                    <a:cubicBezTo>
                      <a:pt x="1401" y="2318"/>
                      <a:pt x="1398" y="2320"/>
                      <a:pt x="1394" y="2322"/>
                    </a:cubicBezTo>
                    <a:cubicBezTo>
                      <a:pt x="1398" y="2325"/>
                      <a:pt x="1405" y="2332"/>
                      <a:pt x="1406" y="2337"/>
                    </a:cubicBezTo>
                    <a:cubicBezTo>
                      <a:pt x="1406" y="2338"/>
                      <a:pt x="1406" y="2339"/>
                      <a:pt x="1405" y="2340"/>
                    </a:cubicBezTo>
                    <a:cubicBezTo>
                      <a:pt x="1399" y="2344"/>
                      <a:pt x="1394" y="2345"/>
                      <a:pt x="1394" y="2345"/>
                    </a:cubicBezTo>
                    <a:cubicBezTo>
                      <a:pt x="1394" y="2345"/>
                      <a:pt x="1407" y="2364"/>
                      <a:pt x="1410" y="2371"/>
                    </a:cubicBezTo>
                    <a:cubicBezTo>
                      <a:pt x="1413" y="2378"/>
                      <a:pt x="1422" y="2381"/>
                      <a:pt x="1422" y="2381"/>
                    </a:cubicBezTo>
                    <a:cubicBezTo>
                      <a:pt x="1418" y="2400"/>
                      <a:pt x="1418" y="2400"/>
                      <a:pt x="1418" y="2400"/>
                    </a:cubicBezTo>
                    <a:cubicBezTo>
                      <a:pt x="1418" y="2400"/>
                      <a:pt x="1450" y="2437"/>
                      <a:pt x="1447" y="2464"/>
                    </a:cubicBezTo>
                    <a:cubicBezTo>
                      <a:pt x="1444" y="2491"/>
                      <a:pt x="1431" y="2497"/>
                      <a:pt x="1431" y="2497"/>
                    </a:cubicBezTo>
                    <a:cubicBezTo>
                      <a:pt x="1430" y="2514"/>
                      <a:pt x="1430" y="2514"/>
                      <a:pt x="1430" y="2514"/>
                    </a:cubicBezTo>
                    <a:cubicBezTo>
                      <a:pt x="1437" y="2513"/>
                      <a:pt x="1437" y="2513"/>
                      <a:pt x="1437" y="2513"/>
                    </a:cubicBezTo>
                    <a:cubicBezTo>
                      <a:pt x="1437" y="2513"/>
                      <a:pt x="1433" y="2536"/>
                      <a:pt x="1447" y="2557"/>
                    </a:cubicBezTo>
                    <a:cubicBezTo>
                      <a:pt x="1461" y="2578"/>
                      <a:pt x="1473" y="2616"/>
                      <a:pt x="1470" y="2631"/>
                    </a:cubicBezTo>
                    <a:cubicBezTo>
                      <a:pt x="1467" y="2646"/>
                      <a:pt x="1456" y="2663"/>
                      <a:pt x="1456" y="2663"/>
                    </a:cubicBezTo>
                    <a:cubicBezTo>
                      <a:pt x="1456" y="2663"/>
                      <a:pt x="1463" y="2679"/>
                      <a:pt x="1455" y="2685"/>
                    </a:cubicBezTo>
                    <a:cubicBezTo>
                      <a:pt x="1447" y="2691"/>
                      <a:pt x="1434" y="2689"/>
                      <a:pt x="1434" y="2689"/>
                    </a:cubicBezTo>
                    <a:cubicBezTo>
                      <a:pt x="1428" y="2703"/>
                      <a:pt x="1428" y="2703"/>
                      <a:pt x="1428" y="2703"/>
                    </a:cubicBezTo>
                    <a:cubicBezTo>
                      <a:pt x="1430" y="2718"/>
                      <a:pt x="1430" y="2718"/>
                      <a:pt x="1430" y="2718"/>
                    </a:cubicBezTo>
                    <a:cubicBezTo>
                      <a:pt x="1430" y="2718"/>
                      <a:pt x="1405" y="2715"/>
                      <a:pt x="1406" y="2727"/>
                    </a:cubicBezTo>
                    <a:cubicBezTo>
                      <a:pt x="1407" y="2739"/>
                      <a:pt x="1403" y="2757"/>
                      <a:pt x="1403" y="2757"/>
                    </a:cubicBezTo>
                    <a:cubicBezTo>
                      <a:pt x="1396" y="2767"/>
                      <a:pt x="1396" y="2767"/>
                      <a:pt x="1396" y="2767"/>
                    </a:cubicBezTo>
                    <a:cubicBezTo>
                      <a:pt x="1396" y="2767"/>
                      <a:pt x="1400" y="2799"/>
                      <a:pt x="1397" y="2809"/>
                    </a:cubicBezTo>
                    <a:cubicBezTo>
                      <a:pt x="1394" y="2819"/>
                      <a:pt x="1383" y="2822"/>
                      <a:pt x="1383" y="2822"/>
                    </a:cubicBezTo>
                    <a:cubicBezTo>
                      <a:pt x="1383" y="2849"/>
                      <a:pt x="1383" y="2849"/>
                      <a:pt x="1383" y="2849"/>
                    </a:cubicBezTo>
                    <a:cubicBezTo>
                      <a:pt x="1368" y="2861"/>
                      <a:pt x="1368" y="2861"/>
                      <a:pt x="1368" y="2861"/>
                    </a:cubicBezTo>
                    <a:cubicBezTo>
                      <a:pt x="1368" y="2888"/>
                      <a:pt x="1368" y="2888"/>
                      <a:pt x="1368" y="2888"/>
                    </a:cubicBezTo>
                    <a:cubicBezTo>
                      <a:pt x="1375" y="2897"/>
                      <a:pt x="1375" y="2897"/>
                      <a:pt x="1375" y="2897"/>
                    </a:cubicBezTo>
                    <a:cubicBezTo>
                      <a:pt x="1362" y="2912"/>
                      <a:pt x="1362" y="2912"/>
                      <a:pt x="1362" y="2912"/>
                    </a:cubicBezTo>
                    <a:cubicBezTo>
                      <a:pt x="1365" y="2939"/>
                      <a:pt x="1365" y="2939"/>
                      <a:pt x="1365" y="2939"/>
                    </a:cubicBezTo>
                    <a:cubicBezTo>
                      <a:pt x="1369" y="2985"/>
                      <a:pt x="1369" y="2985"/>
                      <a:pt x="1369" y="2985"/>
                    </a:cubicBezTo>
                    <a:cubicBezTo>
                      <a:pt x="1369" y="2985"/>
                      <a:pt x="1378" y="3002"/>
                      <a:pt x="1387" y="3015"/>
                    </a:cubicBezTo>
                    <a:cubicBezTo>
                      <a:pt x="1396" y="3028"/>
                      <a:pt x="1429" y="3076"/>
                      <a:pt x="1430" y="3093"/>
                    </a:cubicBezTo>
                    <a:cubicBezTo>
                      <a:pt x="1431" y="3110"/>
                      <a:pt x="1444" y="3127"/>
                      <a:pt x="1448" y="3140"/>
                    </a:cubicBezTo>
                    <a:cubicBezTo>
                      <a:pt x="1452" y="3153"/>
                      <a:pt x="1467" y="3168"/>
                      <a:pt x="1467" y="3168"/>
                    </a:cubicBezTo>
                    <a:cubicBezTo>
                      <a:pt x="1467" y="3182"/>
                      <a:pt x="1467" y="3182"/>
                      <a:pt x="1467" y="3182"/>
                    </a:cubicBezTo>
                    <a:cubicBezTo>
                      <a:pt x="1467" y="3182"/>
                      <a:pt x="1496" y="3203"/>
                      <a:pt x="1496" y="3219"/>
                    </a:cubicBezTo>
                    <a:cubicBezTo>
                      <a:pt x="1496" y="3235"/>
                      <a:pt x="1494" y="3309"/>
                      <a:pt x="1494" y="3309"/>
                    </a:cubicBezTo>
                    <a:cubicBezTo>
                      <a:pt x="1494" y="3309"/>
                      <a:pt x="1509" y="3334"/>
                      <a:pt x="1511" y="3354"/>
                    </a:cubicBezTo>
                    <a:cubicBezTo>
                      <a:pt x="1513" y="3374"/>
                      <a:pt x="1505" y="3374"/>
                      <a:pt x="1505" y="3374"/>
                    </a:cubicBezTo>
                    <a:cubicBezTo>
                      <a:pt x="1514" y="3407"/>
                      <a:pt x="1514" y="3407"/>
                      <a:pt x="1514" y="3407"/>
                    </a:cubicBezTo>
                    <a:cubicBezTo>
                      <a:pt x="1516" y="3431"/>
                      <a:pt x="1516" y="3431"/>
                      <a:pt x="1516" y="3431"/>
                    </a:cubicBezTo>
                    <a:cubicBezTo>
                      <a:pt x="1524" y="3431"/>
                      <a:pt x="1524" y="3431"/>
                      <a:pt x="1524" y="3431"/>
                    </a:cubicBezTo>
                    <a:cubicBezTo>
                      <a:pt x="1524" y="3431"/>
                      <a:pt x="1521" y="3451"/>
                      <a:pt x="1522" y="3455"/>
                    </a:cubicBezTo>
                    <a:cubicBezTo>
                      <a:pt x="1523" y="3459"/>
                      <a:pt x="1533" y="3467"/>
                      <a:pt x="1533" y="3467"/>
                    </a:cubicBezTo>
                    <a:cubicBezTo>
                      <a:pt x="1534" y="3486"/>
                      <a:pt x="1534" y="3486"/>
                      <a:pt x="1534" y="3486"/>
                    </a:cubicBezTo>
                    <a:cubicBezTo>
                      <a:pt x="1534" y="3486"/>
                      <a:pt x="1549" y="3518"/>
                      <a:pt x="1555" y="3529"/>
                    </a:cubicBezTo>
                    <a:cubicBezTo>
                      <a:pt x="1561" y="3540"/>
                      <a:pt x="1581" y="3547"/>
                      <a:pt x="1581" y="3547"/>
                    </a:cubicBezTo>
                    <a:cubicBezTo>
                      <a:pt x="1581" y="3547"/>
                      <a:pt x="1588" y="3570"/>
                      <a:pt x="1592" y="3574"/>
                    </a:cubicBezTo>
                    <a:cubicBezTo>
                      <a:pt x="1596" y="3578"/>
                      <a:pt x="1612" y="3596"/>
                      <a:pt x="1612" y="3609"/>
                    </a:cubicBezTo>
                    <a:cubicBezTo>
                      <a:pt x="1612" y="3622"/>
                      <a:pt x="1609" y="3648"/>
                      <a:pt x="1619" y="3663"/>
                    </a:cubicBezTo>
                    <a:cubicBezTo>
                      <a:pt x="1629" y="3678"/>
                      <a:pt x="1664" y="3711"/>
                      <a:pt x="1664" y="3725"/>
                    </a:cubicBezTo>
                    <a:cubicBezTo>
                      <a:pt x="1664" y="3739"/>
                      <a:pt x="1663" y="3766"/>
                      <a:pt x="1659" y="3770"/>
                    </a:cubicBezTo>
                    <a:cubicBezTo>
                      <a:pt x="1655" y="3774"/>
                      <a:pt x="1643" y="3766"/>
                      <a:pt x="1642" y="3774"/>
                    </a:cubicBezTo>
                    <a:cubicBezTo>
                      <a:pt x="1641" y="3782"/>
                      <a:pt x="1644" y="3790"/>
                      <a:pt x="1654" y="3807"/>
                    </a:cubicBezTo>
                    <a:cubicBezTo>
                      <a:pt x="1664" y="3824"/>
                      <a:pt x="1656" y="3843"/>
                      <a:pt x="1662" y="3851"/>
                    </a:cubicBezTo>
                    <a:cubicBezTo>
                      <a:pt x="1668" y="3859"/>
                      <a:pt x="1665" y="3848"/>
                      <a:pt x="1671" y="3845"/>
                    </a:cubicBezTo>
                    <a:cubicBezTo>
                      <a:pt x="1677" y="3842"/>
                      <a:pt x="1684" y="3852"/>
                      <a:pt x="1684" y="3852"/>
                    </a:cubicBezTo>
                    <a:cubicBezTo>
                      <a:pt x="1702" y="3858"/>
                      <a:pt x="1702" y="3858"/>
                      <a:pt x="1702" y="3858"/>
                    </a:cubicBezTo>
                    <a:cubicBezTo>
                      <a:pt x="1702" y="3858"/>
                      <a:pt x="1707" y="3884"/>
                      <a:pt x="1726" y="3881"/>
                    </a:cubicBezTo>
                    <a:cubicBezTo>
                      <a:pt x="1745" y="3878"/>
                      <a:pt x="1746" y="3864"/>
                      <a:pt x="1758" y="3860"/>
                    </a:cubicBezTo>
                    <a:cubicBezTo>
                      <a:pt x="1770" y="3856"/>
                      <a:pt x="1805" y="3867"/>
                      <a:pt x="1814" y="3864"/>
                    </a:cubicBezTo>
                    <a:cubicBezTo>
                      <a:pt x="1823" y="3861"/>
                      <a:pt x="1819" y="3840"/>
                      <a:pt x="1842" y="3840"/>
                    </a:cubicBezTo>
                    <a:cubicBezTo>
                      <a:pt x="1865" y="3840"/>
                      <a:pt x="1873" y="3848"/>
                      <a:pt x="1873" y="3848"/>
                    </a:cubicBezTo>
                    <a:cubicBezTo>
                      <a:pt x="1873" y="3848"/>
                      <a:pt x="1884" y="3837"/>
                      <a:pt x="1907" y="3838"/>
                    </a:cubicBezTo>
                    <a:cubicBezTo>
                      <a:pt x="1930" y="3839"/>
                      <a:pt x="1942" y="3849"/>
                      <a:pt x="1947" y="3848"/>
                    </a:cubicBezTo>
                    <a:cubicBezTo>
                      <a:pt x="1952" y="3847"/>
                      <a:pt x="1964" y="3837"/>
                      <a:pt x="1964" y="3837"/>
                    </a:cubicBezTo>
                    <a:cubicBezTo>
                      <a:pt x="1964" y="3837"/>
                      <a:pt x="1978" y="3844"/>
                      <a:pt x="1987" y="3839"/>
                    </a:cubicBezTo>
                    <a:cubicBezTo>
                      <a:pt x="1996" y="3834"/>
                      <a:pt x="2008" y="3826"/>
                      <a:pt x="2008" y="3826"/>
                    </a:cubicBezTo>
                    <a:cubicBezTo>
                      <a:pt x="2008" y="3826"/>
                      <a:pt x="2032" y="3834"/>
                      <a:pt x="2054" y="3819"/>
                    </a:cubicBezTo>
                    <a:cubicBezTo>
                      <a:pt x="2076" y="3804"/>
                      <a:pt x="2106" y="3775"/>
                      <a:pt x="2106" y="3775"/>
                    </a:cubicBezTo>
                    <a:cubicBezTo>
                      <a:pt x="2119" y="3767"/>
                      <a:pt x="2119" y="3767"/>
                      <a:pt x="2119" y="3767"/>
                    </a:cubicBezTo>
                    <a:cubicBezTo>
                      <a:pt x="2181" y="3701"/>
                      <a:pt x="2181" y="3701"/>
                      <a:pt x="2181" y="3701"/>
                    </a:cubicBezTo>
                    <a:cubicBezTo>
                      <a:pt x="2196" y="3702"/>
                      <a:pt x="2196" y="3702"/>
                      <a:pt x="2196" y="3702"/>
                    </a:cubicBezTo>
                    <a:cubicBezTo>
                      <a:pt x="2196" y="3702"/>
                      <a:pt x="2233" y="3651"/>
                      <a:pt x="2237" y="3637"/>
                    </a:cubicBezTo>
                    <a:cubicBezTo>
                      <a:pt x="2241" y="3623"/>
                      <a:pt x="2258" y="3587"/>
                      <a:pt x="2267" y="3581"/>
                    </a:cubicBezTo>
                    <a:cubicBezTo>
                      <a:pt x="2276" y="3575"/>
                      <a:pt x="2307" y="3562"/>
                      <a:pt x="2310" y="3551"/>
                    </a:cubicBezTo>
                    <a:cubicBezTo>
                      <a:pt x="2313" y="3540"/>
                      <a:pt x="2329" y="3499"/>
                      <a:pt x="2329" y="3499"/>
                    </a:cubicBezTo>
                    <a:cubicBezTo>
                      <a:pt x="2329" y="3499"/>
                      <a:pt x="2335" y="3482"/>
                      <a:pt x="2340" y="3466"/>
                    </a:cubicBezTo>
                    <a:cubicBezTo>
                      <a:pt x="2342" y="3458"/>
                      <a:pt x="2344" y="3451"/>
                      <a:pt x="2344" y="3446"/>
                    </a:cubicBezTo>
                    <a:cubicBezTo>
                      <a:pt x="2345" y="3431"/>
                      <a:pt x="2336" y="3420"/>
                      <a:pt x="2336" y="3420"/>
                    </a:cubicBezTo>
                    <a:cubicBezTo>
                      <a:pt x="2336" y="3420"/>
                      <a:pt x="2317" y="3414"/>
                      <a:pt x="2338" y="3394"/>
                    </a:cubicBezTo>
                    <a:cubicBezTo>
                      <a:pt x="2359" y="3374"/>
                      <a:pt x="2394" y="3360"/>
                      <a:pt x="2415" y="3348"/>
                    </a:cubicBezTo>
                    <a:cubicBezTo>
                      <a:pt x="2436" y="3336"/>
                      <a:pt x="2471" y="3319"/>
                      <a:pt x="2471" y="3310"/>
                    </a:cubicBezTo>
                    <a:cubicBezTo>
                      <a:pt x="2471" y="3301"/>
                      <a:pt x="2471" y="3293"/>
                      <a:pt x="2471" y="3293"/>
                    </a:cubicBezTo>
                    <a:cubicBezTo>
                      <a:pt x="2471" y="3293"/>
                      <a:pt x="2460" y="3302"/>
                      <a:pt x="2459" y="3288"/>
                    </a:cubicBezTo>
                    <a:cubicBezTo>
                      <a:pt x="2458" y="3274"/>
                      <a:pt x="2478" y="3259"/>
                      <a:pt x="2476" y="3249"/>
                    </a:cubicBezTo>
                    <a:cubicBezTo>
                      <a:pt x="2474" y="3239"/>
                      <a:pt x="2470" y="3225"/>
                      <a:pt x="2470" y="3225"/>
                    </a:cubicBezTo>
                    <a:cubicBezTo>
                      <a:pt x="2477" y="3206"/>
                      <a:pt x="2477" y="3206"/>
                      <a:pt x="2477" y="3206"/>
                    </a:cubicBezTo>
                    <a:cubicBezTo>
                      <a:pt x="2475" y="3201"/>
                      <a:pt x="2475" y="3201"/>
                      <a:pt x="2475" y="3201"/>
                    </a:cubicBezTo>
                    <a:cubicBezTo>
                      <a:pt x="2464" y="3214"/>
                      <a:pt x="2464" y="3214"/>
                      <a:pt x="2464" y="3214"/>
                    </a:cubicBezTo>
                    <a:cubicBezTo>
                      <a:pt x="2467" y="3187"/>
                      <a:pt x="2467" y="3187"/>
                      <a:pt x="2467" y="3187"/>
                    </a:cubicBezTo>
                    <a:cubicBezTo>
                      <a:pt x="2467" y="3187"/>
                      <a:pt x="2452" y="3172"/>
                      <a:pt x="2451" y="3162"/>
                    </a:cubicBezTo>
                    <a:cubicBezTo>
                      <a:pt x="2450" y="3152"/>
                      <a:pt x="2459" y="3142"/>
                      <a:pt x="2454" y="3130"/>
                    </a:cubicBezTo>
                    <a:cubicBezTo>
                      <a:pt x="2449" y="3118"/>
                      <a:pt x="2437" y="3129"/>
                      <a:pt x="2437" y="3116"/>
                    </a:cubicBezTo>
                    <a:cubicBezTo>
                      <a:pt x="2437" y="3103"/>
                      <a:pt x="2448" y="3082"/>
                      <a:pt x="2451" y="3078"/>
                    </a:cubicBezTo>
                    <a:cubicBezTo>
                      <a:pt x="2454" y="3074"/>
                      <a:pt x="2478" y="3068"/>
                      <a:pt x="2481" y="3059"/>
                    </a:cubicBezTo>
                    <a:cubicBezTo>
                      <a:pt x="2484" y="3050"/>
                      <a:pt x="2489" y="3035"/>
                      <a:pt x="2496" y="3030"/>
                    </a:cubicBezTo>
                    <a:cubicBezTo>
                      <a:pt x="2503" y="3025"/>
                      <a:pt x="2508" y="3030"/>
                      <a:pt x="2516" y="3024"/>
                    </a:cubicBezTo>
                    <a:cubicBezTo>
                      <a:pt x="2524" y="3018"/>
                      <a:pt x="2539" y="3010"/>
                      <a:pt x="2541" y="2994"/>
                    </a:cubicBezTo>
                    <a:cubicBezTo>
                      <a:pt x="2543" y="2978"/>
                      <a:pt x="2560" y="2960"/>
                      <a:pt x="2577" y="2952"/>
                    </a:cubicBezTo>
                    <a:cubicBezTo>
                      <a:pt x="2594" y="2944"/>
                      <a:pt x="2638" y="2930"/>
                      <a:pt x="2646" y="2923"/>
                    </a:cubicBezTo>
                    <a:cubicBezTo>
                      <a:pt x="2654" y="2916"/>
                      <a:pt x="2687" y="2899"/>
                      <a:pt x="2687" y="2899"/>
                    </a:cubicBezTo>
                    <a:cubicBezTo>
                      <a:pt x="2687" y="2889"/>
                      <a:pt x="2687" y="2889"/>
                      <a:pt x="2687" y="2889"/>
                    </a:cubicBezTo>
                    <a:cubicBezTo>
                      <a:pt x="2687" y="2889"/>
                      <a:pt x="2705" y="2870"/>
                      <a:pt x="2705" y="2865"/>
                    </a:cubicBezTo>
                    <a:cubicBezTo>
                      <a:pt x="2705" y="2860"/>
                      <a:pt x="2727" y="2838"/>
                      <a:pt x="2727" y="2838"/>
                    </a:cubicBezTo>
                    <a:cubicBezTo>
                      <a:pt x="2725" y="2829"/>
                      <a:pt x="2725" y="2829"/>
                      <a:pt x="2725" y="2829"/>
                    </a:cubicBezTo>
                    <a:cubicBezTo>
                      <a:pt x="2725" y="2829"/>
                      <a:pt x="2737" y="2812"/>
                      <a:pt x="2737" y="2804"/>
                    </a:cubicBezTo>
                    <a:cubicBezTo>
                      <a:pt x="2737" y="2796"/>
                      <a:pt x="2736" y="2785"/>
                      <a:pt x="2736" y="2785"/>
                    </a:cubicBezTo>
                    <a:cubicBezTo>
                      <a:pt x="2728" y="2786"/>
                      <a:pt x="2728" y="2786"/>
                      <a:pt x="2728" y="2786"/>
                    </a:cubicBezTo>
                    <a:cubicBezTo>
                      <a:pt x="2728" y="2745"/>
                      <a:pt x="2728" y="2745"/>
                      <a:pt x="2728" y="2745"/>
                    </a:cubicBezTo>
                    <a:cubicBezTo>
                      <a:pt x="2720" y="2737"/>
                      <a:pt x="2720" y="2737"/>
                      <a:pt x="2720" y="2737"/>
                    </a:cubicBezTo>
                    <a:cubicBezTo>
                      <a:pt x="2731" y="2730"/>
                      <a:pt x="2731" y="2730"/>
                      <a:pt x="2731" y="2730"/>
                    </a:cubicBezTo>
                    <a:cubicBezTo>
                      <a:pt x="2724" y="2699"/>
                      <a:pt x="2724" y="2699"/>
                      <a:pt x="2724" y="2699"/>
                    </a:cubicBezTo>
                    <a:cubicBezTo>
                      <a:pt x="2732" y="2679"/>
                      <a:pt x="2732" y="2679"/>
                      <a:pt x="2732" y="2679"/>
                    </a:cubicBezTo>
                    <a:cubicBezTo>
                      <a:pt x="2722" y="2653"/>
                      <a:pt x="2722" y="2653"/>
                      <a:pt x="2722" y="2653"/>
                    </a:cubicBezTo>
                    <a:cubicBezTo>
                      <a:pt x="2722" y="2653"/>
                      <a:pt x="2734" y="2596"/>
                      <a:pt x="2734" y="2588"/>
                    </a:cubicBezTo>
                    <a:cubicBezTo>
                      <a:pt x="2734" y="2580"/>
                      <a:pt x="2726" y="2575"/>
                      <a:pt x="2726" y="2575"/>
                    </a:cubicBezTo>
                    <a:cubicBezTo>
                      <a:pt x="2726" y="2575"/>
                      <a:pt x="2726" y="2575"/>
                      <a:pt x="2726" y="2575"/>
                    </a:cubicBezTo>
                    <a:cubicBezTo>
                      <a:pt x="2723" y="2564"/>
                      <a:pt x="2723" y="2564"/>
                      <a:pt x="2723" y="2564"/>
                    </a:cubicBezTo>
                    <a:cubicBezTo>
                      <a:pt x="2723" y="2564"/>
                      <a:pt x="2695" y="2557"/>
                      <a:pt x="2693" y="2546"/>
                    </a:cubicBezTo>
                    <a:cubicBezTo>
                      <a:pt x="2691" y="2535"/>
                      <a:pt x="2689" y="2504"/>
                      <a:pt x="2689" y="2504"/>
                    </a:cubicBezTo>
                    <a:cubicBezTo>
                      <a:pt x="2674" y="2473"/>
                      <a:pt x="2674" y="2473"/>
                      <a:pt x="2674" y="2473"/>
                    </a:cubicBezTo>
                    <a:cubicBezTo>
                      <a:pt x="2683" y="2442"/>
                      <a:pt x="2683" y="2442"/>
                      <a:pt x="2683" y="2442"/>
                    </a:cubicBezTo>
                    <a:cubicBezTo>
                      <a:pt x="2672" y="2428"/>
                      <a:pt x="2672" y="2428"/>
                      <a:pt x="2672" y="2428"/>
                    </a:cubicBezTo>
                    <a:cubicBezTo>
                      <a:pt x="2672" y="2428"/>
                      <a:pt x="2692" y="2393"/>
                      <a:pt x="2687" y="2385"/>
                    </a:cubicBezTo>
                    <a:cubicBezTo>
                      <a:pt x="2682" y="2377"/>
                      <a:pt x="2655" y="2370"/>
                      <a:pt x="2652" y="2358"/>
                    </a:cubicBezTo>
                    <a:cubicBezTo>
                      <a:pt x="2649" y="2346"/>
                      <a:pt x="2666" y="2307"/>
                      <a:pt x="2667" y="2300"/>
                    </a:cubicBezTo>
                    <a:cubicBezTo>
                      <a:pt x="2668" y="2294"/>
                      <a:pt x="2670" y="2271"/>
                      <a:pt x="2671" y="2266"/>
                    </a:cubicBezTo>
                    <a:cubicBezTo>
                      <a:pt x="2671" y="2265"/>
                      <a:pt x="2671" y="2265"/>
                      <a:pt x="2671" y="2265"/>
                    </a:cubicBezTo>
                    <a:cubicBezTo>
                      <a:pt x="2684" y="2262"/>
                      <a:pt x="2684" y="2262"/>
                      <a:pt x="2684" y="2262"/>
                    </a:cubicBezTo>
                    <a:cubicBezTo>
                      <a:pt x="2704" y="2220"/>
                      <a:pt x="2704" y="2220"/>
                      <a:pt x="2704" y="2220"/>
                    </a:cubicBezTo>
                    <a:cubicBezTo>
                      <a:pt x="2704" y="2220"/>
                      <a:pt x="2702" y="2205"/>
                      <a:pt x="2702" y="2198"/>
                    </a:cubicBezTo>
                    <a:cubicBezTo>
                      <a:pt x="2702" y="2191"/>
                      <a:pt x="2723" y="2191"/>
                      <a:pt x="2722" y="2181"/>
                    </a:cubicBezTo>
                    <a:cubicBezTo>
                      <a:pt x="2721" y="2171"/>
                      <a:pt x="2716" y="2158"/>
                      <a:pt x="2724" y="2155"/>
                    </a:cubicBezTo>
                    <a:cubicBezTo>
                      <a:pt x="2732" y="2152"/>
                      <a:pt x="2747" y="2145"/>
                      <a:pt x="2747" y="2145"/>
                    </a:cubicBezTo>
                    <a:cubicBezTo>
                      <a:pt x="2751" y="2118"/>
                      <a:pt x="2751" y="2118"/>
                      <a:pt x="2751" y="2118"/>
                    </a:cubicBezTo>
                    <a:cubicBezTo>
                      <a:pt x="2751" y="2118"/>
                      <a:pt x="2775" y="2123"/>
                      <a:pt x="2783" y="2108"/>
                    </a:cubicBezTo>
                    <a:cubicBezTo>
                      <a:pt x="2784" y="2106"/>
                      <a:pt x="2785" y="2103"/>
                      <a:pt x="2787" y="2100"/>
                    </a:cubicBezTo>
                    <a:cubicBezTo>
                      <a:pt x="2786" y="2102"/>
                      <a:pt x="2786" y="2103"/>
                      <a:pt x="2785" y="2104"/>
                    </a:cubicBezTo>
                    <a:cubicBezTo>
                      <a:pt x="2794" y="2087"/>
                      <a:pt x="2811" y="2055"/>
                      <a:pt x="2817" y="2045"/>
                    </a:cubicBezTo>
                    <a:cubicBezTo>
                      <a:pt x="2824" y="2034"/>
                      <a:pt x="2856" y="2019"/>
                      <a:pt x="2859" y="2004"/>
                    </a:cubicBezTo>
                    <a:cubicBezTo>
                      <a:pt x="2862" y="1989"/>
                      <a:pt x="2905" y="1951"/>
                      <a:pt x="2916" y="1938"/>
                    </a:cubicBezTo>
                    <a:cubicBezTo>
                      <a:pt x="2927" y="1925"/>
                      <a:pt x="2961" y="1906"/>
                      <a:pt x="2969" y="1901"/>
                    </a:cubicBezTo>
                    <a:cubicBezTo>
                      <a:pt x="2977" y="1896"/>
                      <a:pt x="3034" y="1849"/>
                      <a:pt x="3040" y="1838"/>
                    </a:cubicBezTo>
                    <a:cubicBezTo>
                      <a:pt x="3046" y="1827"/>
                      <a:pt x="3090" y="1778"/>
                      <a:pt x="3094" y="1764"/>
                    </a:cubicBezTo>
                    <a:cubicBezTo>
                      <a:pt x="3098" y="1750"/>
                      <a:pt x="3123" y="1704"/>
                      <a:pt x="3129" y="1699"/>
                    </a:cubicBezTo>
                    <a:cubicBezTo>
                      <a:pt x="3135" y="1694"/>
                      <a:pt x="3143" y="1681"/>
                      <a:pt x="3143" y="1673"/>
                    </a:cubicBezTo>
                    <a:cubicBezTo>
                      <a:pt x="3143" y="1665"/>
                      <a:pt x="3149" y="1636"/>
                      <a:pt x="3156" y="1627"/>
                    </a:cubicBezTo>
                    <a:cubicBezTo>
                      <a:pt x="3163" y="1618"/>
                      <a:pt x="3176" y="1606"/>
                      <a:pt x="3176" y="1593"/>
                    </a:cubicBezTo>
                    <a:cubicBezTo>
                      <a:pt x="3176" y="1580"/>
                      <a:pt x="3186" y="1570"/>
                      <a:pt x="3186" y="1570"/>
                    </a:cubicBezTo>
                    <a:cubicBezTo>
                      <a:pt x="3199" y="1534"/>
                      <a:pt x="3199" y="1534"/>
                      <a:pt x="3199" y="1534"/>
                    </a:cubicBezTo>
                    <a:cubicBezTo>
                      <a:pt x="3199" y="1534"/>
                      <a:pt x="3216" y="1538"/>
                      <a:pt x="3216" y="1512"/>
                    </a:cubicBezTo>
                    <a:cubicBezTo>
                      <a:pt x="3216" y="1486"/>
                      <a:pt x="3216" y="1458"/>
                      <a:pt x="3216" y="1458"/>
                    </a:cubicBezTo>
                    <a:cubicBezTo>
                      <a:pt x="3230" y="1449"/>
                      <a:pt x="3230" y="1449"/>
                      <a:pt x="3230" y="1449"/>
                    </a:cubicBezTo>
                    <a:cubicBezTo>
                      <a:pt x="3226" y="1403"/>
                      <a:pt x="3226" y="1403"/>
                      <a:pt x="3226" y="1403"/>
                    </a:cubicBezTo>
                    <a:cubicBezTo>
                      <a:pt x="3226" y="1403"/>
                      <a:pt x="3239" y="1379"/>
                      <a:pt x="3233" y="1373"/>
                    </a:cubicBezTo>
                    <a:close/>
                    <a:moveTo>
                      <a:pt x="2285" y="2477"/>
                    </a:moveTo>
                    <a:cubicBezTo>
                      <a:pt x="2283" y="2482"/>
                      <a:pt x="2280" y="2487"/>
                      <a:pt x="2277" y="2489"/>
                    </a:cubicBezTo>
                    <a:cubicBezTo>
                      <a:pt x="2269" y="2493"/>
                      <a:pt x="2268" y="2476"/>
                      <a:pt x="2268" y="2476"/>
                    </a:cubicBezTo>
                    <a:cubicBezTo>
                      <a:pt x="2268" y="2476"/>
                      <a:pt x="2260" y="2471"/>
                      <a:pt x="2249" y="2467"/>
                    </a:cubicBezTo>
                    <a:cubicBezTo>
                      <a:pt x="2242" y="2464"/>
                      <a:pt x="2247" y="2457"/>
                      <a:pt x="2251" y="2451"/>
                    </a:cubicBezTo>
                    <a:cubicBezTo>
                      <a:pt x="2254" y="2448"/>
                      <a:pt x="2256" y="2446"/>
                      <a:pt x="2256" y="2446"/>
                    </a:cubicBezTo>
                    <a:cubicBezTo>
                      <a:pt x="2256" y="2446"/>
                      <a:pt x="2249" y="2434"/>
                      <a:pt x="2244" y="2430"/>
                    </a:cubicBezTo>
                    <a:cubicBezTo>
                      <a:pt x="2240" y="2426"/>
                      <a:pt x="2243" y="2408"/>
                      <a:pt x="2243" y="2401"/>
                    </a:cubicBezTo>
                    <a:cubicBezTo>
                      <a:pt x="2243" y="2394"/>
                      <a:pt x="2231" y="2398"/>
                      <a:pt x="2228" y="2397"/>
                    </a:cubicBezTo>
                    <a:cubicBezTo>
                      <a:pt x="2225" y="2396"/>
                      <a:pt x="2222" y="2386"/>
                      <a:pt x="2222" y="2378"/>
                    </a:cubicBezTo>
                    <a:cubicBezTo>
                      <a:pt x="2222" y="2370"/>
                      <a:pt x="2213" y="2369"/>
                      <a:pt x="2206" y="2362"/>
                    </a:cubicBezTo>
                    <a:cubicBezTo>
                      <a:pt x="2199" y="2355"/>
                      <a:pt x="2197" y="2338"/>
                      <a:pt x="2198" y="2332"/>
                    </a:cubicBezTo>
                    <a:cubicBezTo>
                      <a:pt x="2199" y="2326"/>
                      <a:pt x="2204" y="2316"/>
                      <a:pt x="2204" y="2309"/>
                    </a:cubicBezTo>
                    <a:cubicBezTo>
                      <a:pt x="2204" y="2302"/>
                      <a:pt x="2194" y="2302"/>
                      <a:pt x="2190" y="2292"/>
                    </a:cubicBezTo>
                    <a:cubicBezTo>
                      <a:pt x="2186" y="2282"/>
                      <a:pt x="2190" y="2270"/>
                      <a:pt x="2191" y="2258"/>
                    </a:cubicBezTo>
                    <a:cubicBezTo>
                      <a:pt x="2192" y="2246"/>
                      <a:pt x="2193" y="2235"/>
                      <a:pt x="2196" y="2222"/>
                    </a:cubicBezTo>
                    <a:cubicBezTo>
                      <a:pt x="2198" y="2214"/>
                      <a:pt x="2204" y="2215"/>
                      <a:pt x="2208" y="2218"/>
                    </a:cubicBezTo>
                    <a:cubicBezTo>
                      <a:pt x="2208" y="2225"/>
                      <a:pt x="2209" y="2244"/>
                      <a:pt x="2214" y="2254"/>
                    </a:cubicBezTo>
                    <a:cubicBezTo>
                      <a:pt x="2215" y="2254"/>
                      <a:pt x="2217" y="2253"/>
                      <a:pt x="2219" y="2253"/>
                    </a:cubicBezTo>
                    <a:cubicBezTo>
                      <a:pt x="2219" y="2253"/>
                      <a:pt x="2218" y="2253"/>
                      <a:pt x="2218" y="2253"/>
                    </a:cubicBezTo>
                    <a:cubicBezTo>
                      <a:pt x="2216" y="2262"/>
                      <a:pt x="2216" y="2262"/>
                      <a:pt x="2216" y="2262"/>
                    </a:cubicBezTo>
                    <a:cubicBezTo>
                      <a:pt x="2216" y="2262"/>
                      <a:pt x="2222" y="2273"/>
                      <a:pt x="2225" y="2277"/>
                    </a:cubicBezTo>
                    <a:cubicBezTo>
                      <a:pt x="2228" y="2281"/>
                      <a:pt x="2224" y="2294"/>
                      <a:pt x="2224" y="2294"/>
                    </a:cubicBezTo>
                    <a:cubicBezTo>
                      <a:pt x="2224" y="2294"/>
                      <a:pt x="2235" y="2324"/>
                      <a:pt x="2231" y="2329"/>
                    </a:cubicBezTo>
                    <a:cubicBezTo>
                      <a:pt x="2227" y="2334"/>
                      <a:pt x="2224" y="2337"/>
                      <a:pt x="2225" y="2347"/>
                    </a:cubicBezTo>
                    <a:cubicBezTo>
                      <a:pt x="2226" y="2357"/>
                      <a:pt x="2234" y="2362"/>
                      <a:pt x="2240" y="2364"/>
                    </a:cubicBezTo>
                    <a:cubicBezTo>
                      <a:pt x="2246" y="2366"/>
                      <a:pt x="2263" y="2384"/>
                      <a:pt x="2267" y="2390"/>
                    </a:cubicBezTo>
                    <a:cubicBezTo>
                      <a:pt x="2271" y="2396"/>
                      <a:pt x="2267" y="2405"/>
                      <a:pt x="2265" y="2413"/>
                    </a:cubicBezTo>
                    <a:cubicBezTo>
                      <a:pt x="2263" y="2421"/>
                      <a:pt x="2272" y="2438"/>
                      <a:pt x="2272" y="2438"/>
                    </a:cubicBezTo>
                    <a:cubicBezTo>
                      <a:pt x="2290" y="2462"/>
                      <a:pt x="2290" y="2462"/>
                      <a:pt x="2290" y="2462"/>
                    </a:cubicBezTo>
                    <a:cubicBezTo>
                      <a:pt x="2290" y="2462"/>
                      <a:pt x="2288" y="2469"/>
                      <a:pt x="2285" y="2477"/>
                    </a:cubicBezTo>
                    <a:close/>
                    <a:moveTo>
                      <a:pt x="2378" y="2139"/>
                    </a:moveTo>
                    <a:cubicBezTo>
                      <a:pt x="2369" y="2138"/>
                      <a:pt x="2370" y="2157"/>
                      <a:pt x="2370" y="2157"/>
                    </a:cubicBezTo>
                    <a:cubicBezTo>
                      <a:pt x="2377" y="2167"/>
                      <a:pt x="2377" y="2167"/>
                      <a:pt x="2377" y="2167"/>
                    </a:cubicBezTo>
                    <a:cubicBezTo>
                      <a:pt x="2377" y="2167"/>
                      <a:pt x="2374" y="2168"/>
                      <a:pt x="2364" y="2167"/>
                    </a:cubicBezTo>
                    <a:cubicBezTo>
                      <a:pt x="2354" y="2166"/>
                      <a:pt x="2366" y="2141"/>
                      <a:pt x="2366" y="2141"/>
                    </a:cubicBezTo>
                    <a:cubicBezTo>
                      <a:pt x="2354" y="2146"/>
                      <a:pt x="2354" y="2146"/>
                      <a:pt x="2354" y="2146"/>
                    </a:cubicBezTo>
                    <a:cubicBezTo>
                      <a:pt x="2354" y="2146"/>
                      <a:pt x="2346" y="2134"/>
                      <a:pt x="2339" y="2134"/>
                    </a:cubicBezTo>
                    <a:cubicBezTo>
                      <a:pt x="2329" y="2134"/>
                      <a:pt x="2330" y="2160"/>
                      <a:pt x="2325" y="2160"/>
                    </a:cubicBezTo>
                    <a:cubicBezTo>
                      <a:pt x="2320" y="2160"/>
                      <a:pt x="2320" y="2148"/>
                      <a:pt x="2320" y="2148"/>
                    </a:cubicBezTo>
                    <a:cubicBezTo>
                      <a:pt x="2320" y="2148"/>
                      <a:pt x="2315" y="2122"/>
                      <a:pt x="2317" y="2108"/>
                    </a:cubicBezTo>
                    <a:cubicBezTo>
                      <a:pt x="2319" y="2094"/>
                      <a:pt x="2327" y="2076"/>
                      <a:pt x="2328" y="2070"/>
                    </a:cubicBezTo>
                    <a:cubicBezTo>
                      <a:pt x="2328" y="2069"/>
                      <a:pt x="2328" y="2069"/>
                      <a:pt x="2328" y="2068"/>
                    </a:cubicBezTo>
                    <a:cubicBezTo>
                      <a:pt x="2328" y="2063"/>
                      <a:pt x="2322" y="2057"/>
                      <a:pt x="2320" y="2051"/>
                    </a:cubicBezTo>
                    <a:cubicBezTo>
                      <a:pt x="2318" y="2044"/>
                      <a:pt x="2325" y="2036"/>
                      <a:pt x="2329" y="2032"/>
                    </a:cubicBezTo>
                    <a:cubicBezTo>
                      <a:pt x="2333" y="2028"/>
                      <a:pt x="2327" y="2016"/>
                      <a:pt x="2336" y="2009"/>
                    </a:cubicBezTo>
                    <a:cubicBezTo>
                      <a:pt x="2345" y="2002"/>
                      <a:pt x="2375" y="2004"/>
                      <a:pt x="2378" y="2002"/>
                    </a:cubicBezTo>
                    <a:cubicBezTo>
                      <a:pt x="2381" y="2000"/>
                      <a:pt x="2388" y="1988"/>
                      <a:pt x="2394" y="1988"/>
                    </a:cubicBezTo>
                    <a:cubicBezTo>
                      <a:pt x="2400" y="1988"/>
                      <a:pt x="2400" y="2005"/>
                      <a:pt x="2400" y="2005"/>
                    </a:cubicBezTo>
                    <a:cubicBezTo>
                      <a:pt x="2400" y="2005"/>
                      <a:pt x="2407" y="1998"/>
                      <a:pt x="2418" y="2001"/>
                    </a:cubicBezTo>
                    <a:cubicBezTo>
                      <a:pt x="2420" y="2001"/>
                      <a:pt x="2422" y="2002"/>
                      <a:pt x="2425" y="2003"/>
                    </a:cubicBezTo>
                    <a:cubicBezTo>
                      <a:pt x="2425" y="2004"/>
                      <a:pt x="2425" y="2004"/>
                      <a:pt x="2425" y="2005"/>
                    </a:cubicBezTo>
                    <a:cubicBezTo>
                      <a:pt x="2425" y="2016"/>
                      <a:pt x="2434" y="2026"/>
                      <a:pt x="2441" y="2027"/>
                    </a:cubicBezTo>
                    <a:cubicBezTo>
                      <a:pt x="2448" y="2028"/>
                      <a:pt x="2448" y="2019"/>
                      <a:pt x="2448" y="2019"/>
                    </a:cubicBezTo>
                    <a:cubicBezTo>
                      <a:pt x="2462" y="2018"/>
                      <a:pt x="2462" y="2018"/>
                      <a:pt x="2462" y="2018"/>
                    </a:cubicBezTo>
                    <a:cubicBezTo>
                      <a:pt x="2465" y="2030"/>
                      <a:pt x="2465" y="2030"/>
                      <a:pt x="2465" y="2030"/>
                    </a:cubicBezTo>
                    <a:cubicBezTo>
                      <a:pt x="2456" y="2032"/>
                      <a:pt x="2456" y="2032"/>
                      <a:pt x="2456" y="2032"/>
                    </a:cubicBezTo>
                    <a:cubicBezTo>
                      <a:pt x="2446" y="2040"/>
                      <a:pt x="2446" y="2040"/>
                      <a:pt x="2446" y="2040"/>
                    </a:cubicBezTo>
                    <a:cubicBezTo>
                      <a:pt x="2446" y="2040"/>
                      <a:pt x="2441" y="2030"/>
                      <a:pt x="2432" y="2040"/>
                    </a:cubicBezTo>
                    <a:cubicBezTo>
                      <a:pt x="2423" y="2050"/>
                      <a:pt x="2436" y="2059"/>
                      <a:pt x="2436" y="2059"/>
                    </a:cubicBezTo>
                    <a:cubicBezTo>
                      <a:pt x="2433" y="2068"/>
                      <a:pt x="2433" y="2068"/>
                      <a:pt x="2433" y="2068"/>
                    </a:cubicBezTo>
                    <a:cubicBezTo>
                      <a:pt x="2427" y="2068"/>
                      <a:pt x="2422" y="2068"/>
                      <a:pt x="2422" y="2069"/>
                    </a:cubicBezTo>
                    <a:cubicBezTo>
                      <a:pt x="2422" y="2069"/>
                      <a:pt x="2422" y="2069"/>
                      <a:pt x="2422" y="2069"/>
                    </a:cubicBezTo>
                    <a:cubicBezTo>
                      <a:pt x="2422" y="2078"/>
                      <a:pt x="2425" y="2092"/>
                      <a:pt x="2425" y="2092"/>
                    </a:cubicBezTo>
                    <a:cubicBezTo>
                      <a:pt x="2410" y="2099"/>
                      <a:pt x="2410" y="2099"/>
                      <a:pt x="2410" y="2099"/>
                    </a:cubicBezTo>
                    <a:cubicBezTo>
                      <a:pt x="2410" y="2099"/>
                      <a:pt x="2397" y="2108"/>
                      <a:pt x="2392" y="2123"/>
                    </a:cubicBezTo>
                    <a:cubicBezTo>
                      <a:pt x="2387" y="2138"/>
                      <a:pt x="2422" y="2127"/>
                      <a:pt x="2422" y="2127"/>
                    </a:cubicBezTo>
                    <a:cubicBezTo>
                      <a:pt x="2422" y="2127"/>
                      <a:pt x="2403" y="2143"/>
                      <a:pt x="2397" y="2146"/>
                    </a:cubicBezTo>
                    <a:cubicBezTo>
                      <a:pt x="2391" y="2149"/>
                      <a:pt x="2387" y="2140"/>
                      <a:pt x="2378" y="2139"/>
                    </a:cubicBezTo>
                    <a:close/>
                    <a:moveTo>
                      <a:pt x="2467" y="2783"/>
                    </a:moveTo>
                    <a:cubicBezTo>
                      <a:pt x="2461" y="2785"/>
                      <a:pt x="2459" y="2772"/>
                      <a:pt x="2459" y="2772"/>
                    </a:cubicBezTo>
                    <a:cubicBezTo>
                      <a:pt x="2459" y="2772"/>
                      <a:pt x="2447" y="2778"/>
                      <a:pt x="2444" y="2776"/>
                    </a:cubicBezTo>
                    <a:cubicBezTo>
                      <a:pt x="2441" y="2774"/>
                      <a:pt x="2441" y="2760"/>
                      <a:pt x="2440" y="2753"/>
                    </a:cubicBezTo>
                    <a:cubicBezTo>
                      <a:pt x="2439" y="2746"/>
                      <a:pt x="2437" y="2743"/>
                      <a:pt x="2435" y="2739"/>
                    </a:cubicBezTo>
                    <a:cubicBezTo>
                      <a:pt x="2433" y="2735"/>
                      <a:pt x="2435" y="2722"/>
                      <a:pt x="2435" y="2714"/>
                    </a:cubicBezTo>
                    <a:cubicBezTo>
                      <a:pt x="2435" y="2706"/>
                      <a:pt x="2430" y="2700"/>
                      <a:pt x="2418" y="2690"/>
                    </a:cubicBezTo>
                    <a:cubicBezTo>
                      <a:pt x="2406" y="2680"/>
                      <a:pt x="2415" y="2682"/>
                      <a:pt x="2413" y="2673"/>
                    </a:cubicBezTo>
                    <a:cubicBezTo>
                      <a:pt x="2411" y="2664"/>
                      <a:pt x="2421" y="2656"/>
                      <a:pt x="2431" y="2645"/>
                    </a:cubicBezTo>
                    <a:cubicBezTo>
                      <a:pt x="2441" y="2634"/>
                      <a:pt x="2437" y="2632"/>
                      <a:pt x="2438" y="2627"/>
                    </a:cubicBezTo>
                    <a:cubicBezTo>
                      <a:pt x="2439" y="2622"/>
                      <a:pt x="2435" y="2617"/>
                      <a:pt x="2435" y="2609"/>
                    </a:cubicBezTo>
                    <a:cubicBezTo>
                      <a:pt x="2435" y="2601"/>
                      <a:pt x="2433" y="2586"/>
                      <a:pt x="2432" y="2570"/>
                    </a:cubicBezTo>
                    <a:cubicBezTo>
                      <a:pt x="2431" y="2554"/>
                      <a:pt x="2429" y="2563"/>
                      <a:pt x="2418" y="2556"/>
                    </a:cubicBezTo>
                    <a:cubicBezTo>
                      <a:pt x="2407" y="2549"/>
                      <a:pt x="2415" y="2540"/>
                      <a:pt x="2414" y="2529"/>
                    </a:cubicBezTo>
                    <a:cubicBezTo>
                      <a:pt x="2414" y="2529"/>
                      <a:pt x="2418" y="2516"/>
                      <a:pt x="2428" y="2521"/>
                    </a:cubicBezTo>
                    <a:cubicBezTo>
                      <a:pt x="2438" y="2526"/>
                      <a:pt x="2446" y="2547"/>
                      <a:pt x="2446" y="2547"/>
                    </a:cubicBezTo>
                    <a:cubicBezTo>
                      <a:pt x="2448" y="2582"/>
                      <a:pt x="2448" y="2582"/>
                      <a:pt x="2448" y="2582"/>
                    </a:cubicBezTo>
                    <a:cubicBezTo>
                      <a:pt x="2448" y="2582"/>
                      <a:pt x="2453" y="2583"/>
                      <a:pt x="2453" y="2590"/>
                    </a:cubicBezTo>
                    <a:cubicBezTo>
                      <a:pt x="2453" y="2597"/>
                      <a:pt x="2450" y="2599"/>
                      <a:pt x="2447" y="2607"/>
                    </a:cubicBezTo>
                    <a:cubicBezTo>
                      <a:pt x="2444" y="2615"/>
                      <a:pt x="2466" y="2625"/>
                      <a:pt x="2466" y="2625"/>
                    </a:cubicBezTo>
                    <a:cubicBezTo>
                      <a:pt x="2465" y="2637"/>
                      <a:pt x="2465" y="2637"/>
                      <a:pt x="2465" y="2637"/>
                    </a:cubicBezTo>
                    <a:cubicBezTo>
                      <a:pt x="2466" y="2637"/>
                      <a:pt x="2466" y="2637"/>
                      <a:pt x="2467" y="2637"/>
                    </a:cubicBezTo>
                    <a:cubicBezTo>
                      <a:pt x="2467" y="2637"/>
                      <a:pt x="2467" y="2637"/>
                      <a:pt x="2466" y="2637"/>
                    </a:cubicBezTo>
                    <a:cubicBezTo>
                      <a:pt x="2465" y="2641"/>
                      <a:pt x="2465" y="2645"/>
                      <a:pt x="2465" y="2647"/>
                    </a:cubicBezTo>
                    <a:cubicBezTo>
                      <a:pt x="2465" y="2650"/>
                      <a:pt x="2462" y="2656"/>
                      <a:pt x="2453" y="2664"/>
                    </a:cubicBezTo>
                    <a:cubicBezTo>
                      <a:pt x="2444" y="2672"/>
                      <a:pt x="2454" y="2679"/>
                      <a:pt x="2458" y="2684"/>
                    </a:cubicBezTo>
                    <a:cubicBezTo>
                      <a:pt x="2462" y="2689"/>
                      <a:pt x="2462" y="2707"/>
                      <a:pt x="2457" y="2719"/>
                    </a:cubicBezTo>
                    <a:cubicBezTo>
                      <a:pt x="2454" y="2726"/>
                      <a:pt x="2454" y="2734"/>
                      <a:pt x="2455" y="2739"/>
                    </a:cubicBezTo>
                    <a:cubicBezTo>
                      <a:pt x="2455" y="2744"/>
                      <a:pt x="2457" y="2747"/>
                      <a:pt x="2459" y="2748"/>
                    </a:cubicBezTo>
                    <a:cubicBezTo>
                      <a:pt x="2464" y="2750"/>
                      <a:pt x="2468" y="2756"/>
                      <a:pt x="2468" y="2756"/>
                    </a:cubicBezTo>
                    <a:cubicBezTo>
                      <a:pt x="2468" y="2756"/>
                      <a:pt x="2473" y="2781"/>
                      <a:pt x="2467" y="2783"/>
                    </a:cubicBezTo>
                    <a:close/>
                    <a:moveTo>
                      <a:pt x="2475" y="2637"/>
                    </a:moveTo>
                    <a:cubicBezTo>
                      <a:pt x="2484" y="2637"/>
                      <a:pt x="2492" y="2636"/>
                      <a:pt x="2495" y="2636"/>
                    </a:cubicBezTo>
                    <a:cubicBezTo>
                      <a:pt x="2492" y="2636"/>
                      <a:pt x="2484" y="2637"/>
                      <a:pt x="2475" y="2637"/>
                    </a:cubicBezTo>
                    <a:close/>
                    <a:moveTo>
                      <a:pt x="2495" y="2636"/>
                    </a:moveTo>
                    <a:cubicBezTo>
                      <a:pt x="2496" y="2636"/>
                      <a:pt x="2496" y="2636"/>
                      <a:pt x="2496" y="2636"/>
                    </a:cubicBezTo>
                    <a:cubicBezTo>
                      <a:pt x="2496" y="2636"/>
                      <a:pt x="2496" y="2636"/>
                      <a:pt x="2495" y="2636"/>
                    </a:cubicBezTo>
                    <a:close/>
                    <a:moveTo>
                      <a:pt x="2674" y="2319"/>
                    </a:moveTo>
                    <a:cubicBezTo>
                      <a:pt x="2658" y="2319"/>
                      <a:pt x="2668" y="2346"/>
                      <a:pt x="2668" y="2346"/>
                    </a:cubicBezTo>
                    <a:cubicBezTo>
                      <a:pt x="2668" y="2346"/>
                      <a:pt x="2684" y="2364"/>
                      <a:pt x="2694" y="2362"/>
                    </a:cubicBezTo>
                    <a:cubicBezTo>
                      <a:pt x="2703" y="2360"/>
                      <a:pt x="2686" y="2340"/>
                      <a:pt x="2686" y="2340"/>
                    </a:cubicBezTo>
                    <a:cubicBezTo>
                      <a:pt x="2686" y="2340"/>
                      <a:pt x="2690" y="2319"/>
                      <a:pt x="2674" y="231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2" name="Freeform 10">
                <a:extLst>
                  <a:ext uri="{FF2B5EF4-FFF2-40B4-BE49-F238E27FC236}">
                    <a16:creationId xmlns:a16="http://schemas.microsoft.com/office/drawing/2014/main" id="{366393FE-2E2D-5282-3958-33013E95A1F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366" y="1013"/>
                <a:ext cx="1220" cy="842"/>
              </a:xfrm>
              <a:custGeom>
                <a:avLst/>
                <a:gdLst>
                  <a:gd name="T0" fmla="*/ 2147483647 w 3210"/>
                  <a:gd name="T1" fmla="*/ 2147483647 h 2217"/>
                  <a:gd name="T2" fmla="*/ 2147483647 w 3210"/>
                  <a:gd name="T3" fmla="*/ 2147483647 h 2217"/>
                  <a:gd name="T4" fmla="*/ 2147483647 w 3210"/>
                  <a:gd name="T5" fmla="*/ 2147483647 h 2217"/>
                  <a:gd name="T6" fmla="*/ 2147483647 w 3210"/>
                  <a:gd name="T7" fmla="*/ 2147483647 h 2217"/>
                  <a:gd name="T8" fmla="*/ 2147483647 w 3210"/>
                  <a:gd name="T9" fmla="*/ 2147483647 h 2217"/>
                  <a:gd name="T10" fmla="*/ 2147483647 w 3210"/>
                  <a:gd name="T11" fmla="*/ 2147483647 h 2217"/>
                  <a:gd name="T12" fmla="*/ 2147483647 w 3210"/>
                  <a:gd name="T13" fmla="*/ 2147483647 h 2217"/>
                  <a:gd name="T14" fmla="*/ 2147483647 w 3210"/>
                  <a:gd name="T15" fmla="*/ 2147483647 h 2217"/>
                  <a:gd name="T16" fmla="*/ 2147483647 w 3210"/>
                  <a:gd name="T17" fmla="*/ 2147483647 h 2217"/>
                  <a:gd name="T18" fmla="*/ 2147483647 w 3210"/>
                  <a:gd name="T19" fmla="*/ 2147483647 h 2217"/>
                  <a:gd name="T20" fmla="*/ 2147483647 w 3210"/>
                  <a:gd name="T21" fmla="*/ 2147483647 h 2217"/>
                  <a:gd name="T22" fmla="*/ 2147483647 w 3210"/>
                  <a:gd name="T23" fmla="*/ 2147483647 h 2217"/>
                  <a:gd name="T24" fmla="*/ 2147483647 w 3210"/>
                  <a:gd name="T25" fmla="*/ 2147483647 h 2217"/>
                  <a:gd name="T26" fmla="*/ 2147483647 w 3210"/>
                  <a:gd name="T27" fmla="*/ 2147483647 h 2217"/>
                  <a:gd name="T28" fmla="*/ 2147483647 w 3210"/>
                  <a:gd name="T29" fmla="*/ 2147483647 h 2217"/>
                  <a:gd name="T30" fmla="*/ 2147483647 w 3210"/>
                  <a:gd name="T31" fmla="*/ 2147483647 h 2217"/>
                  <a:gd name="T32" fmla="*/ 2147483647 w 3210"/>
                  <a:gd name="T33" fmla="*/ 2147483647 h 2217"/>
                  <a:gd name="T34" fmla="*/ 2147483647 w 3210"/>
                  <a:gd name="T35" fmla="*/ 2147483647 h 2217"/>
                  <a:gd name="T36" fmla="*/ 2147483647 w 3210"/>
                  <a:gd name="T37" fmla="*/ 2147483647 h 2217"/>
                  <a:gd name="T38" fmla="*/ 2147483647 w 3210"/>
                  <a:gd name="T39" fmla="*/ 2147483647 h 2217"/>
                  <a:gd name="T40" fmla="*/ 2147483647 w 3210"/>
                  <a:gd name="T41" fmla="*/ 2147483647 h 2217"/>
                  <a:gd name="T42" fmla="*/ 2147483647 w 3210"/>
                  <a:gd name="T43" fmla="*/ 2147483647 h 2217"/>
                  <a:gd name="T44" fmla="*/ 2147483647 w 3210"/>
                  <a:gd name="T45" fmla="*/ 2147483647 h 2217"/>
                  <a:gd name="T46" fmla="*/ 2147483647 w 3210"/>
                  <a:gd name="T47" fmla="*/ 2147483647 h 2217"/>
                  <a:gd name="T48" fmla="*/ 2147483647 w 3210"/>
                  <a:gd name="T49" fmla="*/ 2147483647 h 2217"/>
                  <a:gd name="T50" fmla="*/ 2147483647 w 3210"/>
                  <a:gd name="T51" fmla="*/ 2147483647 h 2217"/>
                  <a:gd name="T52" fmla="*/ 2147483647 w 3210"/>
                  <a:gd name="T53" fmla="*/ 2147483647 h 2217"/>
                  <a:gd name="T54" fmla="*/ 2147483647 w 3210"/>
                  <a:gd name="T55" fmla="*/ 2147483647 h 2217"/>
                  <a:gd name="T56" fmla="*/ 2147483647 w 3210"/>
                  <a:gd name="T57" fmla="*/ 2147483647 h 2217"/>
                  <a:gd name="T58" fmla="*/ 2147483647 w 3210"/>
                  <a:gd name="T59" fmla="*/ 2147483647 h 2217"/>
                  <a:gd name="T60" fmla="*/ 2147483647 w 3210"/>
                  <a:gd name="T61" fmla="*/ 2147483647 h 2217"/>
                  <a:gd name="T62" fmla="*/ 2147483647 w 3210"/>
                  <a:gd name="T63" fmla="*/ 2147483647 h 2217"/>
                  <a:gd name="T64" fmla="*/ 2147483647 w 3210"/>
                  <a:gd name="T65" fmla="*/ 2147483647 h 2217"/>
                  <a:gd name="T66" fmla="*/ 2147483647 w 3210"/>
                  <a:gd name="T67" fmla="*/ 2147483647 h 2217"/>
                  <a:gd name="T68" fmla="*/ 2147483647 w 3210"/>
                  <a:gd name="T69" fmla="*/ 2147483647 h 2217"/>
                  <a:gd name="T70" fmla="*/ 2147483647 w 3210"/>
                  <a:gd name="T71" fmla="*/ 2147483647 h 2217"/>
                  <a:gd name="T72" fmla="*/ 2147483647 w 3210"/>
                  <a:gd name="T73" fmla="*/ 2147483647 h 2217"/>
                  <a:gd name="T74" fmla="*/ 2147483647 w 3210"/>
                  <a:gd name="T75" fmla="*/ 2147483647 h 2217"/>
                  <a:gd name="T76" fmla="*/ 2147483647 w 3210"/>
                  <a:gd name="T77" fmla="*/ 2147483647 h 2217"/>
                  <a:gd name="T78" fmla="*/ 2147483647 w 3210"/>
                  <a:gd name="T79" fmla="*/ 2147483647 h 2217"/>
                  <a:gd name="T80" fmla="*/ 2147483647 w 3210"/>
                  <a:gd name="T81" fmla="*/ 2147483647 h 2217"/>
                  <a:gd name="T82" fmla="*/ 2147483647 w 3210"/>
                  <a:gd name="T83" fmla="*/ 2147483647 h 2217"/>
                  <a:gd name="T84" fmla="*/ 2147483647 w 3210"/>
                  <a:gd name="T85" fmla="*/ 2147483647 h 2217"/>
                  <a:gd name="T86" fmla="*/ 2147483647 w 3210"/>
                  <a:gd name="T87" fmla="*/ 2147483647 h 2217"/>
                  <a:gd name="T88" fmla="*/ 2147483647 w 3210"/>
                  <a:gd name="T89" fmla="*/ 2147483647 h 2217"/>
                  <a:gd name="T90" fmla="*/ 2147483647 w 3210"/>
                  <a:gd name="T91" fmla="*/ 2147483647 h 2217"/>
                  <a:gd name="T92" fmla="*/ 2147483647 w 3210"/>
                  <a:gd name="T93" fmla="*/ 2147483647 h 2217"/>
                  <a:gd name="T94" fmla="*/ 2147483647 w 3210"/>
                  <a:gd name="T95" fmla="*/ 2147483647 h 2217"/>
                  <a:gd name="T96" fmla="*/ 2147483647 w 3210"/>
                  <a:gd name="T97" fmla="*/ 2147483647 h 2217"/>
                  <a:gd name="T98" fmla="*/ 2147483647 w 3210"/>
                  <a:gd name="T99" fmla="*/ 2147483647 h 2217"/>
                  <a:gd name="T100" fmla="*/ 2147483647 w 3210"/>
                  <a:gd name="T101" fmla="*/ 2147483647 h 2217"/>
                  <a:gd name="T102" fmla="*/ 2147483647 w 3210"/>
                  <a:gd name="T103" fmla="*/ 2147483647 h 2217"/>
                  <a:gd name="T104" fmla="*/ 2147483647 w 3210"/>
                  <a:gd name="T105" fmla="*/ 2147483647 h 2217"/>
                  <a:gd name="T106" fmla="*/ 2147483647 w 3210"/>
                  <a:gd name="T107" fmla="*/ 2147483647 h 2217"/>
                  <a:gd name="T108" fmla="*/ 2147483647 w 3210"/>
                  <a:gd name="T109" fmla="*/ 2147483647 h 2217"/>
                  <a:gd name="T110" fmla="*/ 2147483647 w 3210"/>
                  <a:gd name="T111" fmla="*/ 2147483647 h 2217"/>
                  <a:gd name="T112" fmla="*/ 2147483647 w 3210"/>
                  <a:gd name="T113" fmla="*/ 2147483647 h 2217"/>
                  <a:gd name="T114" fmla="*/ 2147483647 w 3210"/>
                  <a:gd name="T115" fmla="*/ 2147483647 h 2217"/>
                  <a:gd name="T116" fmla="*/ 2147483647 w 3210"/>
                  <a:gd name="T117" fmla="*/ 2147483647 h 2217"/>
                  <a:gd name="T118" fmla="*/ 2147483647 w 3210"/>
                  <a:gd name="T119" fmla="*/ 2147483647 h 2217"/>
                  <a:gd name="T120" fmla="*/ 2147483647 w 3210"/>
                  <a:gd name="T121" fmla="*/ 2147483647 h 2217"/>
                  <a:gd name="T122" fmla="*/ 2147483647 w 3210"/>
                  <a:gd name="T123" fmla="*/ 2147483647 h 2217"/>
                  <a:gd name="T124" fmla="*/ 2147483647 w 3210"/>
                  <a:gd name="T125" fmla="*/ 2147483647 h 22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10"/>
                  <a:gd name="T190" fmla="*/ 0 h 2217"/>
                  <a:gd name="T191" fmla="*/ 3210 w 3210"/>
                  <a:gd name="T192" fmla="*/ 2217 h 221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10" h="2217">
                    <a:moveTo>
                      <a:pt x="639" y="1136"/>
                    </a:moveTo>
                    <a:cubicBezTo>
                      <a:pt x="645" y="1132"/>
                      <a:pt x="636" y="1119"/>
                      <a:pt x="630" y="1125"/>
                    </a:cubicBezTo>
                    <a:cubicBezTo>
                      <a:pt x="624" y="1131"/>
                      <a:pt x="632" y="1140"/>
                      <a:pt x="639" y="1136"/>
                    </a:cubicBezTo>
                    <a:close/>
                    <a:moveTo>
                      <a:pt x="589" y="1128"/>
                    </a:moveTo>
                    <a:cubicBezTo>
                      <a:pt x="604" y="1128"/>
                      <a:pt x="611" y="1117"/>
                      <a:pt x="600" y="1115"/>
                    </a:cubicBezTo>
                    <a:cubicBezTo>
                      <a:pt x="589" y="1113"/>
                      <a:pt x="580" y="1128"/>
                      <a:pt x="589" y="1128"/>
                    </a:cubicBezTo>
                    <a:close/>
                    <a:moveTo>
                      <a:pt x="659" y="1192"/>
                    </a:moveTo>
                    <a:cubicBezTo>
                      <a:pt x="654" y="1177"/>
                      <a:pt x="649" y="1197"/>
                      <a:pt x="640" y="1205"/>
                    </a:cubicBezTo>
                    <a:cubicBezTo>
                      <a:pt x="640" y="1205"/>
                      <a:pt x="664" y="1207"/>
                      <a:pt x="659" y="1192"/>
                    </a:cubicBezTo>
                    <a:close/>
                    <a:moveTo>
                      <a:pt x="620" y="1123"/>
                    </a:moveTo>
                    <a:cubicBezTo>
                      <a:pt x="612" y="1123"/>
                      <a:pt x="611" y="1129"/>
                      <a:pt x="608" y="1144"/>
                    </a:cubicBezTo>
                    <a:cubicBezTo>
                      <a:pt x="606" y="1156"/>
                      <a:pt x="628" y="1123"/>
                      <a:pt x="620" y="1123"/>
                    </a:cubicBezTo>
                    <a:close/>
                    <a:moveTo>
                      <a:pt x="1205" y="1878"/>
                    </a:moveTo>
                    <a:cubicBezTo>
                      <a:pt x="1193" y="1877"/>
                      <a:pt x="1181" y="1898"/>
                      <a:pt x="1173" y="1898"/>
                    </a:cubicBezTo>
                    <a:cubicBezTo>
                      <a:pt x="1165" y="1898"/>
                      <a:pt x="1154" y="1886"/>
                      <a:pt x="1154" y="1886"/>
                    </a:cubicBezTo>
                    <a:cubicBezTo>
                      <a:pt x="1150" y="1897"/>
                      <a:pt x="1150" y="1897"/>
                      <a:pt x="1150" y="1897"/>
                    </a:cubicBezTo>
                    <a:cubicBezTo>
                      <a:pt x="1150" y="1897"/>
                      <a:pt x="1165" y="1910"/>
                      <a:pt x="1165" y="1920"/>
                    </a:cubicBezTo>
                    <a:cubicBezTo>
                      <a:pt x="1165" y="1930"/>
                      <a:pt x="1161" y="1947"/>
                      <a:pt x="1161" y="1947"/>
                    </a:cubicBezTo>
                    <a:cubicBezTo>
                      <a:pt x="1167" y="1954"/>
                      <a:pt x="1167" y="1954"/>
                      <a:pt x="1167" y="1954"/>
                    </a:cubicBezTo>
                    <a:cubicBezTo>
                      <a:pt x="1159" y="1959"/>
                      <a:pt x="1159" y="1959"/>
                      <a:pt x="1159" y="1959"/>
                    </a:cubicBezTo>
                    <a:cubicBezTo>
                      <a:pt x="1164" y="1990"/>
                      <a:pt x="1164" y="1990"/>
                      <a:pt x="1164" y="1990"/>
                    </a:cubicBezTo>
                    <a:cubicBezTo>
                      <a:pt x="1155" y="1990"/>
                      <a:pt x="1155" y="1990"/>
                      <a:pt x="1155" y="1990"/>
                    </a:cubicBezTo>
                    <a:cubicBezTo>
                      <a:pt x="1168" y="2001"/>
                      <a:pt x="1168" y="2001"/>
                      <a:pt x="1168" y="2001"/>
                    </a:cubicBezTo>
                    <a:cubicBezTo>
                      <a:pt x="1184" y="2001"/>
                      <a:pt x="1189" y="1980"/>
                      <a:pt x="1189" y="1980"/>
                    </a:cubicBezTo>
                    <a:cubicBezTo>
                      <a:pt x="1189" y="1980"/>
                      <a:pt x="1201" y="1996"/>
                      <a:pt x="1210" y="1989"/>
                    </a:cubicBezTo>
                    <a:cubicBezTo>
                      <a:pt x="1219" y="1982"/>
                      <a:pt x="1215" y="1964"/>
                      <a:pt x="1215" y="1964"/>
                    </a:cubicBezTo>
                    <a:cubicBezTo>
                      <a:pt x="1219" y="1954"/>
                      <a:pt x="1219" y="1954"/>
                      <a:pt x="1219" y="1954"/>
                    </a:cubicBezTo>
                    <a:cubicBezTo>
                      <a:pt x="1219" y="1937"/>
                      <a:pt x="1219" y="1937"/>
                      <a:pt x="1219" y="1937"/>
                    </a:cubicBezTo>
                    <a:cubicBezTo>
                      <a:pt x="1219" y="1937"/>
                      <a:pt x="1213" y="1935"/>
                      <a:pt x="1214" y="1930"/>
                    </a:cubicBezTo>
                    <a:cubicBezTo>
                      <a:pt x="1215" y="1925"/>
                      <a:pt x="1226" y="1925"/>
                      <a:pt x="1226" y="1918"/>
                    </a:cubicBezTo>
                    <a:cubicBezTo>
                      <a:pt x="1226" y="1911"/>
                      <a:pt x="1217" y="1879"/>
                      <a:pt x="1205" y="1878"/>
                    </a:cubicBezTo>
                    <a:close/>
                    <a:moveTo>
                      <a:pt x="602" y="1077"/>
                    </a:moveTo>
                    <a:cubicBezTo>
                      <a:pt x="598" y="1077"/>
                      <a:pt x="592" y="1089"/>
                      <a:pt x="596" y="1092"/>
                    </a:cubicBezTo>
                    <a:cubicBezTo>
                      <a:pt x="600" y="1095"/>
                      <a:pt x="613" y="1088"/>
                      <a:pt x="613" y="1088"/>
                    </a:cubicBezTo>
                    <a:cubicBezTo>
                      <a:pt x="613" y="1088"/>
                      <a:pt x="606" y="1077"/>
                      <a:pt x="602" y="1077"/>
                    </a:cubicBezTo>
                    <a:close/>
                    <a:moveTo>
                      <a:pt x="741" y="961"/>
                    </a:moveTo>
                    <a:cubicBezTo>
                      <a:pt x="739" y="971"/>
                      <a:pt x="739" y="971"/>
                      <a:pt x="739" y="971"/>
                    </a:cubicBezTo>
                    <a:cubicBezTo>
                      <a:pt x="748" y="963"/>
                      <a:pt x="748" y="963"/>
                      <a:pt x="748" y="963"/>
                    </a:cubicBezTo>
                    <a:lnTo>
                      <a:pt x="741" y="961"/>
                    </a:lnTo>
                    <a:close/>
                    <a:moveTo>
                      <a:pt x="632" y="1047"/>
                    </a:moveTo>
                    <a:cubicBezTo>
                      <a:pt x="632" y="1047"/>
                      <a:pt x="626" y="1052"/>
                      <a:pt x="623" y="1055"/>
                    </a:cubicBezTo>
                    <a:cubicBezTo>
                      <a:pt x="620" y="1058"/>
                      <a:pt x="618" y="1065"/>
                      <a:pt x="618" y="1065"/>
                    </a:cubicBezTo>
                    <a:cubicBezTo>
                      <a:pt x="607" y="1070"/>
                      <a:pt x="607" y="1070"/>
                      <a:pt x="607" y="1070"/>
                    </a:cubicBezTo>
                    <a:cubicBezTo>
                      <a:pt x="607" y="1070"/>
                      <a:pt x="613" y="1079"/>
                      <a:pt x="621" y="1078"/>
                    </a:cubicBezTo>
                    <a:cubicBezTo>
                      <a:pt x="629" y="1077"/>
                      <a:pt x="636" y="1069"/>
                      <a:pt x="636" y="1069"/>
                    </a:cubicBezTo>
                    <a:cubicBezTo>
                      <a:pt x="635" y="1081"/>
                      <a:pt x="635" y="1081"/>
                      <a:pt x="635" y="1081"/>
                    </a:cubicBezTo>
                    <a:cubicBezTo>
                      <a:pt x="635" y="1081"/>
                      <a:pt x="622" y="1087"/>
                      <a:pt x="617" y="1095"/>
                    </a:cubicBezTo>
                    <a:cubicBezTo>
                      <a:pt x="612" y="1104"/>
                      <a:pt x="618" y="1117"/>
                      <a:pt x="618" y="1117"/>
                    </a:cubicBezTo>
                    <a:cubicBezTo>
                      <a:pt x="618" y="1117"/>
                      <a:pt x="629" y="1109"/>
                      <a:pt x="636" y="1114"/>
                    </a:cubicBezTo>
                    <a:cubicBezTo>
                      <a:pt x="642" y="1119"/>
                      <a:pt x="655" y="1108"/>
                      <a:pt x="655" y="1108"/>
                    </a:cubicBezTo>
                    <a:cubicBezTo>
                      <a:pt x="646" y="1118"/>
                      <a:pt x="646" y="1118"/>
                      <a:pt x="646" y="1118"/>
                    </a:cubicBezTo>
                    <a:cubicBezTo>
                      <a:pt x="651" y="1136"/>
                      <a:pt x="651" y="1136"/>
                      <a:pt x="651" y="1136"/>
                    </a:cubicBezTo>
                    <a:cubicBezTo>
                      <a:pt x="651" y="1136"/>
                      <a:pt x="640" y="1149"/>
                      <a:pt x="632" y="1163"/>
                    </a:cubicBezTo>
                    <a:cubicBezTo>
                      <a:pt x="625" y="1176"/>
                      <a:pt x="648" y="1173"/>
                      <a:pt x="648" y="1173"/>
                    </a:cubicBezTo>
                    <a:cubicBezTo>
                      <a:pt x="648" y="1173"/>
                      <a:pt x="661" y="1167"/>
                      <a:pt x="668" y="1170"/>
                    </a:cubicBezTo>
                    <a:cubicBezTo>
                      <a:pt x="675" y="1173"/>
                      <a:pt x="691" y="1160"/>
                      <a:pt x="691" y="1160"/>
                    </a:cubicBezTo>
                    <a:cubicBezTo>
                      <a:pt x="713" y="1162"/>
                      <a:pt x="713" y="1162"/>
                      <a:pt x="713" y="1162"/>
                    </a:cubicBezTo>
                    <a:cubicBezTo>
                      <a:pt x="713" y="1162"/>
                      <a:pt x="690" y="1175"/>
                      <a:pt x="688" y="1185"/>
                    </a:cubicBezTo>
                    <a:cubicBezTo>
                      <a:pt x="687" y="1195"/>
                      <a:pt x="717" y="1202"/>
                      <a:pt x="717" y="1202"/>
                    </a:cubicBezTo>
                    <a:cubicBezTo>
                      <a:pt x="718" y="1216"/>
                      <a:pt x="718" y="1216"/>
                      <a:pt x="718" y="1216"/>
                    </a:cubicBezTo>
                    <a:cubicBezTo>
                      <a:pt x="710" y="1228"/>
                      <a:pt x="710" y="1228"/>
                      <a:pt x="710" y="1228"/>
                    </a:cubicBezTo>
                    <a:cubicBezTo>
                      <a:pt x="710" y="1228"/>
                      <a:pt x="712" y="1242"/>
                      <a:pt x="709" y="1246"/>
                    </a:cubicBezTo>
                    <a:cubicBezTo>
                      <a:pt x="706" y="1250"/>
                      <a:pt x="664" y="1244"/>
                      <a:pt x="664" y="1244"/>
                    </a:cubicBezTo>
                    <a:cubicBezTo>
                      <a:pt x="664" y="1244"/>
                      <a:pt x="654" y="1241"/>
                      <a:pt x="645" y="1243"/>
                    </a:cubicBezTo>
                    <a:cubicBezTo>
                      <a:pt x="636" y="1245"/>
                      <a:pt x="651" y="1256"/>
                      <a:pt x="651" y="1256"/>
                    </a:cubicBezTo>
                    <a:cubicBezTo>
                      <a:pt x="637" y="1269"/>
                      <a:pt x="637" y="1269"/>
                      <a:pt x="637" y="1269"/>
                    </a:cubicBezTo>
                    <a:cubicBezTo>
                      <a:pt x="665" y="1267"/>
                      <a:pt x="665" y="1267"/>
                      <a:pt x="665" y="1267"/>
                    </a:cubicBezTo>
                    <a:cubicBezTo>
                      <a:pt x="665" y="1267"/>
                      <a:pt x="665" y="1290"/>
                      <a:pt x="658" y="1297"/>
                    </a:cubicBezTo>
                    <a:cubicBezTo>
                      <a:pt x="651" y="1304"/>
                      <a:pt x="623" y="1312"/>
                      <a:pt x="619" y="1315"/>
                    </a:cubicBezTo>
                    <a:cubicBezTo>
                      <a:pt x="615" y="1318"/>
                      <a:pt x="620" y="1333"/>
                      <a:pt x="624" y="1335"/>
                    </a:cubicBezTo>
                    <a:cubicBezTo>
                      <a:pt x="628" y="1337"/>
                      <a:pt x="646" y="1323"/>
                      <a:pt x="646" y="1323"/>
                    </a:cubicBezTo>
                    <a:cubicBezTo>
                      <a:pt x="646" y="1323"/>
                      <a:pt x="649" y="1329"/>
                      <a:pt x="653" y="1333"/>
                    </a:cubicBezTo>
                    <a:cubicBezTo>
                      <a:pt x="657" y="1337"/>
                      <a:pt x="667" y="1333"/>
                      <a:pt x="667" y="1333"/>
                    </a:cubicBezTo>
                    <a:cubicBezTo>
                      <a:pt x="667" y="1333"/>
                      <a:pt x="675" y="1342"/>
                      <a:pt x="683" y="1343"/>
                    </a:cubicBezTo>
                    <a:cubicBezTo>
                      <a:pt x="692" y="1344"/>
                      <a:pt x="699" y="1339"/>
                      <a:pt x="704" y="1334"/>
                    </a:cubicBezTo>
                    <a:cubicBezTo>
                      <a:pt x="709" y="1329"/>
                      <a:pt x="722" y="1330"/>
                      <a:pt x="722" y="1330"/>
                    </a:cubicBezTo>
                    <a:cubicBezTo>
                      <a:pt x="722" y="1330"/>
                      <a:pt x="706" y="1345"/>
                      <a:pt x="696" y="1352"/>
                    </a:cubicBezTo>
                    <a:cubicBezTo>
                      <a:pt x="685" y="1359"/>
                      <a:pt x="665" y="1352"/>
                      <a:pt x="658" y="1352"/>
                    </a:cubicBezTo>
                    <a:cubicBezTo>
                      <a:pt x="651" y="1352"/>
                      <a:pt x="653" y="1362"/>
                      <a:pt x="653" y="1362"/>
                    </a:cubicBezTo>
                    <a:cubicBezTo>
                      <a:pt x="653" y="1362"/>
                      <a:pt x="644" y="1362"/>
                      <a:pt x="637" y="1365"/>
                    </a:cubicBezTo>
                    <a:cubicBezTo>
                      <a:pt x="629" y="1368"/>
                      <a:pt x="637" y="1374"/>
                      <a:pt x="631" y="1383"/>
                    </a:cubicBezTo>
                    <a:cubicBezTo>
                      <a:pt x="626" y="1391"/>
                      <a:pt x="619" y="1387"/>
                      <a:pt x="612" y="1387"/>
                    </a:cubicBezTo>
                    <a:cubicBezTo>
                      <a:pt x="605" y="1387"/>
                      <a:pt x="608" y="1397"/>
                      <a:pt x="601" y="1403"/>
                    </a:cubicBezTo>
                    <a:cubicBezTo>
                      <a:pt x="594" y="1409"/>
                      <a:pt x="585" y="1408"/>
                      <a:pt x="585" y="1412"/>
                    </a:cubicBezTo>
                    <a:cubicBezTo>
                      <a:pt x="585" y="1416"/>
                      <a:pt x="604" y="1416"/>
                      <a:pt x="607" y="1416"/>
                    </a:cubicBezTo>
                    <a:cubicBezTo>
                      <a:pt x="610" y="1416"/>
                      <a:pt x="618" y="1406"/>
                      <a:pt x="624" y="1401"/>
                    </a:cubicBezTo>
                    <a:cubicBezTo>
                      <a:pt x="630" y="1396"/>
                      <a:pt x="640" y="1397"/>
                      <a:pt x="649" y="1397"/>
                    </a:cubicBezTo>
                    <a:cubicBezTo>
                      <a:pt x="658" y="1397"/>
                      <a:pt x="661" y="1407"/>
                      <a:pt x="667" y="1407"/>
                    </a:cubicBezTo>
                    <a:cubicBezTo>
                      <a:pt x="673" y="1407"/>
                      <a:pt x="686" y="1382"/>
                      <a:pt x="693" y="1379"/>
                    </a:cubicBezTo>
                    <a:cubicBezTo>
                      <a:pt x="699" y="1375"/>
                      <a:pt x="713" y="1386"/>
                      <a:pt x="713" y="1386"/>
                    </a:cubicBezTo>
                    <a:cubicBezTo>
                      <a:pt x="730" y="1387"/>
                      <a:pt x="730" y="1387"/>
                      <a:pt x="730" y="1387"/>
                    </a:cubicBezTo>
                    <a:cubicBezTo>
                      <a:pt x="750" y="1379"/>
                      <a:pt x="750" y="1379"/>
                      <a:pt x="750" y="1379"/>
                    </a:cubicBezTo>
                    <a:cubicBezTo>
                      <a:pt x="750" y="1379"/>
                      <a:pt x="769" y="1388"/>
                      <a:pt x="775" y="1387"/>
                    </a:cubicBezTo>
                    <a:cubicBezTo>
                      <a:pt x="781" y="1386"/>
                      <a:pt x="767" y="1375"/>
                      <a:pt x="773" y="1370"/>
                    </a:cubicBezTo>
                    <a:cubicBezTo>
                      <a:pt x="779" y="1365"/>
                      <a:pt x="788" y="1380"/>
                      <a:pt x="788" y="1380"/>
                    </a:cubicBezTo>
                    <a:cubicBezTo>
                      <a:pt x="795" y="1375"/>
                      <a:pt x="795" y="1375"/>
                      <a:pt x="795" y="1375"/>
                    </a:cubicBezTo>
                    <a:cubicBezTo>
                      <a:pt x="795" y="1375"/>
                      <a:pt x="848" y="1375"/>
                      <a:pt x="861" y="1368"/>
                    </a:cubicBezTo>
                    <a:cubicBezTo>
                      <a:pt x="873" y="1361"/>
                      <a:pt x="881" y="1346"/>
                      <a:pt x="881" y="1346"/>
                    </a:cubicBezTo>
                    <a:cubicBezTo>
                      <a:pt x="842" y="1341"/>
                      <a:pt x="842" y="1341"/>
                      <a:pt x="842" y="1341"/>
                    </a:cubicBezTo>
                    <a:cubicBezTo>
                      <a:pt x="860" y="1338"/>
                      <a:pt x="860" y="1338"/>
                      <a:pt x="860" y="1338"/>
                    </a:cubicBezTo>
                    <a:cubicBezTo>
                      <a:pt x="856" y="1328"/>
                      <a:pt x="856" y="1328"/>
                      <a:pt x="856" y="1328"/>
                    </a:cubicBezTo>
                    <a:cubicBezTo>
                      <a:pt x="856" y="1328"/>
                      <a:pt x="870" y="1315"/>
                      <a:pt x="877" y="1314"/>
                    </a:cubicBezTo>
                    <a:cubicBezTo>
                      <a:pt x="884" y="1313"/>
                      <a:pt x="895" y="1302"/>
                      <a:pt x="896" y="1282"/>
                    </a:cubicBezTo>
                    <a:cubicBezTo>
                      <a:pt x="897" y="1261"/>
                      <a:pt x="848" y="1262"/>
                      <a:pt x="848" y="1262"/>
                    </a:cubicBezTo>
                    <a:cubicBezTo>
                      <a:pt x="848" y="1262"/>
                      <a:pt x="843" y="1276"/>
                      <a:pt x="833" y="1269"/>
                    </a:cubicBezTo>
                    <a:cubicBezTo>
                      <a:pt x="823" y="1261"/>
                      <a:pt x="843" y="1254"/>
                      <a:pt x="842" y="1245"/>
                    </a:cubicBezTo>
                    <a:cubicBezTo>
                      <a:pt x="841" y="1236"/>
                      <a:pt x="810" y="1231"/>
                      <a:pt x="810" y="1226"/>
                    </a:cubicBezTo>
                    <a:cubicBezTo>
                      <a:pt x="810" y="1221"/>
                      <a:pt x="832" y="1224"/>
                      <a:pt x="832" y="1224"/>
                    </a:cubicBezTo>
                    <a:cubicBezTo>
                      <a:pt x="823" y="1216"/>
                      <a:pt x="823" y="1216"/>
                      <a:pt x="823" y="1216"/>
                    </a:cubicBezTo>
                    <a:cubicBezTo>
                      <a:pt x="823" y="1216"/>
                      <a:pt x="814" y="1195"/>
                      <a:pt x="810" y="1188"/>
                    </a:cubicBezTo>
                    <a:cubicBezTo>
                      <a:pt x="806" y="1181"/>
                      <a:pt x="793" y="1181"/>
                      <a:pt x="793" y="1181"/>
                    </a:cubicBezTo>
                    <a:cubicBezTo>
                      <a:pt x="793" y="1181"/>
                      <a:pt x="785" y="1172"/>
                      <a:pt x="777" y="1166"/>
                    </a:cubicBezTo>
                    <a:cubicBezTo>
                      <a:pt x="769" y="1160"/>
                      <a:pt x="775" y="1128"/>
                      <a:pt x="775" y="1128"/>
                    </a:cubicBezTo>
                    <a:cubicBezTo>
                      <a:pt x="767" y="1128"/>
                      <a:pt x="767" y="1128"/>
                      <a:pt x="767" y="1128"/>
                    </a:cubicBezTo>
                    <a:cubicBezTo>
                      <a:pt x="767" y="1128"/>
                      <a:pt x="766" y="1122"/>
                      <a:pt x="752" y="1112"/>
                    </a:cubicBezTo>
                    <a:cubicBezTo>
                      <a:pt x="737" y="1102"/>
                      <a:pt x="718" y="1112"/>
                      <a:pt x="710" y="1113"/>
                    </a:cubicBezTo>
                    <a:cubicBezTo>
                      <a:pt x="702" y="1114"/>
                      <a:pt x="693" y="1102"/>
                      <a:pt x="693" y="1102"/>
                    </a:cubicBezTo>
                    <a:cubicBezTo>
                      <a:pt x="693" y="1102"/>
                      <a:pt x="707" y="1107"/>
                      <a:pt x="711" y="1106"/>
                    </a:cubicBezTo>
                    <a:cubicBezTo>
                      <a:pt x="715" y="1105"/>
                      <a:pt x="733" y="1101"/>
                      <a:pt x="734" y="1095"/>
                    </a:cubicBezTo>
                    <a:cubicBezTo>
                      <a:pt x="735" y="1090"/>
                      <a:pt x="716" y="1089"/>
                      <a:pt x="716" y="1089"/>
                    </a:cubicBezTo>
                    <a:cubicBezTo>
                      <a:pt x="732" y="1085"/>
                      <a:pt x="732" y="1085"/>
                      <a:pt x="732" y="1085"/>
                    </a:cubicBezTo>
                    <a:cubicBezTo>
                      <a:pt x="732" y="1085"/>
                      <a:pt x="741" y="1078"/>
                      <a:pt x="747" y="1073"/>
                    </a:cubicBezTo>
                    <a:cubicBezTo>
                      <a:pt x="752" y="1068"/>
                      <a:pt x="763" y="1044"/>
                      <a:pt x="763" y="1044"/>
                    </a:cubicBezTo>
                    <a:cubicBezTo>
                      <a:pt x="763" y="1044"/>
                      <a:pt x="778" y="1035"/>
                      <a:pt x="778" y="1028"/>
                    </a:cubicBezTo>
                    <a:cubicBezTo>
                      <a:pt x="778" y="1021"/>
                      <a:pt x="724" y="1026"/>
                      <a:pt x="724" y="1026"/>
                    </a:cubicBezTo>
                    <a:cubicBezTo>
                      <a:pt x="724" y="1026"/>
                      <a:pt x="725" y="1021"/>
                      <a:pt x="713" y="1021"/>
                    </a:cubicBezTo>
                    <a:cubicBezTo>
                      <a:pt x="701" y="1021"/>
                      <a:pt x="679" y="1029"/>
                      <a:pt x="679" y="1029"/>
                    </a:cubicBezTo>
                    <a:cubicBezTo>
                      <a:pt x="687" y="1022"/>
                      <a:pt x="687" y="1022"/>
                      <a:pt x="687" y="1022"/>
                    </a:cubicBezTo>
                    <a:cubicBezTo>
                      <a:pt x="681" y="1014"/>
                      <a:pt x="681" y="1014"/>
                      <a:pt x="681" y="1014"/>
                    </a:cubicBezTo>
                    <a:cubicBezTo>
                      <a:pt x="693" y="1012"/>
                      <a:pt x="693" y="1012"/>
                      <a:pt x="693" y="1012"/>
                    </a:cubicBezTo>
                    <a:cubicBezTo>
                      <a:pt x="714" y="999"/>
                      <a:pt x="714" y="999"/>
                      <a:pt x="714" y="999"/>
                    </a:cubicBezTo>
                    <a:cubicBezTo>
                      <a:pt x="714" y="999"/>
                      <a:pt x="725" y="990"/>
                      <a:pt x="726" y="979"/>
                    </a:cubicBezTo>
                    <a:cubicBezTo>
                      <a:pt x="727" y="972"/>
                      <a:pt x="713" y="974"/>
                      <a:pt x="705" y="975"/>
                    </a:cubicBezTo>
                    <a:cubicBezTo>
                      <a:pt x="697" y="976"/>
                      <a:pt x="685" y="982"/>
                      <a:pt x="677" y="982"/>
                    </a:cubicBezTo>
                    <a:cubicBezTo>
                      <a:pt x="669" y="982"/>
                      <a:pt x="662" y="973"/>
                      <a:pt x="655" y="977"/>
                    </a:cubicBezTo>
                    <a:cubicBezTo>
                      <a:pt x="648" y="981"/>
                      <a:pt x="655" y="991"/>
                      <a:pt x="655" y="991"/>
                    </a:cubicBezTo>
                    <a:cubicBezTo>
                      <a:pt x="655" y="991"/>
                      <a:pt x="648" y="992"/>
                      <a:pt x="643" y="996"/>
                    </a:cubicBezTo>
                    <a:cubicBezTo>
                      <a:pt x="638" y="1000"/>
                      <a:pt x="646" y="1015"/>
                      <a:pt x="646" y="1015"/>
                    </a:cubicBezTo>
                    <a:cubicBezTo>
                      <a:pt x="617" y="1018"/>
                      <a:pt x="617" y="1018"/>
                      <a:pt x="617" y="1018"/>
                    </a:cubicBezTo>
                    <a:cubicBezTo>
                      <a:pt x="617" y="1024"/>
                      <a:pt x="617" y="1024"/>
                      <a:pt x="617" y="1024"/>
                    </a:cubicBezTo>
                    <a:cubicBezTo>
                      <a:pt x="623" y="1029"/>
                      <a:pt x="623" y="1029"/>
                      <a:pt x="623" y="1029"/>
                    </a:cubicBezTo>
                    <a:lnTo>
                      <a:pt x="632" y="1047"/>
                    </a:lnTo>
                    <a:close/>
                    <a:moveTo>
                      <a:pt x="409" y="1324"/>
                    </a:moveTo>
                    <a:cubicBezTo>
                      <a:pt x="432" y="1321"/>
                      <a:pt x="432" y="1321"/>
                      <a:pt x="432" y="1321"/>
                    </a:cubicBezTo>
                    <a:cubicBezTo>
                      <a:pt x="421" y="1333"/>
                      <a:pt x="421" y="1333"/>
                      <a:pt x="421" y="1333"/>
                    </a:cubicBezTo>
                    <a:cubicBezTo>
                      <a:pt x="421" y="1333"/>
                      <a:pt x="438" y="1328"/>
                      <a:pt x="437" y="1331"/>
                    </a:cubicBezTo>
                    <a:cubicBezTo>
                      <a:pt x="436" y="1334"/>
                      <a:pt x="416" y="1343"/>
                      <a:pt x="431" y="1343"/>
                    </a:cubicBezTo>
                    <a:cubicBezTo>
                      <a:pt x="446" y="1343"/>
                      <a:pt x="467" y="1337"/>
                      <a:pt x="476" y="1332"/>
                    </a:cubicBezTo>
                    <a:cubicBezTo>
                      <a:pt x="485" y="1327"/>
                      <a:pt x="485" y="1319"/>
                      <a:pt x="485" y="1319"/>
                    </a:cubicBezTo>
                    <a:cubicBezTo>
                      <a:pt x="485" y="1319"/>
                      <a:pt x="495" y="1325"/>
                      <a:pt x="504" y="1319"/>
                    </a:cubicBezTo>
                    <a:cubicBezTo>
                      <a:pt x="513" y="1314"/>
                      <a:pt x="514" y="1308"/>
                      <a:pt x="526" y="1307"/>
                    </a:cubicBezTo>
                    <a:cubicBezTo>
                      <a:pt x="537" y="1306"/>
                      <a:pt x="542" y="1306"/>
                      <a:pt x="542" y="1306"/>
                    </a:cubicBezTo>
                    <a:cubicBezTo>
                      <a:pt x="545" y="1300"/>
                      <a:pt x="545" y="1300"/>
                      <a:pt x="545" y="1300"/>
                    </a:cubicBezTo>
                    <a:cubicBezTo>
                      <a:pt x="570" y="1301"/>
                      <a:pt x="570" y="1301"/>
                      <a:pt x="570" y="1301"/>
                    </a:cubicBezTo>
                    <a:cubicBezTo>
                      <a:pt x="569" y="1289"/>
                      <a:pt x="569" y="1289"/>
                      <a:pt x="569" y="1289"/>
                    </a:cubicBezTo>
                    <a:cubicBezTo>
                      <a:pt x="569" y="1289"/>
                      <a:pt x="581" y="1291"/>
                      <a:pt x="581" y="1287"/>
                    </a:cubicBezTo>
                    <a:cubicBezTo>
                      <a:pt x="581" y="1283"/>
                      <a:pt x="576" y="1279"/>
                      <a:pt x="580" y="1274"/>
                    </a:cubicBezTo>
                    <a:cubicBezTo>
                      <a:pt x="583" y="1269"/>
                      <a:pt x="588" y="1255"/>
                      <a:pt x="588" y="1245"/>
                    </a:cubicBezTo>
                    <a:cubicBezTo>
                      <a:pt x="588" y="1235"/>
                      <a:pt x="579" y="1228"/>
                      <a:pt x="579" y="1228"/>
                    </a:cubicBezTo>
                    <a:cubicBezTo>
                      <a:pt x="579" y="1228"/>
                      <a:pt x="579" y="1219"/>
                      <a:pt x="577" y="1214"/>
                    </a:cubicBezTo>
                    <a:cubicBezTo>
                      <a:pt x="577" y="1210"/>
                      <a:pt x="586" y="1209"/>
                      <a:pt x="591" y="1207"/>
                    </a:cubicBezTo>
                    <a:cubicBezTo>
                      <a:pt x="593" y="1207"/>
                      <a:pt x="595" y="1206"/>
                      <a:pt x="596" y="1205"/>
                    </a:cubicBezTo>
                    <a:cubicBezTo>
                      <a:pt x="599" y="1202"/>
                      <a:pt x="601" y="1196"/>
                      <a:pt x="601" y="1196"/>
                    </a:cubicBezTo>
                    <a:cubicBezTo>
                      <a:pt x="601" y="1196"/>
                      <a:pt x="606" y="1203"/>
                      <a:pt x="609" y="1197"/>
                    </a:cubicBezTo>
                    <a:cubicBezTo>
                      <a:pt x="612" y="1191"/>
                      <a:pt x="619" y="1181"/>
                      <a:pt x="612" y="1175"/>
                    </a:cubicBezTo>
                    <a:cubicBezTo>
                      <a:pt x="605" y="1169"/>
                      <a:pt x="605" y="1160"/>
                      <a:pt x="605" y="1160"/>
                    </a:cubicBezTo>
                    <a:cubicBezTo>
                      <a:pt x="600" y="1162"/>
                      <a:pt x="600" y="1162"/>
                      <a:pt x="600" y="1162"/>
                    </a:cubicBezTo>
                    <a:cubicBezTo>
                      <a:pt x="600" y="1162"/>
                      <a:pt x="595" y="1150"/>
                      <a:pt x="588" y="1148"/>
                    </a:cubicBezTo>
                    <a:cubicBezTo>
                      <a:pt x="581" y="1146"/>
                      <a:pt x="563" y="1149"/>
                      <a:pt x="563" y="1149"/>
                    </a:cubicBezTo>
                    <a:cubicBezTo>
                      <a:pt x="563" y="1149"/>
                      <a:pt x="563" y="1149"/>
                      <a:pt x="563" y="1148"/>
                    </a:cubicBezTo>
                    <a:cubicBezTo>
                      <a:pt x="562" y="1147"/>
                      <a:pt x="560" y="1145"/>
                      <a:pt x="555" y="1143"/>
                    </a:cubicBezTo>
                    <a:cubicBezTo>
                      <a:pt x="548" y="1141"/>
                      <a:pt x="540" y="1155"/>
                      <a:pt x="540" y="1155"/>
                    </a:cubicBezTo>
                    <a:cubicBezTo>
                      <a:pt x="536" y="1145"/>
                      <a:pt x="536" y="1145"/>
                      <a:pt x="536" y="1145"/>
                    </a:cubicBezTo>
                    <a:cubicBezTo>
                      <a:pt x="536" y="1145"/>
                      <a:pt x="513" y="1145"/>
                      <a:pt x="509" y="1150"/>
                    </a:cubicBezTo>
                    <a:cubicBezTo>
                      <a:pt x="505" y="1156"/>
                      <a:pt x="501" y="1171"/>
                      <a:pt x="501" y="1171"/>
                    </a:cubicBezTo>
                    <a:cubicBezTo>
                      <a:pt x="501" y="1171"/>
                      <a:pt x="486" y="1170"/>
                      <a:pt x="486" y="1176"/>
                    </a:cubicBezTo>
                    <a:cubicBezTo>
                      <a:pt x="486" y="1182"/>
                      <a:pt x="508" y="1178"/>
                      <a:pt x="504" y="1185"/>
                    </a:cubicBezTo>
                    <a:cubicBezTo>
                      <a:pt x="500" y="1192"/>
                      <a:pt x="496" y="1188"/>
                      <a:pt x="494" y="1191"/>
                    </a:cubicBezTo>
                    <a:cubicBezTo>
                      <a:pt x="492" y="1194"/>
                      <a:pt x="489" y="1198"/>
                      <a:pt x="489" y="1198"/>
                    </a:cubicBezTo>
                    <a:cubicBezTo>
                      <a:pt x="471" y="1197"/>
                      <a:pt x="471" y="1197"/>
                      <a:pt x="471" y="1197"/>
                    </a:cubicBezTo>
                    <a:cubicBezTo>
                      <a:pt x="471" y="1202"/>
                      <a:pt x="471" y="1202"/>
                      <a:pt x="471" y="1202"/>
                    </a:cubicBezTo>
                    <a:cubicBezTo>
                      <a:pt x="471" y="1202"/>
                      <a:pt x="458" y="1188"/>
                      <a:pt x="450" y="1192"/>
                    </a:cubicBezTo>
                    <a:cubicBezTo>
                      <a:pt x="442" y="1196"/>
                      <a:pt x="432" y="1195"/>
                      <a:pt x="432" y="1195"/>
                    </a:cubicBezTo>
                    <a:cubicBezTo>
                      <a:pt x="432" y="1195"/>
                      <a:pt x="430" y="1212"/>
                      <a:pt x="435" y="1212"/>
                    </a:cubicBezTo>
                    <a:cubicBezTo>
                      <a:pt x="440" y="1212"/>
                      <a:pt x="444" y="1220"/>
                      <a:pt x="444" y="1220"/>
                    </a:cubicBezTo>
                    <a:cubicBezTo>
                      <a:pt x="433" y="1227"/>
                      <a:pt x="433" y="1227"/>
                      <a:pt x="433" y="1227"/>
                    </a:cubicBezTo>
                    <a:cubicBezTo>
                      <a:pt x="433" y="1227"/>
                      <a:pt x="422" y="1231"/>
                      <a:pt x="427" y="1239"/>
                    </a:cubicBezTo>
                    <a:cubicBezTo>
                      <a:pt x="432" y="1247"/>
                      <a:pt x="450" y="1248"/>
                      <a:pt x="450" y="1248"/>
                    </a:cubicBezTo>
                    <a:cubicBezTo>
                      <a:pt x="450" y="1248"/>
                      <a:pt x="469" y="1240"/>
                      <a:pt x="468" y="1248"/>
                    </a:cubicBezTo>
                    <a:cubicBezTo>
                      <a:pt x="467" y="1256"/>
                      <a:pt x="452" y="1257"/>
                      <a:pt x="452" y="1257"/>
                    </a:cubicBezTo>
                    <a:cubicBezTo>
                      <a:pt x="452" y="1271"/>
                      <a:pt x="452" y="1271"/>
                      <a:pt x="452" y="1271"/>
                    </a:cubicBezTo>
                    <a:cubicBezTo>
                      <a:pt x="452" y="1271"/>
                      <a:pt x="439" y="1266"/>
                      <a:pt x="437" y="1275"/>
                    </a:cubicBezTo>
                    <a:cubicBezTo>
                      <a:pt x="435" y="1284"/>
                      <a:pt x="432" y="1297"/>
                      <a:pt x="432" y="1297"/>
                    </a:cubicBezTo>
                    <a:cubicBezTo>
                      <a:pt x="432" y="1297"/>
                      <a:pt x="407" y="1297"/>
                      <a:pt x="406" y="1302"/>
                    </a:cubicBezTo>
                    <a:cubicBezTo>
                      <a:pt x="405" y="1307"/>
                      <a:pt x="417" y="1308"/>
                      <a:pt x="417" y="1308"/>
                    </a:cubicBezTo>
                    <a:cubicBezTo>
                      <a:pt x="417" y="1308"/>
                      <a:pt x="402" y="1310"/>
                      <a:pt x="402" y="1317"/>
                    </a:cubicBezTo>
                    <a:cubicBezTo>
                      <a:pt x="402" y="1325"/>
                      <a:pt x="409" y="1324"/>
                      <a:pt x="409" y="1324"/>
                    </a:cubicBezTo>
                    <a:close/>
                    <a:moveTo>
                      <a:pt x="565" y="1022"/>
                    </a:moveTo>
                    <a:cubicBezTo>
                      <a:pt x="559" y="1022"/>
                      <a:pt x="556" y="1022"/>
                      <a:pt x="554" y="1030"/>
                    </a:cubicBezTo>
                    <a:cubicBezTo>
                      <a:pt x="568" y="1030"/>
                      <a:pt x="568" y="1030"/>
                      <a:pt x="568" y="1030"/>
                    </a:cubicBezTo>
                    <a:cubicBezTo>
                      <a:pt x="568" y="1030"/>
                      <a:pt x="571" y="1022"/>
                      <a:pt x="565" y="1022"/>
                    </a:cubicBezTo>
                    <a:close/>
                    <a:moveTo>
                      <a:pt x="584" y="1011"/>
                    </a:moveTo>
                    <a:cubicBezTo>
                      <a:pt x="584" y="1011"/>
                      <a:pt x="590" y="1013"/>
                      <a:pt x="596" y="1012"/>
                    </a:cubicBezTo>
                    <a:cubicBezTo>
                      <a:pt x="602" y="1011"/>
                      <a:pt x="610" y="982"/>
                      <a:pt x="610" y="982"/>
                    </a:cubicBezTo>
                    <a:cubicBezTo>
                      <a:pt x="610" y="982"/>
                      <a:pt x="602" y="984"/>
                      <a:pt x="596" y="989"/>
                    </a:cubicBezTo>
                    <a:cubicBezTo>
                      <a:pt x="590" y="993"/>
                      <a:pt x="588" y="1000"/>
                      <a:pt x="588" y="1000"/>
                    </a:cubicBezTo>
                    <a:cubicBezTo>
                      <a:pt x="588" y="1000"/>
                      <a:pt x="580" y="992"/>
                      <a:pt x="574" y="995"/>
                    </a:cubicBezTo>
                    <a:cubicBezTo>
                      <a:pt x="569" y="998"/>
                      <a:pt x="575" y="1020"/>
                      <a:pt x="575" y="1020"/>
                    </a:cubicBezTo>
                    <a:lnTo>
                      <a:pt x="584" y="1011"/>
                    </a:lnTo>
                    <a:close/>
                    <a:moveTo>
                      <a:pt x="599" y="1026"/>
                    </a:moveTo>
                    <a:cubicBezTo>
                      <a:pt x="589" y="1026"/>
                      <a:pt x="595" y="1036"/>
                      <a:pt x="595" y="1036"/>
                    </a:cubicBezTo>
                    <a:cubicBezTo>
                      <a:pt x="595" y="1036"/>
                      <a:pt x="587" y="1033"/>
                      <a:pt x="584" y="1036"/>
                    </a:cubicBezTo>
                    <a:cubicBezTo>
                      <a:pt x="581" y="1039"/>
                      <a:pt x="593" y="1046"/>
                      <a:pt x="595" y="1050"/>
                    </a:cubicBezTo>
                    <a:cubicBezTo>
                      <a:pt x="597" y="1054"/>
                      <a:pt x="612" y="1051"/>
                      <a:pt x="612" y="1051"/>
                    </a:cubicBezTo>
                    <a:cubicBezTo>
                      <a:pt x="605" y="1043"/>
                      <a:pt x="605" y="1043"/>
                      <a:pt x="605" y="1043"/>
                    </a:cubicBezTo>
                    <a:cubicBezTo>
                      <a:pt x="605" y="1043"/>
                      <a:pt x="609" y="1026"/>
                      <a:pt x="599" y="1026"/>
                    </a:cubicBezTo>
                    <a:close/>
                    <a:moveTo>
                      <a:pt x="960" y="1941"/>
                    </a:moveTo>
                    <a:cubicBezTo>
                      <a:pt x="960" y="1941"/>
                      <a:pt x="973" y="1961"/>
                      <a:pt x="982" y="1956"/>
                    </a:cubicBezTo>
                    <a:cubicBezTo>
                      <a:pt x="991" y="1951"/>
                      <a:pt x="970" y="1934"/>
                      <a:pt x="960" y="1941"/>
                    </a:cubicBezTo>
                    <a:close/>
                    <a:moveTo>
                      <a:pt x="936" y="1955"/>
                    </a:moveTo>
                    <a:cubicBezTo>
                      <a:pt x="936" y="1955"/>
                      <a:pt x="933" y="1948"/>
                      <a:pt x="927" y="1948"/>
                    </a:cubicBezTo>
                    <a:cubicBezTo>
                      <a:pt x="921" y="1948"/>
                      <a:pt x="898" y="1961"/>
                      <a:pt x="901" y="1966"/>
                    </a:cubicBezTo>
                    <a:cubicBezTo>
                      <a:pt x="904" y="1971"/>
                      <a:pt x="911" y="1969"/>
                      <a:pt x="911" y="1969"/>
                    </a:cubicBezTo>
                    <a:cubicBezTo>
                      <a:pt x="911" y="1969"/>
                      <a:pt x="915" y="1978"/>
                      <a:pt x="919" y="1979"/>
                    </a:cubicBezTo>
                    <a:cubicBezTo>
                      <a:pt x="923" y="1980"/>
                      <a:pt x="931" y="1980"/>
                      <a:pt x="931" y="1980"/>
                    </a:cubicBezTo>
                    <a:cubicBezTo>
                      <a:pt x="937" y="1978"/>
                      <a:pt x="947" y="1968"/>
                      <a:pt x="946" y="1961"/>
                    </a:cubicBezTo>
                    <a:cubicBezTo>
                      <a:pt x="945" y="1954"/>
                      <a:pt x="936" y="1955"/>
                      <a:pt x="936" y="1955"/>
                    </a:cubicBezTo>
                    <a:close/>
                    <a:moveTo>
                      <a:pt x="559" y="1036"/>
                    </a:moveTo>
                    <a:cubicBezTo>
                      <a:pt x="553" y="1058"/>
                      <a:pt x="553" y="1058"/>
                      <a:pt x="553" y="1058"/>
                    </a:cubicBezTo>
                    <a:cubicBezTo>
                      <a:pt x="564" y="1044"/>
                      <a:pt x="564" y="1044"/>
                      <a:pt x="564" y="1044"/>
                    </a:cubicBezTo>
                    <a:lnTo>
                      <a:pt x="559" y="1036"/>
                    </a:lnTo>
                    <a:close/>
                    <a:moveTo>
                      <a:pt x="847" y="2004"/>
                    </a:moveTo>
                    <a:cubicBezTo>
                      <a:pt x="856" y="2013"/>
                      <a:pt x="866" y="2002"/>
                      <a:pt x="861" y="1992"/>
                    </a:cubicBezTo>
                    <a:cubicBezTo>
                      <a:pt x="856" y="1982"/>
                      <a:pt x="847" y="2004"/>
                      <a:pt x="847" y="2004"/>
                    </a:cubicBezTo>
                    <a:close/>
                    <a:moveTo>
                      <a:pt x="733" y="952"/>
                    </a:moveTo>
                    <a:cubicBezTo>
                      <a:pt x="725" y="945"/>
                      <a:pt x="724" y="960"/>
                      <a:pt x="724" y="960"/>
                    </a:cubicBezTo>
                    <a:cubicBezTo>
                      <a:pt x="731" y="966"/>
                      <a:pt x="741" y="959"/>
                      <a:pt x="733" y="952"/>
                    </a:cubicBezTo>
                    <a:close/>
                    <a:moveTo>
                      <a:pt x="1660" y="414"/>
                    </a:moveTo>
                    <a:cubicBezTo>
                      <a:pt x="1673" y="417"/>
                      <a:pt x="1673" y="417"/>
                      <a:pt x="1673" y="417"/>
                    </a:cubicBezTo>
                    <a:cubicBezTo>
                      <a:pt x="1681" y="408"/>
                      <a:pt x="1681" y="402"/>
                      <a:pt x="1681" y="402"/>
                    </a:cubicBezTo>
                    <a:cubicBezTo>
                      <a:pt x="1661" y="404"/>
                      <a:pt x="1661" y="404"/>
                      <a:pt x="1661" y="404"/>
                    </a:cubicBezTo>
                    <a:lnTo>
                      <a:pt x="1660" y="414"/>
                    </a:lnTo>
                    <a:close/>
                    <a:moveTo>
                      <a:pt x="1503" y="40"/>
                    </a:moveTo>
                    <a:cubicBezTo>
                      <a:pt x="1531" y="40"/>
                      <a:pt x="1531" y="40"/>
                      <a:pt x="1531" y="40"/>
                    </a:cubicBezTo>
                    <a:cubicBezTo>
                      <a:pt x="1531" y="40"/>
                      <a:pt x="1562" y="51"/>
                      <a:pt x="1566" y="49"/>
                    </a:cubicBezTo>
                    <a:cubicBezTo>
                      <a:pt x="1570" y="48"/>
                      <a:pt x="1592" y="44"/>
                      <a:pt x="1597" y="44"/>
                    </a:cubicBezTo>
                    <a:cubicBezTo>
                      <a:pt x="1603" y="44"/>
                      <a:pt x="1649" y="62"/>
                      <a:pt x="1649" y="62"/>
                    </a:cubicBezTo>
                    <a:cubicBezTo>
                      <a:pt x="1663" y="47"/>
                      <a:pt x="1663" y="47"/>
                      <a:pt x="1663" y="47"/>
                    </a:cubicBezTo>
                    <a:cubicBezTo>
                      <a:pt x="1703" y="48"/>
                      <a:pt x="1703" y="48"/>
                      <a:pt x="1703" y="48"/>
                    </a:cubicBezTo>
                    <a:cubicBezTo>
                      <a:pt x="1706" y="35"/>
                      <a:pt x="1706" y="35"/>
                      <a:pt x="1706" y="35"/>
                    </a:cubicBezTo>
                    <a:cubicBezTo>
                      <a:pt x="1706" y="35"/>
                      <a:pt x="1727" y="42"/>
                      <a:pt x="1738" y="21"/>
                    </a:cubicBezTo>
                    <a:cubicBezTo>
                      <a:pt x="1749" y="0"/>
                      <a:pt x="1703" y="17"/>
                      <a:pt x="1703" y="17"/>
                    </a:cubicBezTo>
                    <a:cubicBezTo>
                      <a:pt x="1703" y="17"/>
                      <a:pt x="1700" y="7"/>
                      <a:pt x="1676" y="7"/>
                    </a:cubicBezTo>
                    <a:cubicBezTo>
                      <a:pt x="1652" y="7"/>
                      <a:pt x="1635" y="19"/>
                      <a:pt x="1628" y="17"/>
                    </a:cubicBezTo>
                    <a:cubicBezTo>
                      <a:pt x="1621" y="16"/>
                      <a:pt x="1627" y="4"/>
                      <a:pt x="1608" y="4"/>
                    </a:cubicBezTo>
                    <a:cubicBezTo>
                      <a:pt x="1590" y="4"/>
                      <a:pt x="1585" y="20"/>
                      <a:pt x="1585" y="20"/>
                    </a:cubicBezTo>
                    <a:cubicBezTo>
                      <a:pt x="1541" y="4"/>
                      <a:pt x="1541" y="4"/>
                      <a:pt x="1541" y="4"/>
                    </a:cubicBezTo>
                    <a:cubicBezTo>
                      <a:pt x="1541" y="4"/>
                      <a:pt x="1520" y="11"/>
                      <a:pt x="1497" y="16"/>
                    </a:cubicBezTo>
                    <a:cubicBezTo>
                      <a:pt x="1475" y="20"/>
                      <a:pt x="1490" y="4"/>
                      <a:pt x="1490" y="4"/>
                    </a:cubicBezTo>
                    <a:cubicBezTo>
                      <a:pt x="1469" y="14"/>
                      <a:pt x="1469" y="14"/>
                      <a:pt x="1469" y="14"/>
                    </a:cubicBezTo>
                    <a:cubicBezTo>
                      <a:pt x="1479" y="28"/>
                      <a:pt x="1479" y="28"/>
                      <a:pt x="1479" y="28"/>
                    </a:cubicBezTo>
                    <a:lnTo>
                      <a:pt x="1503" y="40"/>
                    </a:lnTo>
                    <a:close/>
                    <a:moveTo>
                      <a:pt x="1264" y="49"/>
                    </a:moveTo>
                    <a:cubicBezTo>
                      <a:pt x="1271" y="54"/>
                      <a:pt x="1286" y="51"/>
                      <a:pt x="1289" y="55"/>
                    </a:cubicBezTo>
                    <a:cubicBezTo>
                      <a:pt x="1292" y="59"/>
                      <a:pt x="1273" y="69"/>
                      <a:pt x="1273" y="69"/>
                    </a:cubicBezTo>
                    <a:cubicBezTo>
                      <a:pt x="1302" y="80"/>
                      <a:pt x="1302" y="80"/>
                      <a:pt x="1302" y="80"/>
                    </a:cubicBezTo>
                    <a:cubicBezTo>
                      <a:pt x="1302" y="80"/>
                      <a:pt x="1317" y="90"/>
                      <a:pt x="1331" y="93"/>
                    </a:cubicBezTo>
                    <a:cubicBezTo>
                      <a:pt x="1345" y="96"/>
                      <a:pt x="1355" y="76"/>
                      <a:pt x="1355" y="76"/>
                    </a:cubicBezTo>
                    <a:cubicBezTo>
                      <a:pt x="1383" y="71"/>
                      <a:pt x="1383" y="71"/>
                      <a:pt x="1383" y="71"/>
                    </a:cubicBezTo>
                    <a:cubicBezTo>
                      <a:pt x="1406" y="85"/>
                      <a:pt x="1406" y="85"/>
                      <a:pt x="1406" y="85"/>
                    </a:cubicBezTo>
                    <a:cubicBezTo>
                      <a:pt x="1406" y="85"/>
                      <a:pt x="1387" y="90"/>
                      <a:pt x="1369" y="94"/>
                    </a:cubicBezTo>
                    <a:cubicBezTo>
                      <a:pt x="1351" y="99"/>
                      <a:pt x="1352" y="106"/>
                      <a:pt x="1352" y="106"/>
                    </a:cubicBezTo>
                    <a:cubicBezTo>
                      <a:pt x="1352" y="106"/>
                      <a:pt x="1402" y="110"/>
                      <a:pt x="1395" y="111"/>
                    </a:cubicBezTo>
                    <a:cubicBezTo>
                      <a:pt x="1387" y="113"/>
                      <a:pt x="1357" y="125"/>
                      <a:pt x="1357" y="125"/>
                    </a:cubicBezTo>
                    <a:cubicBezTo>
                      <a:pt x="1390" y="137"/>
                      <a:pt x="1390" y="137"/>
                      <a:pt x="1390" y="137"/>
                    </a:cubicBezTo>
                    <a:cubicBezTo>
                      <a:pt x="1390" y="137"/>
                      <a:pt x="1420" y="152"/>
                      <a:pt x="1445" y="148"/>
                    </a:cubicBezTo>
                    <a:cubicBezTo>
                      <a:pt x="1471" y="144"/>
                      <a:pt x="1452" y="128"/>
                      <a:pt x="1452" y="121"/>
                    </a:cubicBezTo>
                    <a:cubicBezTo>
                      <a:pt x="1452" y="114"/>
                      <a:pt x="1482" y="114"/>
                      <a:pt x="1482" y="114"/>
                    </a:cubicBezTo>
                    <a:cubicBezTo>
                      <a:pt x="1482" y="100"/>
                      <a:pt x="1482" y="100"/>
                      <a:pt x="1482" y="100"/>
                    </a:cubicBezTo>
                    <a:cubicBezTo>
                      <a:pt x="1501" y="96"/>
                      <a:pt x="1501" y="96"/>
                      <a:pt x="1501" y="96"/>
                    </a:cubicBezTo>
                    <a:cubicBezTo>
                      <a:pt x="1510" y="75"/>
                      <a:pt x="1510" y="75"/>
                      <a:pt x="1510" y="75"/>
                    </a:cubicBezTo>
                    <a:cubicBezTo>
                      <a:pt x="1523" y="82"/>
                      <a:pt x="1523" y="82"/>
                      <a:pt x="1523" y="82"/>
                    </a:cubicBezTo>
                    <a:cubicBezTo>
                      <a:pt x="1539" y="73"/>
                      <a:pt x="1539" y="73"/>
                      <a:pt x="1539" y="73"/>
                    </a:cubicBezTo>
                    <a:cubicBezTo>
                      <a:pt x="1539" y="73"/>
                      <a:pt x="1548" y="87"/>
                      <a:pt x="1568" y="92"/>
                    </a:cubicBezTo>
                    <a:cubicBezTo>
                      <a:pt x="1587" y="96"/>
                      <a:pt x="1565" y="123"/>
                      <a:pt x="1565" y="123"/>
                    </a:cubicBezTo>
                    <a:cubicBezTo>
                      <a:pt x="1601" y="121"/>
                      <a:pt x="1601" y="121"/>
                      <a:pt x="1601" y="121"/>
                    </a:cubicBezTo>
                    <a:cubicBezTo>
                      <a:pt x="1601" y="121"/>
                      <a:pt x="1620" y="137"/>
                      <a:pt x="1621" y="132"/>
                    </a:cubicBezTo>
                    <a:cubicBezTo>
                      <a:pt x="1622" y="128"/>
                      <a:pt x="1673" y="114"/>
                      <a:pt x="1677" y="106"/>
                    </a:cubicBezTo>
                    <a:cubicBezTo>
                      <a:pt x="1682" y="97"/>
                      <a:pt x="1639" y="99"/>
                      <a:pt x="1639" y="99"/>
                    </a:cubicBezTo>
                    <a:cubicBezTo>
                      <a:pt x="1637" y="87"/>
                      <a:pt x="1637" y="87"/>
                      <a:pt x="1637" y="87"/>
                    </a:cubicBezTo>
                    <a:cubicBezTo>
                      <a:pt x="1601" y="82"/>
                      <a:pt x="1601" y="82"/>
                      <a:pt x="1601" y="82"/>
                    </a:cubicBezTo>
                    <a:cubicBezTo>
                      <a:pt x="1600" y="71"/>
                      <a:pt x="1600" y="71"/>
                      <a:pt x="1600" y="71"/>
                    </a:cubicBezTo>
                    <a:cubicBezTo>
                      <a:pt x="1579" y="73"/>
                      <a:pt x="1579" y="73"/>
                      <a:pt x="1579" y="73"/>
                    </a:cubicBezTo>
                    <a:cubicBezTo>
                      <a:pt x="1582" y="61"/>
                      <a:pt x="1582" y="61"/>
                      <a:pt x="1582" y="61"/>
                    </a:cubicBezTo>
                    <a:cubicBezTo>
                      <a:pt x="1531" y="62"/>
                      <a:pt x="1531" y="62"/>
                      <a:pt x="1531" y="62"/>
                    </a:cubicBezTo>
                    <a:cubicBezTo>
                      <a:pt x="1527" y="54"/>
                      <a:pt x="1527" y="54"/>
                      <a:pt x="1527" y="54"/>
                    </a:cubicBezTo>
                    <a:cubicBezTo>
                      <a:pt x="1503" y="54"/>
                      <a:pt x="1503" y="54"/>
                      <a:pt x="1503" y="54"/>
                    </a:cubicBezTo>
                    <a:cubicBezTo>
                      <a:pt x="1503" y="54"/>
                      <a:pt x="1500" y="41"/>
                      <a:pt x="1485" y="37"/>
                    </a:cubicBezTo>
                    <a:cubicBezTo>
                      <a:pt x="1469" y="33"/>
                      <a:pt x="1462" y="38"/>
                      <a:pt x="1462" y="38"/>
                    </a:cubicBezTo>
                    <a:cubicBezTo>
                      <a:pt x="1465" y="26"/>
                      <a:pt x="1465" y="26"/>
                      <a:pt x="1465" y="26"/>
                    </a:cubicBezTo>
                    <a:cubicBezTo>
                      <a:pt x="1465" y="26"/>
                      <a:pt x="1444" y="20"/>
                      <a:pt x="1416" y="21"/>
                    </a:cubicBezTo>
                    <a:cubicBezTo>
                      <a:pt x="1387" y="23"/>
                      <a:pt x="1424" y="55"/>
                      <a:pt x="1424" y="55"/>
                    </a:cubicBezTo>
                    <a:cubicBezTo>
                      <a:pt x="1424" y="55"/>
                      <a:pt x="1393" y="30"/>
                      <a:pt x="1378" y="27"/>
                    </a:cubicBezTo>
                    <a:cubicBezTo>
                      <a:pt x="1362" y="24"/>
                      <a:pt x="1357" y="44"/>
                      <a:pt x="1357" y="44"/>
                    </a:cubicBezTo>
                    <a:cubicBezTo>
                      <a:pt x="1357" y="44"/>
                      <a:pt x="1334" y="40"/>
                      <a:pt x="1328" y="37"/>
                    </a:cubicBezTo>
                    <a:cubicBezTo>
                      <a:pt x="1323" y="34"/>
                      <a:pt x="1341" y="24"/>
                      <a:pt x="1341" y="24"/>
                    </a:cubicBezTo>
                    <a:cubicBezTo>
                      <a:pt x="1304" y="27"/>
                      <a:pt x="1304" y="27"/>
                      <a:pt x="1304" y="27"/>
                    </a:cubicBezTo>
                    <a:cubicBezTo>
                      <a:pt x="1295" y="35"/>
                      <a:pt x="1295" y="35"/>
                      <a:pt x="1295" y="35"/>
                    </a:cubicBezTo>
                    <a:cubicBezTo>
                      <a:pt x="1290" y="24"/>
                      <a:pt x="1290" y="24"/>
                      <a:pt x="1290" y="24"/>
                    </a:cubicBezTo>
                    <a:cubicBezTo>
                      <a:pt x="1290" y="24"/>
                      <a:pt x="1266" y="31"/>
                      <a:pt x="1258" y="38"/>
                    </a:cubicBezTo>
                    <a:cubicBezTo>
                      <a:pt x="1258" y="38"/>
                      <a:pt x="1257" y="45"/>
                      <a:pt x="1264" y="49"/>
                    </a:cubicBezTo>
                    <a:close/>
                    <a:moveTo>
                      <a:pt x="1475" y="477"/>
                    </a:moveTo>
                    <a:cubicBezTo>
                      <a:pt x="1491" y="474"/>
                      <a:pt x="1490" y="464"/>
                      <a:pt x="1497" y="464"/>
                    </a:cubicBezTo>
                    <a:cubicBezTo>
                      <a:pt x="1503" y="464"/>
                      <a:pt x="1497" y="453"/>
                      <a:pt x="1497" y="453"/>
                    </a:cubicBezTo>
                    <a:cubicBezTo>
                      <a:pt x="1467" y="467"/>
                      <a:pt x="1467" y="467"/>
                      <a:pt x="1467" y="467"/>
                    </a:cubicBezTo>
                    <a:lnTo>
                      <a:pt x="1475" y="477"/>
                    </a:lnTo>
                    <a:close/>
                    <a:moveTo>
                      <a:pt x="1563" y="437"/>
                    </a:moveTo>
                    <a:cubicBezTo>
                      <a:pt x="1572" y="434"/>
                      <a:pt x="1585" y="424"/>
                      <a:pt x="1567" y="423"/>
                    </a:cubicBezTo>
                    <a:cubicBezTo>
                      <a:pt x="1550" y="422"/>
                      <a:pt x="1563" y="437"/>
                      <a:pt x="1563" y="437"/>
                    </a:cubicBezTo>
                    <a:close/>
                    <a:moveTo>
                      <a:pt x="2563" y="495"/>
                    </a:moveTo>
                    <a:cubicBezTo>
                      <a:pt x="2585" y="500"/>
                      <a:pt x="2593" y="493"/>
                      <a:pt x="2600" y="489"/>
                    </a:cubicBezTo>
                    <a:cubicBezTo>
                      <a:pt x="2607" y="485"/>
                      <a:pt x="2613" y="477"/>
                      <a:pt x="2613" y="477"/>
                    </a:cubicBezTo>
                    <a:cubicBezTo>
                      <a:pt x="2622" y="476"/>
                      <a:pt x="2622" y="476"/>
                      <a:pt x="2622" y="476"/>
                    </a:cubicBezTo>
                    <a:cubicBezTo>
                      <a:pt x="2622" y="476"/>
                      <a:pt x="2614" y="465"/>
                      <a:pt x="2588" y="459"/>
                    </a:cubicBezTo>
                    <a:cubicBezTo>
                      <a:pt x="2562" y="453"/>
                      <a:pt x="2547" y="476"/>
                      <a:pt x="2547" y="476"/>
                    </a:cubicBezTo>
                    <a:cubicBezTo>
                      <a:pt x="2547" y="479"/>
                      <a:pt x="2541" y="491"/>
                      <a:pt x="2563" y="495"/>
                    </a:cubicBezTo>
                    <a:close/>
                    <a:moveTo>
                      <a:pt x="2655" y="363"/>
                    </a:moveTo>
                    <a:cubicBezTo>
                      <a:pt x="2668" y="363"/>
                      <a:pt x="2685" y="366"/>
                      <a:pt x="2696" y="372"/>
                    </a:cubicBezTo>
                    <a:cubicBezTo>
                      <a:pt x="2706" y="378"/>
                      <a:pt x="2705" y="395"/>
                      <a:pt x="2708" y="396"/>
                    </a:cubicBezTo>
                    <a:cubicBezTo>
                      <a:pt x="2711" y="398"/>
                      <a:pt x="2760" y="405"/>
                      <a:pt x="2760" y="405"/>
                    </a:cubicBezTo>
                    <a:cubicBezTo>
                      <a:pt x="2834" y="401"/>
                      <a:pt x="2834" y="401"/>
                      <a:pt x="2834" y="401"/>
                    </a:cubicBezTo>
                    <a:cubicBezTo>
                      <a:pt x="2834" y="401"/>
                      <a:pt x="2774" y="395"/>
                      <a:pt x="2758" y="369"/>
                    </a:cubicBezTo>
                    <a:cubicBezTo>
                      <a:pt x="2742" y="343"/>
                      <a:pt x="2726" y="343"/>
                      <a:pt x="2742" y="319"/>
                    </a:cubicBezTo>
                    <a:cubicBezTo>
                      <a:pt x="2758" y="295"/>
                      <a:pt x="2739" y="293"/>
                      <a:pt x="2739" y="293"/>
                    </a:cubicBezTo>
                    <a:cubicBezTo>
                      <a:pt x="2766" y="289"/>
                      <a:pt x="2766" y="289"/>
                      <a:pt x="2766" y="289"/>
                    </a:cubicBezTo>
                    <a:cubicBezTo>
                      <a:pt x="2755" y="277"/>
                      <a:pt x="2755" y="277"/>
                      <a:pt x="2755" y="277"/>
                    </a:cubicBezTo>
                    <a:cubicBezTo>
                      <a:pt x="2778" y="280"/>
                      <a:pt x="2778" y="280"/>
                      <a:pt x="2778" y="280"/>
                    </a:cubicBezTo>
                    <a:cubicBezTo>
                      <a:pt x="2765" y="272"/>
                      <a:pt x="2765" y="272"/>
                      <a:pt x="2765" y="272"/>
                    </a:cubicBezTo>
                    <a:cubicBezTo>
                      <a:pt x="2781" y="274"/>
                      <a:pt x="2781" y="274"/>
                      <a:pt x="2781" y="274"/>
                    </a:cubicBezTo>
                    <a:cubicBezTo>
                      <a:pt x="2785" y="264"/>
                      <a:pt x="2785" y="264"/>
                      <a:pt x="2785" y="264"/>
                    </a:cubicBezTo>
                    <a:cubicBezTo>
                      <a:pt x="2771" y="257"/>
                      <a:pt x="2771" y="257"/>
                      <a:pt x="2771" y="257"/>
                    </a:cubicBezTo>
                    <a:cubicBezTo>
                      <a:pt x="2771" y="257"/>
                      <a:pt x="2798" y="261"/>
                      <a:pt x="2802" y="257"/>
                    </a:cubicBezTo>
                    <a:cubicBezTo>
                      <a:pt x="2806" y="253"/>
                      <a:pt x="2791" y="243"/>
                      <a:pt x="2791" y="243"/>
                    </a:cubicBezTo>
                    <a:cubicBezTo>
                      <a:pt x="2813" y="245"/>
                      <a:pt x="2813" y="245"/>
                      <a:pt x="2813" y="245"/>
                    </a:cubicBezTo>
                    <a:cubicBezTo>
                      <a:pt x="2811" y="226"/>
                      <a:pt x="2811" y="226"/>
                      <a:pt x="2811" y="226"/>
                    </a:cubicBezTo>
                    <a:cubicBezTo>
                      <a:pt x="2811" y="226"/>
                      <a:pt x="2825" y="237"/>
                      <a:pt x="2843" y="229"/>
                    </a:cubicBezTo>
                    <a:cubicBezTo>
                      <a:pt x="2862" y="222"/>
                      <a:pt x="2874" y="208"/>
                      <a:pt x="2874" y="208"/>
                    </a:cubicBezTo>
                    <a:cubicBezTo>
                      <a:pt x="2874" y="208"/>
                      <a:pt x="3019" y="187"/>
                      <a:pt x="3040" y="178"/>
                    </a:cubicBezTo>
                    <a:cubicBezTo>
                      <a:pt x="3062" y="168"/>
                      <a:pt x="3083" y="153"/>
                      <a:pt x="3050" y="142"/>
                    </a:cubicBezTo>
                    <a:cubicBezTo>
                      <a:pt x="3017" y="130"/>
                      <a:pt x="2983" y="146"/>
                      <a:pt x="2968" y="152"/>
                    </a:cubicBezTo>
                    <a:cubicBezTo>
                      <a:pt x="2954" y="158"/>
                      <a:pt x="2910" y="173"/>
                      <a:pt x="2890" y="170"/>
                    </a:cubicBezTo>
                    <a:cubicBezTo>
                      <a:pt x="2869" y="168"/>
                      <a:pt x="2838" y="164"/>
                      <a:pt x="2838" y="164"/>
                    </a:cubicBezTo>
                    <a:cubicBezTo>
                      <a:pt x="2827" y="181"/>
                      <a:pt x="2827" y="181"/>
                      <a:pt x="2827" y="181"/>
                    </a:cubicBezTo>
                    <a:cubicBezTo>
                      <a:pt x="2810" y="172"/>
                      <a:pt x="2810" y="172"/>
                      <a:pt x="2810" y="172"/>
                    </a:cubicBezTo>
                    <a:cubicBezTo>
                      <a:pt x="2775" y="186"/>
                      <a:pt x="2775" y="186"/>
                      <a:pt x="2775" y="186"/>
                    </a:cubicBezTo>
                    <a:cubicBezTo>
                      <a:pt x="2756" y="185"/>
                      <a:pt x="2756" y="185"/>
                      <a:pt x="2756" y="185"/>
                    </a:cubicBezTo>
                    <a:cubicBezTo>
                      <a:pt x="2737" y="200"/>
                      <a:pt x="2737" y="200"/>
                      <a:pt x="2737" y="200"/>
                    </a:cubicBezTo>
                    <a:cubicBezTo>
                      <a:pt x="2751" y="205"/>
                      <a:pt x="2751" y="205"/>
                      <a:pt x="2751" y="205"/>
                    </a:cubicBezTo>
                    <a:cubicBezTo>
                      <a:pt x="2718" y="206"/>
                      <a:pt x="2718" y="206"/>
                      <a:pt x="2718" y="206"/>
                    </a:cubicBezTo>
                    <a:cubicBezTo>
                      <a:pt x="2699" y="212"/>
                      <a:pt x="2699" y="212"/>
                      <a:pt x="2699" y="212"/>
                    </a:cubicBezTo>
                    <a:cubicBezTo>
                      <a:pt x="2700" y="221"/>
                      <a:pt x="2700" y="221"/>
                      <a:pt x="2700" y="221"/>
                    </a:cubicBezTo>
                    <a:cubicBezTo>
                      <a:pt x="2717" y="212"/>
                      <a:pt x="2717" y="212"/>
                      <a:pt x="2717" y="212"/>
                    </a:cubicBezTo>
                    <a:cubicBezTo>
                      <a:pt x="2718" y="221"/>
                      <a:pt x="2718" y="221"/>
                      <a:pt x="2718" y="221"/>
                    </a:cubicBezTo>
                    <a:cubicBezTo>
                      <a:pt x="2737" y="223"/>
                      <a:pt x="2737" y="223"/>
                      <a:pt x="2737" y="223"/>
                    </a:cubicBezTo>
                    <a:cubicBezTo>
                      <a:pt x="2731" y="231"/>
                      <a:pt x="2731" y="231"/>
                      <a:pt x="2731" y="231"/>
                    </a:cubicBezTo>
                    <a:cubicBezTo>
                      <a:pt x="2705" y="231"/>
                      <a:pt x="2705" y="231"/>
                      <a:pt x="2705" y="231"/>
                    </a:cubicBezTo>
                    <a:cubicBezTo>
                      <a:pt x="2701" y="240"/>
                      <a:pt x="2701" y="240"/>
                      <a:pt x="2701" y="240"/>
                    </a:cubicBezTo>
                    <a:cubicBezTo>
                      <a:pt x="2719" y="243"/>
                      <a:pt x="2719" y="243"/>
                      <a:pt x="2719" y="243"/>
                    </a:cubicBezTo>
                    <a:cubicBezTo>
                      <a:pt x="2688" y="245"/>
                      <a:pt x="2688" y="245"/>
                      <a:pt x="2688" y="245"/>
                    </a:cubicBezTo>
                    <a:cubicBezTo>
                      <a:pt x="2710" y="251"/>
                      <a:pt x="2710" y="251"/>
                      <a:pt x="2710" y="251"/>
                    </a:cubicBezTo>
                    <a:cubicBezTo>
                      <a:pt x="2681" y="253"/>
                      <a:pt x="2681" y="253"/>
                      <a:pt x="2681" y="253"/>
                    </a:cubicBezTo>
                    <a:cubicBezTo>
                      <a:pt x="2679" y="267"/>
                      <a:pt x="2679" y="267"/>
                      <a:pt x="2679" y="267"/>
                    </a:cubicBezTo>
                    <a:cubicBezTo>
                      <a:pt x="2659" y="274"/>
                      <a:pt x="2659" y="274"/>
                      <a:pt x="2659" y="274"/>
                    </a:cubicBezTo>
                    <a:cubicBezTo>
                      <a:pt x="2666" y="284"/>
                      <a:pt x="2666" y="284"/>
                      <a:pt x="2666" y="284"/>
                    </a:cubicBezTo>
                    <a:cubicBezTo>
                      <a:pt x="2693" y="272"/>
                      <a:pt x="2693" y="272"/>
                      <a:pt x="2693" y="272"/>
                    </a:cubicBezTo>
                    <a:cubicBezTo>
                      <a:pt x="2682" y="290"/>
                      <a:pt x="2682" y="290"/>
                      <a:pt x="2682" y="290"/>
                    </a:cubicBezTo>
                    <a:cubicBezTo>
                      <a:pt x="2682" y="290"/>
                      <a:pt x="2661" y="285"/>
                      <a:pt x="2653" y="292"/>
                    </a:cubicBezTo>
                    <a:cubicBezTo>
                      <a:pt x="2646" y="299"/>
                      <a:pt x="2652" y="307"/>
                      <a:pt x="2652" y="307"/>
                    </a:cubicBezTo>
                    <a:cubicBezTo>
                      <a:pt x="2622" y="312"/>
                      <a:pt x="2622" y="312"/>
                      <a:pt x="2622" y="312"/>
                    </a:cubicBezTo>
                    <a:cubicBezTo>
                      <a:pt x="2631" y="324"/>
                      <a:pt x="2631" y="324"/>
                      <a:pt x="2631" y="324"/>
                    </a:cubicBezTo>
                    <a:cubicBezTo>
                      <a:pt x="2650" y="315"/>
                      <a:pt x="2650" y="315"/>
                      <a:pt x="2650" y="315"/>
                    </a:cubicBezTo>
                    <a:cubicBezTo>
                      <a:pt x="2640" y="331"/>
                      <a:pt x="2640" y="331"/>
                      <a:pt x="2640" y="331"/>
                    </a:cubicBezTo>
                    <a:cubicBezTo>
                      <a:pt x="2640" y="331"/>
                      <a:pt x="2612" y="337"/>
                      <a:pt x="2614" y="348"/>
                    </a:cubicBezTo>
                    <a:cubicBezTo>
                      <a:pt x="2616" y="359"/>
                      <a:pt x="2643" y="363"/>
                      <a:pt x="2655" y="363"/>
                    </a:cubicBezTo>
                    <a:close/>
                    <a:moveTo>
                      <a:pt x="2884" y="423"/>
                    </a:moveTo>
                    <a:cubicBezTo>
                      <a:pt x="2879" y="431"/>
                      <a:pt x="2944" y="465"/>
                      <a:pt x="2950" y="449"/>
                    </a:cubicBezTo>
                    <a:cubicBezTo>
                      <a:pt x="2956" y="433"/>
                      <a:pt x="2890" y="413"/>
                      <a:pt x="2884" y="423"/>
                    </a:cubicBezTo>
                    <a:close/>
                    <a:moveTo>
                      <a:pt x="798" y="903"/>
                    </a:moveTo>
                    <a:cubicBezTo>
                      <a:pt x="802" y="912"/>
                      <a:pt x="802" y="912"/>
                      <a:pt x="802" y="912"/>
                    </a:cubicBezTo>
                    <a:cubicBezTo>
                      <a:pt x="807" y="916"/>
                      <a:pt x="814" y="895"/>
                      <a:pt x="813" y="891"/>
                    </a:cubicBezTo>
                    <a:cubicBezTo>
                      <a:pt x="812" y="887"/>
                      <a:pt x="803" y="879"/>
                      <a:pt x="803" y="879"/>
                    </a:cubicBezTo>
                    <a:cubicBezTo>
                      <a:pt x="802" y="888"/>
                      <a:pt x="802" y="888"/>
                      <a:pt x="802" y="888"/>
                    </a:cubicBezTo>
                    <a:cubicBezTo>
                      <a:pt x="802" y="888"/>
                      <a:pt x="789" y="892"/>
                      <a:pt x="790" y="896"/>
                    </a:cubicBezTo>
                    <a:cubicBezTo>
                      <a:pt x="791" y="900"/>
                      <a:pt x="798" y="903"/>
                      <a:pt x="798" y="903"/>
                    </a:cubicBezTo>
                    <a:close/>
                    <a:moveTo>
                      <a:pt x="1265" y="87"/>
                    </a:moveTo>
                    <a:cubicBezTo>
                      <a:pt x="1279" y="97"/>
                      <a:pt x="1300" y="93"/>
                      <a:pt x="1300" y="93"/>
                    </a:cubicBezTo>
                    <a:cubicBezTo>
                      <a:pt x="1278" y="82"/>
                      <a:pt x="1278" y="82"/>
                      <a:pt x="1278" y="82"/>
                    </a:cubicBezTo>
                    <a:cubicBezTo>
                      <a:pt x="1245" y="65"/>
                      <a:pt x="1245" y="65"/>
                      <a:pt x="1245" y="65"/>
                    </a:cubicBezTo>
                    <a:cubicBezTo>
                      <a:pt x="1241" y="78"/>
                      <a:pt x="1251" y="78"/>
                      <a:pt x="1265" y="87"/>
                    </a:cubicBezTo>
                    <a:close/>
                    <a:moveTo>
                      <a:pt x="827" y="868"/>
                    </a:moveTo>
                    <a:cubicBezTo>
                      <a:pt x="820" y="869"/>
                      <a:pt x="818" y="878"/>
                      <a:pt x="818" y="878"/>
                    </a:cubicBezTo>
                    <a:cubicBezTo>
                      <a:pt x="829" y="883"/>
                      <a:pt x="834" y="867"/>
                      <a:pt x="827" y="868"/>
                    </a:cubicBezTo>
                    <a:close/>
                    <a:moveTo>
                      <a:pt x="1370" y="509"/>
                    </a:moveTo>
                    <a:cubicBezTo>
                      <a:pt x="1354" y="509"/>
                      <a:pt x="1329" y="528"/>
                      <a:pt x="1335" y="532"/>
                    </a:cubicBezTo>
                    <a:cubicBezTo>
                      <a:pt x="1340" y="535"/>
                      <a:pt x="1365" y="520"/>
                      <a:pt x="1365" y="520"/>
                    </a:cubicBezTo>
                    <a:cubicBezTo>
                      <a:pt x="1388" y="516"/>
                      <a:pt x="1388" y="516"/>
                      <a:pt x="1388" y="516"/>
                    </a:cubicBezTo>
                    <a:cubicBezTo>
                      <a:pt x="1385" y="516"/>
                      <a:pt x="1386" y="509"/>
                      <a:pt x="1370" y="509"/>
                    </a:cubicBezTo>
                    <a:close/>
                    <a:moveTo>
                      <a:pt x="1396" y="483"/>
                    </a:moveTo>
                    <a:cubicBezTo>
                      <a:pt x="1385" y="487"/>
                      <a:pt x="1389" y="504"/>
                      <a:pt x="1389" y="504"/>
                    </a:cubicBezTo>
                    <a:cubicBezTo>
                      <a:pt x="1401" y="516"/>
                      <a:pt x="1401" y="516"/>
                      <a:pt x="1401" y="516"/>
                    </a:cubicBezTo>
                    <a:cubicBezTo>
                      <a:pt x="1401" y="516"/>
                      <a:pt x="1407" y="479"/>
                      <a:pt x="1396" y="483"/>
                    </a:cubicBezTo>
                    <a:close/>
                    <a:moveTo>
                      <a:pt x="1422" y="489"/>
                    </a:moveTo>
                    <a:cubicBezTo>
                      <a:pt x="1407" y="498"/>
                      <a:pt x="1407" y="498"/>
                      <a:pt x="1407" y="498"/>
                    </a:cubicBezTo>
                    <a:cubicBezTo>
                      <a:pt x="1412" y="511"/>
                      <a:pt x="1412" y="511"/>
                      <a:pt x="1412" y="511"/>
                    </a:cubicBezTo>
                    <a:cubicBezTo>
                      <a:pt x="1430" y="512"/>
                      <a:pt x="1430" y="512"/>
                      <a:pt x="1430" y="512"/>
                    </a:cubicBezTo>
                    <a:cubicBezTo>
                      <a:pt x="1426" y="499"/>
                      <a:pt x="1426" y="499"/>
                      <a:pt x="1426" y="499"/>
                    </a:cubicBezTo>
                    <a:lnTo>
                      <a:pt x="1422" y="489"/>
                    </a:lnTo>
                    <a:close/>
                    <a:moveTo>
                      <a:pt x="1453" y="498"/>
                    </a:moveTo>
                    <a:cubicBezTo>
                      <a:pt x="1462" y="493"/>
                      <a:pt x="1477" y="490"/>
                      <a:pt x="1458" y="486"/>
                    </a:cubicBezTo>
                    <a:cubicBezTo>
                      <a:pt x="1439" y="483"/>
                      <a:pt x="1430" y="494"/>
                      <a:pt x="1430" y="494"/>
                    </a:cubicBezTo>
                    <a:cubicBezTo>
                      <a:pt x="1436" y="501"/>
                      <a:pt x="1436" y="501"/>
                      <a:pt x="1436" y="501"/>
                    </a:cubicBezTo>
                    <a:lnTo>
                      <a:pt x="1453" y="498"/>
                    </a:lnTo>
                    <a:close/>
                    <a:moveTo>
                      <a:pt x="1442" y="470"/>
                    </a:moveTo>
                    <a:cubicBezTo>
                      <a:pt x="1423" y="465"/>
                      <a:pt x="1413" y="482"/>
                      <a:pt x="1413" y="482"/>
                    </a:cubicBezTo>
                    <a:cubicBezTo>
                      <a:pt x="1429" y="486"/>
                      <a:pt x="1429" y="486"/>
                      <a:pt x="1429" y="486"/>
                    </a:cubicBezTo>
                    <a:cubicBezTo>
                      <a:pt x="1435" y="482"/>
                      <a:pt x="1461" y="474"/>
                      <a:pt x="1442" y="470"/>
                    </a:cubicBezTo>
                    <a:close/>
                    <a:moveTo>
                      <a:pt x="1955" y="2070"/>
                    </a:moveTo>
                    <a:cubicBezTo>
                      <a:pt x="1951" y="2066"/>
                      <a:pt x="1939" y="2069"/>
                      <a:pt x="1939" y="2077"/>
                    </a:cubicBezTo>
                    <a:cubicBezTo>
                      <a:pt x="1939" y="2082"/>
                      <a:pt x="1959" y="2074"/>
                      <a:pt x="1955" y="2070"/>
                    </a:cubicBezTo>
                    <a:close/>
                    <a:moveTo>
                      <a:pt x="1978" y="2099"/>
                    </a:moveTo>
                    <a:cubicBezTo>
                      <a:pt x="1987" y="2086"/>
                      <a:pt x="1987" y="2086"/>
                      <a:pt x="1987" y="2086"/>
                    </a:cubicBezTo>
                    <a:cubicBezTo>
                      <a:pt x="1975" y="2086"/>
                      <a:pt x="1975" y="2086"/>
                      <a:pt x="1975" y="2086"/>
                    </a:cubicBezTo>
                    <a:lnTo>
                      <a:pt x="1978" y="2099"/>
                    </a:lnTo>
                    <a:close/>
                    <a:moveTo>
                      <a:pt x="1990" y="2108"/>
                    </a:moveTo>
                    <a:cubicBezTo>
                      <a:pt x="1989" y="2123"/>
                      <a:pt x="1989" y="2123"/>
                      <a:pt x="1989" y="2123"/>
                    </a:cubicBezTo>
                    <a:cubicBezTo>
                      <a:pt x="2014" y="2104"/>
                      <a:pt x="2014" y="2104"/>
                      <a:pt x="2014" y="2104"/>
                    </a:cubicBezTo>
                    <a:cubicBezTo>
                      <a:pt x="2006" y="2099"/>
                      <a:pt x="2006" y="2099"/>
                      <a:pt x="2006" y="2099"/>
                    </a:cubicBezTo>
                    <a:lnTo>
                      <a:pt x="1990" y="2108"/>
                    </a:lnTo>
                    <a:close/>
                    <a:moveTo>
                      <a:pt x="2391" y="1565"/>
                    </a:moveTo>
                    <a:cubicBezTo>
                      <a:pt x="2391" y="1565"/>
                      <a:pt x="2390" y="1565"/>
                      <a:pt x="2390" y="1565"/>
                    </a:cubicBezTo>
                    <a:cubicBezTo>
                      <a:pt x="2390" y="1565"/>
                      <a:pt x="2390" y="1565"/>
                      <a:pt x="2390" y="1565"/>
                    </a:cubicBezTo>
                    <a:cubicBezTo>
                      <a:pt x="2390" y="1565"/>
                      <a:pt x="2391" y="1565"/>
                      <a:pt x="2391" y="1565"/>
                    </a:cubicBezTo>
                    <a:close/>
                    <a:moveTo>
                      <a:pt x="2022" y="2162"/>
                    </a:moveTo>
                    <a:cubicBezTo>
                      <a:pt x="2027" y="2171"/>
                      <a:pt x="2045" y="2138"/>
                      <a:pt x="2041" y="2131"/>
                    </a:cubicBezTo>
                    <a:cubicBezTo>
                      <a:pt x="2037" y="2124"/>
                      <a:pt x="2016" y="2152"/>
                      <a:pt x="2022" y="2162"/>
                    </a:cubicBezTo>
                    <a:close/>
                    <a:moveTo>
                      <a:pt x="1991" y="2192"/>
                    </a:moveTo>
                    <a:cubicBezTo>
                      <a:pt x="2004" y="2189"/>
                      <a:pt x="2004" y="2189"/>
                      <a:pt x="2004" y="2189"/>
                    </a:cubicBezTo>
                    <a:cubicBezTo>
                      <a:pt x="1997" y="2162"/>
                      <a:pt x="1997" y="2162"/>
                      <a:pt x="1997" y="2162"/>
                    </a:cubicBezTo>
                    <a:lnTo>
                      <a:pt x="1991" y="2192"/>
                    </a:lnTo>
                    <a:close/>
                    <a:moveTo>
                      <a:pt x="1979" y="2060"/>
                    </a:moveTo>
                    <a:cubicBezTo>
                      <a:pt x="1969" y="2052"/>
                      <a:pt x="1971" y="2070"/>
                      <a:pt x="1971" y="2070"/>
                    </a:cubicBezTo>
                    <a:cubicBezTo>
                      <a:pt x="1985" y="2077"/>
                      <a:pt x="1989" y="2068"/>
                      <a:pt x="1979" y="2060"/>
                    </a:cubicBezTo>
                    <a:close/>
                    <a:moveTo>
                      <a:pt x="1949" y="1977"/>
                    </a:moveTo>
                    <a:cubicBezTo>
                      <a:pt x="1930" y="1982"/>
                      <a:pt x="1930" y="1982"/>
                      <a:pt x="1930" y="1982"/>
                    </a:cubicBezTo>
                    <a:cubicBezTo>
                      <a:pt x="1931" y="1998"/>
                      <a:pt x="1944" y="1991"/>
                      <a:pt x="1944" y="1991"/>
                    </a:cubicBezTo>
                    <a:cubicBezTo>
                      <a:pt x="1944" y="1991"/>
                      <a:pt x="1949" y="2002"/>
                      <a:pt x="1958" y="1998"/>
                    </a:cubicBezTo>
                    <a:cubicBezTo>
                      <a:pt x="1967" y="1994"/>
                      <a:pt x="1949" y="1977"/>
                      <a:pt x="1949" y="1977"/>
                    </a:cubicBezTo>
                    <a:close/>
                    <a:moveTo>
                      <a:pt x="1965" y="2122"/>
                    </a:moveTo>
                    <a:cubicBezTo>
                      <a:pt x="1956" y="2118"/>
                      <a:pt x="1952" y="2126"/>
                      <a:pt x="1957" y="2129"/>
                    </a:cubicBezTo>
                    <a:cubicBezTo>
                      <a:pt x="1964" y="2134"/>
                      <a:pt x="1974" y="2126"/>
                      <a:pt x="1965" y="2122"/>
                    </a:cubicBezTo>
                    <a:close/>
                    <a:moveTo>
                      <a:pt x="1691" y="980"/>
                    </a:moveTo>
                    <a:cubicBezTo>
                      <a:pt x="1684" y="982"/>
                      <a:pt x="1693" y="999"/>
                      <a:pt x="1693" y="999"/>
                    </a:cubicBezTo>
                    <a:cubicBezTo>
                      <a:pt x="1698" y="1012"/>
                      <a:pt x="1698" y="1012"/>
                      <a:pt x="1698" y="1012"/>
                    </a:cubicBezTo>
                    <a:cubicBezTo>
                      <a:pt x="1698" y="1012"/>
                      <a:pt x="1714" y="999"/>
                      <a:pt x="1718" y="999"/>
                    </a:cubicBezTo>
                    <a:cubicBezTo>
                      <a:pt x="1722" y="999"/>
                      <a:pt x="1739" y="985"/>
                      <a:pt x="1739" y="985"/>
                    </a:cubicBezTo>
                    <a:cubicBezTo>
                      <a:pt x="1735" y="974"/>
                      <a:pt x="1735" y="974"/>
                      <a:pt x="1735" y="974"/>
                    </a:cubicBezTo>
                    <a:cubicBezTo>
                      <a:pt x="1711" y="978"/>
                      <a:pt x="1711" y="978"/>
                      <a:pt x="1711" y="978"/>
                    </a:cubicBezTo>
                    <a:cubicBezTo>
                      <a:pt x="1711" y="978"/>
                      <a:pt x="1698" y="977"/>
                      <a:pt x="1691" y="980"/>
                    </a:cubicBezTo>
                    <a:close/>
                    <a:moveTo>
                      <a:pt x="1946" y="2018"/>
                    </a:moveTo>
                    <a:cubicBezTo>
                      <a:pt x="1933" y="2018"/>
                      <a:pt x="1933" y="2018"/>
                      <a:pt x="1933" y="2018"/>
                    </a:cubicBezTo>
                    <a:cubicBezTo>
                      <a:pt x="1932" y="2030"/>
                      <a:pt x="1932" y="2030"/>
                      <a:pt x="1932" y="2030"/>
                    </a:cubicBezTo>
                    <a:cubicBezTo>
                      <a:pt x="1941" y="2046"/>
                      <a:pt x="1941" y="2046"/>
                      <a:pt x="1941" y="2046"/>
                    </a:cubicBezTo>
                    <a:lnTo>
                      <a:pt x="1946" y="2018"/>
                    </a:lnTo>
                    <a:close/>
                    <a:moveTo>
                      <a:pt x="1513" y="1050"/>
                    </a:moveTo>
                    <a:cubicBezTo>
                      <a:pt x="1509" y="1037"/>
                      <a:pt x="1509" y="1037"/>
                      <a:pt x="1509" y="1037"/>
                    </a:cubicBezTo>
                    <a:cubicBezTo>
                      <a:pt x="1509" y="1037"/>
                      <a:pt x="1483" y="1071"/>
                      <a:pt x="1483" y="1077"/>
                    </a:cubicBezTo>
                    <a:cubicBezTo>
                      <a:pt x="1483" y="1082"/>
                      <a:pt x="1482" y="1095"/>
                      <a:pt x="1482" y="1095"/>
                    </a:cubicBezTo>
                    <a:cubicBezTo>
                      <a:pt x="1490" y="1095"/>
                      <a:pt x="1499" y="1064"/>
                      <a:pt x="1499" y="1064"/>
                    </a:cubicBezTo>
                    <a:lnTo>
                      <a:pt x="1513" y="1050"/>
                    </a:lnTo>
                    <a:close/>
                    <a:moveTo>
                      <a:pt x="1545" y="1029"/>
                    </a:moveTo>
                    <a:cubicBezTo>
                      <a:pt x="1542" y="1040"/>
                      <a:pt x="1554" y="1063"/>
                      <a:pt x="1554" y="1063"/>
                    </a:cubicBezTo>
                    <a:cubicBezTo>
                      <a:pt x="1562" y="1046"/>
                      <a:pt x="1562" y="1046"/>
                      <a:pt x="1562" y="1046"/>
                    </a:cubicBezTo>
                    <a:cubicBezTo>
                      <a:pt x="1562" y="1046"/>
                      <a:pt x="1568" y="1049"/>
                      <a:pt x="1573" y="1040"/>
                    </a:cubicBezTo>
                    <a:cubicBezTo>
                      <a:pt x="1579" y="1032"/>
                      <a:pt x="1573" y="1023"/>
                      <a:pt x="1573" y="1023"/>
                    </a:cubicBezTo>
                    <a:cubicBezTo>
                      <a:pt x="1585" y="1011"/>
                      <a:pt x="1585" y="1011"/>
                      <a:pt x="1585" y="1011"/>
                    </a:cubicBezTo>
                    <a:cubicBezTo>
                      <a:pt x="1585" y="1011"/>
                      <a:pt x="1548" y="1018"/>
                      <a:pt x="1545" y="1029"/>
                    </a:cubicBezTo>
                    <a:close/>
                    <a:moveTo>
                      <a:pt x="1719" y="950"/>
                    </a:moveTo>
                    <a:cubicBezTo>
                      <a:pt x="1706" y="953"/>
                      <a:pt x="1699" y="970"/>
                      <a:pt x="1713" y="970"/>
                    </a:cubicBezTo>
                    <a:cubicBezTo>
                      <a:pt x="1728" y="970"/>
                      <a:pt x="1732" y="948"/>
                      <a:pt x="1719" y="950"/>
                    </a:cubicBezTo>
                    <a:close/>
                    <a:moveTo>
                      <a:pt x="1329" y="1110"/>
                    </a:moveTo>
                    <a:cubicBezTo>
                      <a:pt x="1329" y="1110"/>
                      <a:pt x="1321" y="1098"/>
                      <a:pt x="1320" y="1099"/>
                    </a:cubicBezTo>
                    <a:cubicBezTo>
                      <a:pt x="1319" y="1099"/>
                      <a:pt x="1306" y="1104"/>
                      <a:pt x="1306" y="1109"/>
                    </a:cubicBezTo>
                    <a:cubicBezTo>
                      <a:pt x="1306" y="1114"/>
                      <a:pt x="1306" y="1118"/>
                      <a:pt x="1306" y="1118"/>
                    </a:cubicBezTo>
                    <a:cubicBezTo>
                      <a:pt x="1306" y="1118"/>
                      <a:pt x="1297" y="1106"/>
                      <a:pt x="1295" y="1107"/>
                    </a:cubicBezTo>
                    <a:cubicBezTo>
                      <a:pt x="1293" y="1108"/>
                      <a:pt x="1290" y="1112"/>
                      <a:pt x="1290" y="1112"/>
                    </a:cubicBezTo>
                    <a:cubicBezTo>
                      <a:pt x="1274" y="1123"/>
                      <a:pt x="1274" y="1123"/>
                      <a:pt x="1274" y="1123"/>
                    </a:cubicBezTo>
                    <a:cubicBezTo>
                      <a:pt x="1274" y="1123"/>
                      <a:pt x="1283" y="1128"/>
                      <a:pt x="1282" y="1139"/>
                    </a:cubicBezTo>
                    <a:cubicBezTo>
                      <a:pt x="1281" y="1150"/>
                      <a:pt x="1272" y="1152"/>
                      <a:pt x="1284" y="1153"/>
                    </a:cubicBezTo>
                    <a:cubicBezTo>
                      <a:pt x="1296" y="1154"/>
                      <a:pt x="1301" y="1152"/>
                      <a:pt x="1301" y="1152"/>
                    </a:cubicBezTo>
                    <a:cubicBezTo>
                      <a:pt x="1301" y="1152"/>
                      <a:pt x="1309" y="1171"/>
                      <a:pt x="1310" y="1164"/>
                    </a:cubicBezTo>
                    <a:cubicBezTo>
                      <a:pt x="1312" y="1158"/>
                      <a:pt x="1322" y="1144"/>
                      <a:pt x="1324" y="1143"/>
                    </a:cubicBezTo>
                    <a:cubicBezTo>
                      <a:pt x="1326" y="1143"/>
                      <a:pt x="1335" y="1143"/>
                      <a:pt x="1327" y="1138"/>
                    </a:cubicBezTo>
                    <a:cubicBezTo>
                      <a:pt x="1319" y="1133"/>
                      <a:pt x="1312" y="1126"/>
                      <a:pt x="1315" y="1126"/>
                    </a:cubicBezTo>
                    <a:cubicBezTo>
                      <a:pt x="1318" y="1125"/>
                      <a:pt x="1325" y="1126"/>
                      <a:pt x="1320" y="1123"/>
                    </a:cubicBezTo>
                    <a:cubicBezTo>
                      <a:pt x="1315" y="1119"/>
                      <a:pt x="1329" y="1110"/>
                      <a:pt x="1329" y="1110"/>
                    </a:cubicBezTo>
                    <a:close/>
                    <a:moveTo>
                      <a:pt x="1232" y="1151"/>
                    </a:moveTo>
                    <a:cubicBezTo>
                      <a:pt x="1238" y="1151"/>
                      <a:pt x="1248" y="1161"/>
                      <a:pt x="1248" y="1161"/>
                    </a:cubicBezTo>
                    <a:cubicBezTo>
                      <a:pt x="1254" y="1143"/>
                      <a:pt x="1254" y="1143"/>
                      <a:pt x="1254" y="1143"/>
                    </a:cubicBezTo>
                    <a:cubicBezTo>
                      <a:pt x="1242" y="1129"/>
                      <a:pt x="1242" y="1129"/>
                      <a:pt x="1242" y="1129"/>
                    </a:cubicBezTo>
                    <a:cubicBezTo>
                      <a:pt x="1230" y="1127"/>
                      <a:pt x="1230" y="1127"/>
                      <a:pt x="1230" y="1127"/>
                    </a:cubicBezTo>
                    <a:lnTo>
                      <a:pt x="1232" y="1151"/>
                    </a:lnTo>
                    <a:close/>
                    <a:moveTo>
                      <a:pt x="1278" y="1171"/>
                    </a:moveTo>
                    <a:cubicBezTo>
                      <a:pt x="1286" y="1169"/>
                      <a:pt x="1297" y="1181"/>
                      <a:pt x="1297" y="1181"/>
                    </a:cubicBezTo>
                    <a:cubicBezTo>
                      <a:pt x="1297" y="1181"/>
                      <a:pt x="1314" y="1178"/>
                      <a:pt x="1331" y="1174"/>
                    </a:cubicBezTo>
                    <a:cubicBezTo>
                      <a:pt x="1349" y="1171"/>
                      <a:pt x="1334" y="1159"/>
                      <a:pt x="1334" y="1159"/>
                    </a:cubicBezTo>
                    <a:cubicBezTo>
                      <a:pt x="1317" y="1165"/>
                      <a:pt x="1317" y="1165"/>
                      <a:pt x="1317" y="1165"/>
                    </a:cubicBezTo>
                    <a:cubicBezTo>
                      <a:pt x="1317" y="1165"/>
                      <a:pt x="1307" y="1169"/>
                      <a:pt x="1303" y="1168"/>
                    </a:cubicBezTo>
                    <a:cubicBezTo>
                      <a:pt x="1299" y="1168"/>
                      <a:pt x="1283" y="1161"/>
                      <a:pt x="1278" y="1161"/>
                    </a:cubicBezTo>
                    <a:cubicBezTo>
                      <a:pt x="1268" y="1161"/>
                      <a:pt x="1270" y="1172"/>
                      <a:pt x="1278" y="1171"/>
                    </a:cubicBezTo>
                    <a:close/>
                    <a:moveTo>
                      <a:pt x="3176" y="479"/>
                    </a:moveTo>
                    <a:cubicBezTo>
                      <a:pt x="3160" y="476"/>
                      <a:pt x="3136" y="478"/>
                      <a:pt x="3136" y="478"/>
                    </a:cubicBezTo>
                    <a:cubicBezTo>
                      <a:pt x="3125" y="466"/>
                      <a:pt x="3125" y="466"/>
                      <a:pt x="3125" y="466"/>
                    </a:cubicBezTo>
                    <a:cubicBezTo>
                      <a:pt x="3119" y="480"/>
                      <a:pt x="3119" y="480"/>
                      <a:pt x="3119" y="480"/>
                    </a:cubicBezTo>
                    <a:cubicBezTo>
                      <a:pt x="3103" y="462"/>
                      <a:pt x="3103" y="462"/>
                      <a:pt x="3103" y="462"/>
                    </a:cubicBezTo>
                    <a:cubicBezTo>
                      <a:pt x="3103" y="462"/>
                      <a:pt x="3061" y="448"/>
                      <a:pt x="3054" y="448"/>
                    </a:cubicBezTo>
                    <a:cubicBezTo>
                      <a:pt x="3047" y="448"/>
                      <a:pt x="3026" y="449"/>
                      <a:pt x="3026" y="449"/>
                    </a:cubicBezTo>
                    <a:cubicBezTo>
                      <a:pt x="3026" y="449"/>
                      <a:pt x="2977" y="443"/>
                      <a:pt x="2973" y="446"/>
                    </a:cubicBezTo>
                    <a:cubicBezTo>
                      <a:pt x="2969" y="449"/>
                      <a:pt x="2960" y="449"/>
                      <a:pt x="2960" y="457"/>
                    </a:cubicBezTo>
                    <a:cubicBezTo>
                      <a:pt x="2960" y="465"/>
                      <a:pt x="2986" y="479"/>
                      <a:pt x="2986" y="479"/>
                    </a:cubicBezTo>
                    <a:cubicBezTo>
                      <a:pt x="2973" y="499"/>
                      <a:pt x="2973" y="499"/>
                      <a:pt x="2973" y="499"/>
                    </a:cubicBezTo>
                    <a:cubicBezTo>
                      <a:pt x="2964" y="492"/>
                      <a:pt x="2964" y="492"/>
                      <a:pt x="2964" y="492"/>
                    </a:cubicBezTo>
                    <a:cubicBezTo>
                      <a:pt x="2964" y="509"/>
                      <a:pt x="2964" y="509"/>
                      <a:pt x="2964" y="509"/>
                    </a:cubicBezTo>
                    <a:cubicBezTo>
                      <a:pt x="2964" y="509"/>
                      <a:pt x="2940" y="508"/>
                      <a:pt x="2940" y="503"/>
                    </a:cubicBezTo>
                    <a:cubicBezTo>
                      <a:pt x="2940" y="498"/>
                      <a:pt x="2945" y="476"/>
                      <a:pt x="2931" y="477"/>
                    </a:cubicBezTo>
                    <a:cubicBezTo>
                      <a:pt x="2917" y="478"/>
                      <a:pt x="2881" y="501"/>
                      <a:pt x="2876" y="504"/>
                    </a:cubicBezTo>
                    <a:cubicBezTo>
                      <a:pt x="2871" y="507"/>
                      <a:pt x="2860" y="493"/>
                      <a:pt x="2839" y="495"/>
                    </a:cubicBezTo>
                    <a:cubicBezTo>
                      <a:pt x="2818" y="497"/>
                      <a:pt x="2794" y="508"/>
                      <a:pt x="2792" y="516"/>
                    </a:cubicBezTo>
                    <a:cubicBezTo>
                      <a:pt x="2790" y="524"/>
                      <a:pt x="2743" y="520"/>
                      <a:pt x="2743" y="520"/>
                    </a:cubicBezTo>
                    <a:cubicBezTo>
                      <a:pt x="2751" y="503"/>
                      <a:pt x="2751" y="503"/>
                      <a:pt x="2751" y="503"/>
                    </a:cubicBezTo>
                    <a:cubicBezTo>
                      <a:pt x="2750" y="479"/>
                      <a:pt x="2750" y="479"/>
                      <a:pt x="2750" y="479"/>
                    </a:cubicBezTo>
                    <a:cubicBezTo>
                      <a:pt x="2750" y="479"/>
                      <a:pt x="2706" y="487"/>
                      <a:pt x="2706" y="496"/>
                    </a:cubicBezTo>
                    <a:cubicBezTo>
                      <a:pt x="2706" y="505"/>
                      <a:pt x="2712" y="512"/>
                      <a:pt x="2712" y="512"/>
                    </a:cubicBezTo>
                    <a:cubicBezTo>
                      <a:pt x="2694" y="513"/>
                      <a:pt x="2694" y="513"/>
                      <a:pt x="2694" y="513"/>
                    </a:cubicBezTo>
                    <a:cubicBezTo>
                      <a:pt x="2694" y="498"/>
                      <a:pt x="2694" y="498"/>
                      <a:pt x="2694" y="498"/>
                    </a:cubicBezTo>
                    <a:cubicBezTo>
                      <a:pt x="2680" y="503"/>
                      <a:pt x="2680" y="503"/>
                      <a:pt x="2680" y="503"/>
                    </a:cubicBezTo>
                    <a:cubicBezTo>
                      <a:pt x="2645" y="506"/>
                      <a:pt x="2645" y="506"/>
                      <a:pt x="2645" y="506"/>
                    </a:cubicBezTo>
                    <a:cubicBezTo>
                      <a:pt x="2616" y="526"/>
                      <a:pt x="2616" y="526"/>
                      <a:pt x="2616" y="526"/>
                    </a:cubicBezTo>
                    <a:cubicBezTo>
                      <a:pt x="2583" y="529"/>
                      <a:pt x="2583" y="529"/>
                      <a:pt x="2583" y="529"/>
                    </a:cubicBezTo>
                    <a:cubicBezTo>
                      <a:pt x="2590" y="542"/>
                      <a:pt x="2590" y="542"/>
                      <a:pt x="2590" y="542"/>
                    </a:cubicBezTo>
                    <a:cubicBezTo>
                      <a:pt x="2590" y="542"/>
                      <a:pt x="2564" y="536"/>
                      <a:pt x="2561" y="547"/>
                    </a:cubicBezTo>
                    <a:cubicBezTo>
                      <a:pt x="2558" y="558"/>
                      <a:pt x="2561" y="573"/>
                      <a:pt x="2561" y="573"/>
                    </a:cubicBezTo>
                    <a:cubicBezTo>
                      <a:pt x="2510" y="579"/>
                      <a:pt x="2510" y="579"/>
                      <a:pt x="2510" y="579"/>
                    </a:cubicBezTo>
                    <a:cubicBezTo>
                      <a:pt x="2510" y="579"/>
                      <a:pt x="2495" y="568"/>
                      <a:pt x="2490" y="567"/>
                    </a:cubicBezTo>
                    <a:cubicBezTo>
                      <a:pt x="2485" y="566"/>
                      <a:pt x="2463" y="572"/>
                      <a:pt x="2463" y="558"/>
                    </a:cubicBezTo>
                    <a:cubicBezTo>
                      <a:pt x="2463" y="544"/>
                      <a:pt x="2463" y="527"/>
                      <a:pt x="2480" y="533"/>
                    </a:cubicBezTo>
                    <a:cubicBezTo>
                      <a:pt x="2497" y="539"/>
                      <a:pt x="2518" y="533"/>
                      <a:pt x="2518" y="533"/>
                    </a:cubicBezTo>
                    <a:cubicBezTo>
                      <a:pt x="2518" y="533"/>
                      <a:pt x="2480" y="502"/>
                      <a:pt x="2474" y="499"/>
                    </a:cubicBezTo>
                    <a:cubicBezTo>
                      <a:pt x="2468" y="496"/>
                      <a:pt x="2393" y="497"/>
                      <a:pt x="2393" y="497"/>
                    </a:cubicBezTo>
                    <a:cubicBezTo>
                      <a:pt x="2399" y="506"/>
                      <a:pt x="2399" y="506"/>
                      <a:pt x="2399" y="506"/>
                    </a:cubicBezTo>
                    <a:cubicBezTo>
                      <a:pt x="2399" y="506"/>
                      <a:pt x="2430" y="501"/>
                      <a:pt x="2425" y="521"/>
                    </a:cubicBezTo>
                    <a:cubicBezTo>
                      <a:pt x="2420" y="541"/>
                      <a:pt x="2410" y="570"/>
                      <a:pt x="2417" y="570"/>
                    </a:cubicBezTo>
                    <a:cubicBezTo>
                      <a:pt x="2424" y="570"/>
                      <a:pt x="2450" y="578"/>
                      <a:pt x="2450" y="578"/>
                    </a:cubicBezTo>
                    <a:cubicBezTo>
                      <a:pt x="2448" y="603"/>
                      <a:pt x="2448" y="603"/>
                      <a:pt x="2448" y="603"/>
                    </a:cubicBezTo>
                    <a:cubicBezTo>
                      <a:pt x="2454" y="622"/>
                      <a:pt x="2454" y="622"/>
                      <a:pt x="2454" y="622"/>
                    </a:cubicBezTo>
                    <a:cubicBezTo>
                      <a:pt x="2433" y="608"/>
                      <a:pt x="2433" y="608"/>
                      <a:pt x="2433" y="608"/>
                    </a:cubicBezTo>
                    <a:cubicBezTo>
                      <a:pt x="2418" y="624"/>
                      <a:pt x="2418" y="624"/>
                      <a:pt x="2418" y="624"/>
                    </a:cubicBezTo>
                    <a:cubicBezTo>
                      <a:pt x="2415" y="602"/>
                      <a:pt x="2415" y="602"/>
                      <a:pt x="2415" y="602"/>
                    </a:cubicBezTo>
                    <a:cubicBezTo>
                      <a:pt x="2369" y="590"/>
                      <a:pt x="2369" y="590"/>
                      <a:pt x="2369" y="590"/>
                    </a:cubicBezTo>
                    <a:cubicBezTo>
                      <a:pt x="2349" y="615"/>
                      <a:pt x="2349" y="615"/>
                      <a:pt x="2349" y="615"/>
                    </a:cubicBezTo>
                    <a:cubicBezTo>
                      <a:pt x="2331" y="616"/>
                      <a:pt x="2331" y="616"/>
                      <a:pt x="2331" y="616"/>
                    </a:cubicBezTo>
                    <a:cubicBezTo>
                      <a:pt x="2331" y="616"/>
                      <a:pt x="2325" y="627"/>
                      <a:pt x="2315" y="631"/>
                    </a:cubicBezTo>
                    <a:cubicBezTo>
                      <a:pt x="2305" y="635"/>
                      <a:pt x="2285" y="639"/>
                      <a:pt x="2293" y="646"/>
                    </a:cubicBezTo>
                    <a:cubicBezTo>
                      <a:pt x="2301" y="653"/>
                      <a:pt x="2333" y="676"/>
                      <a:pt x="2333" y="676"/>
                    </a:cubicBezTo>
                    <a:cubicBezTo>
                      <a:pt x="2345" y="693"/>
                      <a:pt x="2345" y="693"/>
                      <a:pt x="2345" y="693"/>
                    </a:cubicBezTo>
                    <a:cubicBezTo>
                      <a:pt x="2325" y="684"/>
                      <a:pt x="2325" y="684"/>
                      <a:pt x="2325" y="684"/>
                    </a:cubicBezTo>
                    <a:cubicBezTo>
                      <a:pt x="2325" y="684"/>
                      <a:pt x="2307" y="694"/>
                      <a:pt x="2294" y="688"/>
                    </a:cubicBezTo>
                    <a:cubicBezTo>
                      <a:pt x="2281" y="682"/>
                      <a:pt x="2238" y="675"/>
                      <a:pt x="2238" y="675"/>
                    </a:cubicBezTo>
                    <a:cubicBezTo>
                      <a:pt x="2238" y="675"/>
                      <a:pt x="2232" y="651"/>
                      <a:pt x="2217" y="657"/>
                    </a:cubicBezTo>
                    <a:cubicBezTo>
                      <a:pt x="2202" y="663"/>
                      <a:pt x="2194" y="669"/>
                      <a:pt x="2194" y="669"/>
                    </a:cubicBezTo>
                    <a:cubicBezTo>
                      <a:pt x="2182" y="670"/>
                      <a:pt x="2182" y="670"/>
                      <a:pt x="2182" y="670"/>
                    </a:cubicBezTo>
                    <a:cubicBezTo>
                      <a:pt x="2212" y="696"/>
                      <a:pt x="2212" y="696"/>
                      <a:pt x="2212" y="696"/>
                    </a:cubicBezTo>
                    <a:cubicBezTo>
                      <a:pt x="2212" y="696"/>
                      <a:pt x="2252" y="697"/>
                      <a:pt x="2252" y="704"/>
                    </a:cubicBezTo>
                    <a:cubicBezTo>
                      <a:pt x="2252" y="711"/>
                      <a:pt x="2234" y="722"/>
                      <a:pt x="2234" y="722"/>
                    </a:cubicBezTo>
                    <a:cubicBezTo>
                      <a:pt x="2192" y="712"/>
                      <a:pt x="2192" y="712"/>
                      <a:pt x="2192" y="712"/>
                    </a:cubicBezTo>
                    <a:cubicBezTo>
                      <a:pt x="2192" y="712"/>
                      <a:pt x="2177" y="698"/>
                      <a:pt x="2167" y="697"/>
                    </a:cubicBezTo>
                    <a:cubicBezTo>
                      <a:pt x="2157" y="696"/>
                      <a:pt x="2131" y="707"/>
                      <a:pt x="2129" y="693"/>
                    </a:cubicBezTo>
                    <a:cubicBezTo>
                      <a:pt x="2127" y="679"/>
                      <a:pt x="2128" y="663"/>
                      <a:pt x="2128" y="663"/>
                    </a:cubicBezTo>
                    <a:cubicBezTo>
                      <a:pt x="2115" y="655"/>
                      <a:pt x="2115" y="655"/>
                      <a:pt x="2115" y="655"/>
                    </a:cubicBezTo>
                    <a:cubicBezTo>
                      <a:pt x="2115" y="655"/>
                      <a:pt x="2136" y="637"/>
                      <a:pt x="2128" y="628"/>
                    </a:cubicBezTo>
                    <a:cubicBezTo>
                      <a:pt x="2120" y="619"/>
                      <a:pt x="2064" y="604"/>
                      <a:pt x="2064" y="604"/>
                    </a:cubicBezTo>
                    <a:cubicBezTo>
                      <a:pt x="2044" y="589"/>
                      <a:pt x="2044" y="589"/>
                      <a:pt x="2044" y="589"/>
                    </a:cubicBezTo>
                    <a:cubicBezTo>
                      <a:pt x="2028" y="578"/>
                      <a:pt x="2028" y="578"/>
                      <a:pt x="2028" y="578"/>
                    </a:cubicBezTo>
                    <a:cubicBezTo>
                      <a:pt x="2018" y="568"/>
                      <a:pt x="2018" y="568"/>
                      <a:pt x="2018" y="568"/>
                    </a:cubicBezTo>
                    <a:cubicBezTo>
                      <a:pt x="2044" y="567"/>
                      <a:pt x="2044" y="567"/>
                      <a:pt x="2044" y="567"/>
                    </a:cubicBezTo>
                    <a:cubicBezTo>
                      <a:pt x="2044" y="567"/>
                      <a:pt x="2039" y="576"/>
                      <a:pt x="2058" y="580"/>
                    </a:cubicBezTo>
                    <a:cubicBezTo>
                      <a:pt x="2077" y="584"/>
                      <a:pt x="2102" y="581"/>
                      <a:pt x="2102" y="581"/>
                    </a:cubicBezTo>
                    <a:cubicBezTo>
                      <a:pt x="2102" y="581"/>
                      <a:pt x="2118" y="599"/>
                      <a:pt x="2130" y="601"/>
                    </a:cubicBezTo>
                    <a:cubicBezTo>
                      <a:pt x="2142" y="603"/>
                      <a:pt x="2196" y="608"/>
                      <a:pt x="2196" y="608"/>
                    </a:cubicBezTo>
                    <a:cubicBezTo>
                      <a:pt x="2196" y="608"/>
                      <a:pt x="2233" y="624"/>
                      <a:pt x="2276" y="613"/>
                    </a:cubicBezTo>
                    <a:cubicBezTo>
                      <a:pt x="2319" y="602"/>
                      <a:pt x="2361" y="587"/>
                      <a:pt x="2339" y="567"/>
                    </a:cubicBezTo>
                    <a:cubicBezTo>
                      <a:pt x="2317" y="547"/>
                      <a:pt x="2316" y="534"/>
                      <a:pt x="2287" y="528"/>
                    </a:cubicBezTo>
                    <a:cubicBezTo>
                      <a:pt x="2258" y="522"/>
                      <a:pt x="2218" y="507"/>
                      <a:pt x="2199" y="500"/>
                    </a:cubicBezTo>
                    <a:cubicBezTo>
                      <a:pt x="2180" y="493"/>
                      <a:pt x="2146" y="476"/>
                      <a:pt x="2126" y="475"/>
                    </a:cubicBezTo>
                    <a:cubicBezTo>
                      <a:pt x="2106" y="474"/>
                      <a:pt x="2087" y="474"/>
                      <a:pt x="2075" y="474"/>
                    </a:cubicBezTo>
                    <a:cubicBezTo>
                      <a:pt x="2063" y="474"/>
                      <a:pt x="2041" y="474"/>
                      <a:pt x="2041" y="474"/>
                    </a:cubicBezTo>
                    <a:cubicBezTo>
                      <a:pt x="2033" y="464"/>
                      <a:pt x="2033" y="464"/>
                      <a:pt x="2033" y="464"/>
                    </a:cubicBezTo>
                    <a:cubicBezTo>
                      <a:pt x="2014" y="465"/>
                      <a:pt x="2014" y="465"/>
                      <a:pt x="2014" y="465"/>
                    </a:cubicBezTo>
                    <a:cubicBezTo>
                      <a:pt x="1993" y="456"/>
                      <a:pt x="1993" y="456"/>
                      <a:pt x="1993" y="456"/>
                    </a:cubicBezTo>
                    <a:cubicBezTo>
                      <a:pt x="2014" y="451"/>
                      <a:pt x="2014" y="451"/>
                      <a:pt x="2014" y="451"/>
                    </a:cubicBezTo>
                    <a:cubicBezTo>
                      <a:pt x="2026" y="443"/>
                      <a:pt x="2026" y="443"/>
                      <a:pt x="2026" y="443"/>
                    </a:cubicBezTo>
                    <a:cubicBezTo>
                      <a:pt x="2026" y="443"/>
                      <a:pt x="1983" y="427"/>
                      <a:pt x="1977" y="433"/>
                    </a:cubicBezTo>
                    <a:cubicBezTo>
                      <a:pt x="1971" y="439"/>
                      <a:pt x="1968" y="448"/>
                      <a:pt x="1968" y="448"/>
                    </a:cubicBezTo>
                    <a:cubicBezTo>
                      <a:pt x="1951" y="448"/>
                      <a:pt x="1951" y="448"/>
                      <a:pt x="1951" y="448"/>
                    </a:cubicBezTo>
                    <a:cubicBezTo>
                      <a:pt x="1934" y="451"/>
                      <a:pt x="1934" y="451"/>
                      <a:pt x="1934" y="451"/>
                    </a:cubicBezTo>
                    <a:cubicBezTo>
                      <a:pt x="1906" y="444"/>
                      <a:pt x="1906" y="444"/>
                      <a:pt x="1906" y="444"/>
                    </a:cubicBezTo>
                    <a:cubicBezTo>
                      <a:pt x="1886" y="433"/>
                      <a:pt x="1886" y="433"/>
                      <a:pt x="1886" y="433"/>
                    </a:cubicBezTo>
                    <a:cubicBezTo>
                      <a:pt x="1886" y="433"/>
                      <a:pt x="1912" y="437"/>
                      <a:pt x="1923" y="432"/>
                    </a:cubicBezTo>
                    <a:cubicBezTo>
                      <a:pt x="1934" y="427"/>
                      <a:pt x="1952" y="421"/>
                      <a:pt x="1952" y="421"/>
                    </a:cubicBezTo>
                    <a:cubicBezTo>
                      <a:pt x="1952" y="421"/>
                      <a:pt x="1926" y="406"/>
                      <a:pt x="1912" y="406"/>
                    </a:cubicBezTo>
                    <a:cubicBezTo>
                      <a:pt x="1898" y="406"/>
                      <a:pt x="1877" y="395"/>
                      <a:pt x="1877" y="395"/>
                    </a:cubicBezTo>
                    <a:cubicBezTo>
                      <a:pt x="1877" y="395"/>
                      <a:pt x="1869" y="421"/>
                      <a:pt x="1853" y="418"/>
                    </a:cubicBezTo>
                    <a:cubicBezTo>
                      <a:pt x="1837" y="415"/>
                      <a:pt x="1865" y="397"/>
                      <a:pt x="1865" y="397"/>
                    </a:cubicBezTo>
                    <a:cubicBezTo>
                      <a:pt x="1821" y="382"/>
                      <a:pt x="1821" y="382"/>
                      <a:pt x="1821" y="382"/>
                    </a:cubicBezTo>
                    <a:cubicBezTo>
                      <a:pt x="1821" y="382"/>
                      <a:pt x="1813" y="431"/>
                      <a:pt x="1799" y="425"/>
                    </a:cubicBezTo>
                    <a:cubicBezTo>
                      <a:pt x="1785" y="419"/>
                      <a:pt x="1796" y="393"/>
                      <a:pt x="1796" y="393"/>
                    </a:cubicBezTo>
                    <a:cubicBezTo>
                      <a:pt x="1796" y="393"/>
                      <a:pt x="1758" y="437"/>
                      <a:pt x="1748" y="430"/>
                    </a:cubicBezTo>
                    <a:cubicBezTo>
                      <a:pt x="1738" y="423"/>
                      <a:pt x="1784" y="387"/>
                      <a:pt x="1784" y="387"/>
                    </a:cubicBezTo>
                    <a:cubicBezTo>
                      <a:pt x="1761" y="385"/>
                      <a:pt x="1761" y="385"/>
                      <a:pt x="1761" y="385"/>
                    </a:cubicBezTo>
                    <a:cubicBezTo>
                      <a:pt x="1749" y="395"/>
                      <a:pt x="1749" y="395"/>
                      <a:pt x="1749" y="395"/>
                    </a:cubicBezTo>
                    <a:cubicBezTo>
                      <a:pt x="1733" y="393"/>
                      <a:pt x="1733" y="393"/>
                      <a:pt x="1733" y="393"/>
                    </a:cubicBezTo>
                    <a:cubicBezTo>
                      <a:pt x="1703" y="411"/>
                      <a:pt x="1703" y="411"/>
                      <a:pt x="1703" y="411"/>
                    </a:cubicBezTo>
                    <a:cubicBezTo>
                      <a:pt x="1687" y="412"/>
                      <a:pt x="1687" y="412"/>
                      <a:pt x="1687" y="412"/>
                    </a:cubicBezTo>
                    <a:cubicBezTo>
                      <a:pt x="1685" y="432"/>
                      <a:pt x="1685" y="432"/>
                      <a:pt x="1685" y="432"/>
                    </a:cubicBezTo>
                    <a:cubicBezTo>
                      <a:pt x="1661" y="423"/>
                      <a:pt x="1661" y="423"/>
                      <a:pt x="1661" y="423"/>
                    </a:cubicBezTo>
                    <a:cubicBezTo>
                      <a:pt x="1635" y="428"/>
                      <a:pt x="1635" y="428"/>
                      <a:pt x="1635" y="428"/>
                    </a:cubicBezTo>
                    <a:cubicBezTo>
                      <a:pt x="1643" y="446"/>
                      <a:pt x="1643" y="446"/>
                      <a:pt x="1643" y="446"/>
                    </a:cubicBezTo>
                    <a:cubicBezTo>
                      <a:pt x="1612" y="437"/>
                      <a:pt x="1612" y="437"/>
                      <a:pt x="1612" y="437"/>
                    </a:cubicBezTo>
                    <a:cubicBezTo>
                      <a:pt x="1601" y="443"/>
                      <a:pt x="1601" y="443"/>
                      <a:pt x="1601" y="443"/>
                    </a:cubicBezTo>
                    <a:cubicBezTo>
                      <a:pt x="1604" y="459"/>
                      <a:pt x="1604" y="459"/>
                      <a:pt x="1604" y="459"/>
                    </a:cubicBezTo>
                    <a:cubicBezTo>
                      <a:pt x="1574" y="465"/>
                      <a:pt x="1574" y="465"/>
                      <a:pt x="1574" y="465"/>
                    </a:cubicBezTo>
                    <a:cubicBezTo>
                      <a:pt x="1577" y="444"/>
                      <a:pt x="1577" y="444"/>
                      <a:pt x="1577" y="444"/>
                    </a:cubicBezTo>
                    <a:cubicBezTo>
                      <a:pt x="1557" y="444"/>
                      <a:pt x="1557" y="444"/>
                      <a:pt x="1557" y="444"/>
                    </a:cubicBezTo>
                    <a:cubicBezTo>
                      <a:pt x="1563" y="457"/>
                      <a:pt x="1563" y="457"/>
                      <a:pt x="1563" y="457"/>
                    </a:cubicBezTo>
                    <a:cubicBezTo>
                      <a:pt x="1547" y="447"/>
                      <a:pt x="1547" y="447"/>
                      <a:pt x="1547" y="447"/>
                    </a:cubicBezTo>
                    <a:cubicBezTo>
                      <a:pt x="1549" y="467"/>
                      <a:pt x="1549" y="467"/>
                      <a:pt x="1549" y="467"/>
                    </a:cubicBezTo>
                    <a:cubicBezTo>
                      <a:pt x="1532" y="466"/>
                      <a:pt x="1532" y="466"/>
                      <a:pt x="1532" y="466"/>
                    </a:cubicBezTo>
                    <a:cubicBezTo>
                      <a:pt x="1532" y="466"/>
                      <a:pt x="1529" y="453"/>
                      <a:pt x="1531" y="450"/>
                    </a:cubicBezTo>
                    <a:cubicBezTo>
                      <a:pt x="1533" y="447"/>
                      <a:pt x="1544" y="437"/>
                      <a:pt x="1544" y="437"/>
                    </a:cubicBezTo>
                    <a:cubicBezTo>
                      <a:pt x="1521" y="434"/>
                      <a:pt x="1521" y="434"/>
                      <a:pt x="1521" y="434"/>
                    </a:cubicBezTo>
                    <a:cubicBezTo>
                      <a:pt x="1518" y="463"/>
                      <a:pt x="1518" y="463"/>
                      <a:pt x="1518" y="463"/>
                    </a:cubicBezTo>
                    <a:cubicBezTo>
                      <a:pt x="1500" y="472"/>
                      <a:pt x="1500" y="472"/>
                      <a:pt x="1500" y="472"/>
                    </a:cubicBezTo>
                    <a:cubicBezTo>
                      <a:pt x="1510" y="480"/>
                      <a:pt x="1510" y="480"/>
                      <a:pt x="1510" y="480"/>
                    </a:cubicBezTo>
                    <a:cubicBezTo>
                      <a:pt x="1488" y="483"/>
                      <a:pt x="1488" y="483"/>
                      <a:pt x="1488" y="483"/>
                    </a:cubicBezTo>
                    <a:cubicBezTo>
                      <a:pt x="1496" y="491"/>
                      <a:pt x="1496" y="491"/>
                      <a:pt x="1496" y="491"/>
                    </a:cubicBezTo>
                    <a:cubicBezTo>
                      <a:pt x="1468" y="492"/>
                      <a:pt x="1468" y="492"/>
                      <a:pt x="1468" y="492"/>
                    </a:cubicBezTo>
                    <a:cubicBezTo>
                      <a:pt x="1468" y="500"/>
                      <a:pt x="1468" y="500"/>
                      <a:pt x="1468" y="500"/>
                    </a:cubicBezTo>
                    <a:cubicBezTo>
                      <a:pt x="1489" y="505"/>
                      <a:pt x="1489" y="505"/>
                      <a:pt x="1489" y="505"/>
                    </a:cubicBezTo>
                    <a:cubicBezTo>
                      <a:pt x="1482" y="514"/>
                      <a:pt x="1482" y="514"/>
                      <a:pt x="1482" y="514"/>
                    </a:cubicBezTo>
                    <a:cubicBezTo>
                      <a:pt x="1458" y="504"/>
                      <a:pt x="1458" y="504"/>
                      <a:pt x="1458" y="504"/>
                    </a:cubicBezTo>
                    <a:cubicBezTo>
                      <a:pt x="1449" y="505"/>
                      <a:pt x="1449" y="505"/>
                      <a:pt x="1449" y="505"/>
                    </a:cubicBezTo>
                    <a:cubicBezTo>
                      <a:pt x="1465" y="516"/>
                      <a:pt x="1465" y="516"/>
                      <a:pt x="1465" y="516"/>
                    </a:cubicBezTo>
                    <a:cubicBezTo>
                      <a:pt x="1450" y="527"/>
                      <a:pt x="1450" y="527"/>
                      <a:pt x="1450" y="527"/>
                    </a:cubicBezTo>
                    <a:cubicBezTo>
                      <a:pt x="1442" y="514"/>
                      <a:pt x="1442" y="514"/>
                      <a:pt x="1442" y="514"/>
                    </a:cubicBezTo>
                    <a:cubicBezTo>
                      <a:pt x="1432" y="520"/>
                      <a:pt x="1432" y="520"/>
                      <a:pt x="1432" y="520"/>
                    </a:cubicBezTo>
                    <a:cubicBezTo>
                      <a:pt x="1433" y="525"/>
                      <a:pt x="1433" y="525"/>
                      <a:pt x="1433" y="525"/>
                    </a:cubicBezTo>
                    <a:cubicBezTo>
                      <a:pt x="1410" y="526"/>
                      <a:pt x="1410" y="526"/>
                      <a:pt x="1410" y="526"/>
                    </a:cubicBezTo>
                    <a:cubicBezTo>
                      <a:pt x="1407" y="535"/>
                      <a:pt x="1407" y="535"/>
                      <a:pt x="1407" y="535"/>
                    </a:cubicBezTo>
                    <a:cubicBezTo>
                      <a:pt x="1424" y="544"/>
                      <a:pt x="1424" y="544"/>
                      <a:pt x="1424" y="544"/>
                    </a:cubicBezTo>
                    <a:cubicBezTo>
                      <a:pt x="1422" y="554"/>
                      <a:pt x="1422" y="554"/>
                      <a:pt x="1422" y="554"/>
                    </a:cubicBezTo>
                    <a:cubicBezTo>
                      <a:pt x="1400" y="546"/>
                      <a:pt x="1400" y="546"/>
                      <a:pt x="1400" y="546"/>
                    </a:cubicBezTo>
                    <a:cubicBezTo>
                      <a:pt x="1397" y="556"/>
                      <a:pt x="1397" y="556"/>
                      <a:pt x="1397" y="556"/>
                    </a:cubicBezTo>
                    <a:cubicBezTo>
                      <a:pt x="1415" y="561"/>
                      <a:pt x="1415" y="561"/>
                      <a:pt x="1415" y="561"/>
                    </a:cubicBezTo>
                    <a:cubicBezTo>
                      <a:pt x="1415" y="561"/>
                      <a:pt x="1394" y="562"/>
                      <a:pt x="1387" y="563"/>
                    </a:cubicBezTo>
                    <a:cubicBezTo>
                      <a:pt x="1380" y="564"/>
                      <a:pt x="1384" y="574"/>
                      <a:pt x="1384" y="574"/>
                    </a:cubicBezTo>
                    <a:cubicBezTo>
                      <a:pt x="1384" y="574"/>
                      <a:pt x="1371" y="567"/>
                      <a:pt x="1363" y="573"/>
                    </a:cubicBezTo>
                    <a:cubicBezTo>
                      <a:pt x="1355" y="579"/>
                      <a:pt x="1348" y="584"/>
                      <a:pt x="1353" y="587"/>
                    </a:cubicBezTo>
                    <a:cubicBezTo>
                      <a:pt x="1358" y="590"/>
                      <a:pt x="1347" y="596"/>
                      <a:pt x="1347" y="596"/>
                    </a:cubicBezTo>
                    <a:cubicBezTo>
                      <a:pt x="1347" y="596"/>
                      <a:pt x="1340" y="605"/>
                      <a:pt x="1343" y="606"/>
                    </a:cubicBezTo>
                    <a:cubicBezTo>
                      <a:pt x="1346" y="607"/>
                      <a:pt x="1366" y="608"/>
                      <a:pt x="1366" y="608"/>
                    </a:cubicBezTo>
                    <a:cubicBezTo>
                      <a:pt x="1359" y="616"/>
                      <a:pt x="1359" y="616"/>
                      <a:pt x="1359" y="616"/>
                    </a:cubicBezTo>
                    <a:cubicBezTo>
                      <a:pt x="1336" y="612"/>
                      <a:pt x="1336" y="612"/>
                      <a:pt x="1336" y="612"/>
                    </a:cubicBezTo>
                    <a:cubicBezTo>
                      <a:pt x="1336" y="612"/>
                      <a:pt x="1323" y="614"/>
                      <a:pt x="1323" y="622"/>
                    </a:cubicBezTo>
                    <a:cubicBezTo>
                      <a:pt x="1323" y="630"/>
                      <a:pt x="1333" y="636"/>
                      <a:pt x="1329" y="639"/>
                    </a:cubicBezTo>
                    <a:cubicBezTo>
                      <a:pt x="1325" y="642"/>
                      <a:pt x="1321" y="642"/>
                      <a:pt x="1316" y="642"/>
                    </a:cubicBezTo>
                    <a:cubicBezTo>
                      <a:pt x="1311" y="642"/>
                      <a:pt x="1305" y="643"/>
                      <a:pt x="1307" y="650"/>
                    </a:cubicBezTo>
                    <a:cubicBezTo>
                      <a:pt x="1309" y="657"/>
                      <a:pt x="1317" y="661"/>
                      <a:pt x="1317" y="661"/>
                    </a:cubicBezTo>
                    <a:cubicBezTo>
                      <a:pt x="1317" y="661"/>
                      <a:pt x="1323" y="672"/>
                      <a:pt x="1316" y="673"/>
                    </a:cubicBezTo>
                    <a:cubicBezTo>
                      <a:pt x="1309" y="674"/>
                      <a:pt x="1302" y="673"/>
                      <a:pt x="1299" y="673"/>
                    </a:cubicBezTo>
                    <a:cubicBezTo>
                      <a:pt x="1296" y="673"/>
                      <a:pt x="1293" y="674"/>
                      <a:pt x="1290" y="678"/>
                    </a:cubicBezTo>
                    <a:cubicBezTo>
                      <a:pt x="1287" y="682"/>
                      <a:pt x="1287" y="689"/>
                      <a:pt x="1287" y="689"/>
                    </a:cubicBezTo>
                    <a:cubicBezTo>
                      <a:pt x="1287" y="689"/>
                      <a:pt x="1289" y="696"/>
                      <a:pt x="1282" y="696"/>
                    </a:cubicBezTo>
                    <a:cubicBezTo>
                      <a:pt x="1275" y="696"/>
                      <a:pt x="1272" y="689"/>
                      <a:pt x="1266" y="690"/>
                    </a:cubicBezTo>
                    <a:cubicBezTo>
                      <a:pt x="1260" y="691"/>
                      <a:pt x="1262" y="691"/>
                      <a:pt x="1257" y="695"/>
                    </a:cubicBezTo>
                    <a:cubicBezTo>
                      <a:pt x="1252" y="699"/>
                      <a:pt x="1252" y="700"/>
                      <a:pt x="1249" y="704"/>
                    </a:cubicBezTo>
                    <a:cubicBezTo>
                      <a:pt x="1246" y="708"/>
                      <a:pt x="1237" y="708"/>
                      <a:pt x="1237" y="708"/>
                    </a:cubicBezTo>
                    <a:cubicBezTo>
                      <a:pt x="1237" y="708"/>
                      <a:pt x="1233" y="709"/>
                      <a:pt x="1230" y="715"/>
                    </a:cubicBezTo>
                    <a:cubicBezTo>
                      <a:pt x="1227" y="721"/>
                      <a:pt x="1236" y="725"/>
                      <a:pt x="1231" y="728"/>
                    </a:cubicBezTo>
                    <a:cubicBezTo>
                      <a:pt x="1226" y="731"/>
                      <a:pt x="1225" y="733"/>
                      <a:pt x="1220" y="733"/>
                    </a:cubicBezTo>
                    <a:cubicBezTo>
                      <a:pt x="1215" y="733"/>
                      <a:pt x="1206" y="728"/>
                      <a:pt x="1203" y="728"/>
                    </a:cubicBezTo>
                    <a:cubicBezTo>
                      <a:pt x="1200" y="728"/>
                      <a:pt x="1207" y="720"/>
                      <a:pt x="1194" y="727"/>
                    </a:cubicBezTo>
                    <a:cubicBezTo>
                      <a:pt x="1181" y="734"/>
                      <a:pt x="1180" y="735"/>
                      <a:pt x="1176" y="734"/>
                    </a:cubicBezTo>
                    <a:cubicBezTo>
                      <a:pt x="1172" y="733"/>
                      <a:pt x="1167" y="731"/>
                      <a:pt x="1168" y="741"/>
                    </a:cubicBezTo>
                    <a:cubicBezTo>
                      <a:pt x="1169" y="751"/>
                      <a:pt x="1175" y="750"/>
                      <a:pt x="1176" y="753"/>
                    </a:cubicBezTo>
                    <a:cubicBezTo>
                      <a:pt x="1177" y="756"/>
                      <a:pt x="1180" y="764"/>
                      <a:pt x="1172" y="760"/>
                    </a:cubicBezTo>
                    <a:cubicBezTo>
                      <a:pt x="1164" y="756"/>
                      <a:pt x="1163" y="747"/>
                      <a:pt x="1158" y="750"/>
                    </a:cubicBezTo>
                    <a:cubicBezTo>
                      <a:pt x="1153" y="753"/>
                      <a:pt x="1147" y="760"/>
                      <a:pt x="1152" y="763"/>
                    </a:cubicBezTo>
                    <a:cubicBezTo>
                      <a:pt x="1157" y="766"/>
                      <a:pt x="1172" y="762"/>
                      <a:pt x="1169" y="768"/>
                    </a:cubicBezTo>
                    <a:cubicBezTo>
                      <a:pt x="1166" y="774"/>
                      <a:pt x="1176" y="777"/>
                      <a:pt x="1161" y="775"/>
                    </a:cubicBezTo>
                    <a:cubicBezTo>
                      <a:pt x="1146" y="773"/>
                      <a:pt x="1142" y="773"/>
                      <a:pt x="1142" y="773"/>
                    </a:cubicBezTo>
                    <a:cubicBezTo>
                      <a:pt x="1142" y="773"/>
                      <a:pt x="1144" y="767"/>
                      <a:pt x="1138" y="772"/>
                    </a:cubicBezTo>
                    <a:cubicBezTo>
                      <a:pt x="1132" y="777"/>
                      <a:pt x="1134" y="786"/>
                      <a:pt x="1134" y="786"/>
                    </a:cubicBezTo>
                    <a:cubicBezTo>
                      <a:pt x="1134" y="786"/>
                      <a:pt x="1105" y="773"/>
                      <a:pt x="1109" y="781"/>
                    </a:cubicBezTo>
                    <a:cubicBezTo>
                      <a:pt x="1113" y="789"/>
                      <a:pt x="1135" y="794"/>
                      <a:pt x="1135" y="794"/>
                    </a:cubicBezTo>
                    <a:cubicBezTo>
                      <a:pt x="1122" y="808"/>
                      <a:pt x="1122" y="808"/>
                      <a:pt x="1122" y="808"/>
                    </a:cubicBezTo>
                    <a:cubicBezTo>
                      <a:pt x="1122" y="808"/>
                      <a:pt x="1123" y="798"/>
                      <a:pt x="1116" y="797"/>
                    </a:cubicBezTo>
                    <a:cubicBezTo>
                      <a:pt x="1109" y="796"/>
                      <a:pt x="1103" y="804"/>
                      <a:pt x="1103" y="804"/>
                    </a:cubicBezTo>
                    <a:cubicBezTo>
                      <a:pt x="1090" y="793"/>
                      <a:pt x="1090" y="793"/>
                      <a:pt x="1090" y="793"/>
                    </a:cubicBezTo>
                    <a:cubicBezTo>
                      <a:pt x="1084" y="802"/>
                      <a:pt x="1084" y="802"/>
                      <a:pt x="1084" y="802"/>
                    </a:cubicBezTo>
                    <a:cubicBezTo>
                      <a:pt x="1093" y="805"/>
                      <a:pt x="1093" y="805"/>
                      <a:pt x="1093" y="805"/>
                    </a:cubicBezTo>
                    <a:cubicBezTo>
                      <a:pt x="1070" y="804"/>
                      <a:pt x="1070" y="804"/>
                      <a:pt x="1070" y="804"/>
                    </a:cubicBezTo>
                    <a:cubicBezTo>
                      <a:pt x="1069" y="813"/>
                      <a:pt x="1069" y="813"/>
                      <a:pt x="1069" y="813"/>
                    </a:cubicBezTo>
                    <a:cubicBezTo>
                      <a:pt x="1102" y="815"/>
                      <a:pt x="1102" y="815"/>
                      <a:pt x="1102" y="815"/>
                    </a:cubicBezTo>
                    <a:cubicBezTo>
                      <a:pt x="1085" y="820"/>
                      <a:pt x="1085" y="820"/>
                      <a:pt x="1085" y="820"/>
                    </a:cubicBezTo>
                    <a:cubicBezTo>
                      <a:pt x="1061" y="814"/>
                      <a:pt x="1061" y="814"/>
                      <a:pt x="1061" y="814"/>
                    </a:cubicBezTo>
                    <a:cubicBezTo>
                      <a:pt x="1061" y="814"/>
                      <a:pt x="1053" y="821"/>
                      <a:pt x="1053" y="827"/>
                    </a:cubicBezTo>
                    <a:cubicBezTo>
                      <a:pt x="1053" y="833"/>
                      <a:pt x="1071" y="834"/>
                      <a:pt x="1071" y="834"/>
                    </a:cubicBezTo>
                    <a:cubicBezTo>
                      <a:pt x="1060" y="839"/>
                      <a:pt x="1060" y="839"/>
                      <a:pt x="1060" y="839"/>
                    </a:cubicBezTo>
                    <a:cubicBezTo>
                      <a:pt x="1060" y="839"/>
                      <a:pt x="1051" y="846"/>
                      <a:pt x="1060" y="847"/>
                    </a:cubicBezTo>
                    <a:cubicBezTo>
                      <a:pt x="1069" y="848"/>
                      <a:pt x="1092" y="848"/>
                      <a:pt x="1092" y="848"/>
                    </a:cubicBezTo>
                    <a:cubicBezTo>
                      <a:pt x="1102" y="854"/>
                      <a:pt x="1102" y="854"/>
                      <a:pt x="1102" y="854"/>
                    </a:cubicBezTo>
                    <a:cubicBezTo>
                      <a:pt x="1113" y="846"/>
                      <a:pt x="1113" y="846"/>
                      <a:pt x="1113" y="846"/>
                    </a:cubicBezTo>
                    <a:cubicBezTo>
                      <a:pt x="1121" y="854"/>
                      <a:pt x="1121" y="854"/>
                      <a:pt x="1121" y="854"/>
                    </a:cubicBezTo>
                    <a:cubicBezTo>
                      <a:pt x="1139" y="845"/>
                      <a:pt x="1139" y="845"/>
                      <a:pt x="1139" y="845"/>
                    </a:cubicBezTo>
                    <a:cubicBezTo>
                      <a:pt x="1139" y="845"/>
                      <a:pt x="1136" y="858"/>
                      <a:pt x="1130" y="858"/>
                    </a:cubicBezTo>
                    <a:cubicBezTo>
                      <a:pt x="1124" y="858"/>
                      <a:pt x="1112" y="857"/>
                      <a:pt x="1112" y="857"/>
                    </a:cubicBezTo>
                    <a:cubicBezTo>
                      <a:pt x="1094" y="858"/>
                      <a:pt x="1094" y="858"/>
                      <a:pt x="1094" y="858"/>
                    </a:cubicBezTo>
                    <a:cubicBezTo>
                      <a:pt x="1094" y="858"/>
                      <a:pt x="1078" y="856"/>
                      <a:pt x="1075" y="856"/>
                    </a:cubicBezTo>
                    <a:cubicBezTo>
                      <a:pt x="1072" y="856"/>
                      <a:pt x="1050" y="858"/>
                      <a:pt x="1050" y="858"/>
                    </a:cubicBezTo>
                    <a:cubicBezTo>
                      <a:pt x="1050" y="858"/>
                      <a:pt x="1052" y="870"/>
                      <a:pt x="1057" y="872"/>
                    </a:cubicBezTo>
                    <a:cubicBezTo>
                      <a:pt x="1062" y="874"/>
                      <a:pt x="1070" y="874"/>
                      <a:pt x="1070" y="874"/>
                    </a:cubicBezTo>
                    <a:cubicBezTo>
                      <a:pt x="1070" y="874"/>
                      <a:pt x="1057" y="884"/>
                      <a:pt x="1063" y="891"/>
                    </a:cubicBezTo>
                    <a:cubicBezTo>
                      <a:pt x="1069" y="898"/>
                      <a:pt x="1079" y="899"/>
                      <a:pt x="1079" y="899"/>
                    </a:cubicBezTo>
                    <a:cubicBezTo>
                      <a:pt x="1097" y="888"/>
                      <a:pt x="1097" y="888"/>
                      <a:pt x="1097" y="888"/>
                    </a:cubicBezTo>
                    <a:cubicBezTo>
                      <a:pt x="1115" y="884"/>
                      <a:pt x="1115" y="884"/>
                      <a:pt x="1115" y="884"/>
                    </a:cubicBezTo>
                    <a:cubicBezTo>
                      <a:pt x="1109" y="898"/>
                      <a:pt x="1109" y="898"/>
                      <a:pt x="1109" y="898"/>
                    </a:cubicBezTo>
                    <a:cubicBezTo>
                      <a:pt x="1099" y="895"/>
                      <a:pt x="1099" y="895"/>
                      <a:pt x="1099" y="895"/>
                    </a:cubicBezTo>
                    <a:cubicBezTo>
                      <a:pt x="1093" y="907"/>
                      <a:pt x="1093" y="907"/>
                      <a:pt x="1093" y="907"/>
                    </a:cubicBezTo>
                    <a:cubicBezTo>
                      <a:pt x="1093" y="907"/>
                      <a:pt x="1063" y="901"/>
                      <a:pt x="1067" y="908"/>
                    </a:cubicBezTo>
                    <a:cubicBezTo>
                      <a:pt x="1071" y="915"/>
                      <a:pt x="1080" y="918"/>
                      <a:pt x="1080" y="918"/>
                    </a:cubicBezTo>
                    <a:cubicBezTo>
                      <a:pt x="1064" y="926"/>
                      <a:pt x="1064" y="926"/>
                      <a:pt x="1064" y="926"/>
                    </a:cubicBezTo>
                    <a:cubicBezTo>
                      <a:pt x="1052" y="926"/>
                      <a:pt x="1052" y="926"/>
                      <a:pt x="1052" y="926"/>
                    </a:cubicBezTo>
                    <a:cubicBezTo>
                      <a:pt x="1052" y="926"/>
                      <a:pt x="1054" y="938"/>
                      <a:pt x="1057" y="938"/>
                    </a:cubicBezTo>
                    <a:cubicBezTo>
                      <a:pt x="1060" y="938"/>
                      <a:pt x="1092" y="939"/>
                      <a:pt x="1092" y="939"/>
                    </a:cubicBezTo>
                    <a:cubicBezTo>
                      <a:pt x="1083" y="953"/>
                      <a:pt x="1083" y="953"/>
                      <a:pt x="1083" y="953"/>
                    </a:cubicBezTo>
                    <a:cubicBezTo>
                      <a:pt x="1091" y="955"/>
                      <a:pt x="1091" y="955"/>
                      <a:pt x="1091" y="955"/>
                    </a:cubicBezTo>
                    <a:cubicBezTo>
                      <a:pt x="1086" y="967"/>
                      <a:pt x="1086" y="967"/>
                      <a:pt x="1086" y="967"/>
                    </a:cubicBezTo>
                    <a:cubicBezTo>
                      <a:pt x="1086" y="967"/>
                      <a:pt x="1060" y="954"/>
                      <a:pt x="1061" y="962"/>
                    </a:cubicBezTo>
                    <a:cubicBezTo>
                      <a:pt x="1062" y="970"/>
                      <a:pt x="1073" y="981"/>
                      <a:pt x="1073" y="981"/>
                    </a:cubicBezTo>
                    <a:cubicBezTo>
                      <a:pt x="1105" y="995"/>
                      <a:pt x="1105" y="995"/>
                      <a:pt x="1105" y="995"/>
                    </a:cubicBezTo>
                    <a:cubicBezTo>
                      <a:pt x="1105" y="995"/>
                      <a:pt x="1098" y="1000"/>
                      <a:pt x="1105" y="1003"/>
                    </a:cubicBezTo>
                    <a:cubicBezTo>
                      <a:pt x="1112" y="1006"/>
                      <a:pt x="1133" y="1001"/>
                      <a:pt x="1133" y="1001"/>
                    </a:cubicBezTo>
                    <a:cubicBezTo>
                      <a:pt x="1133" y="1001"/>
                      <a:pt x="1136" y="1010"/>
                      <a:pt x="1153" y="1004"/>
                    </a:cubicBezTo>
                    <a:cubicBezTo>
                      <a:pt x="1170" y="998"/>
                      <a:pt x="1198" y="973"/>
                      <a:pt x="1198" y="973"/>
                    </a:cubicBezTo>
                    <a:cubicBezTo>
                      <a:pt x="1222" y="954"/>
                      <a:pt x="1222" y="954"/>
                      <a:pt x="1222" y="954"/>
                    </a:cubicBezTo>
                    <a:cubicBezTo>
                      <a:pt x="1222" y="954"/>
                      <a:pt x="1233" y="959"/>
                      <a:pt x="1243" y="950"/>
                    </a:cubicBezTo>
                    <a:cubicBezTo>
                      <a:pt x="1253" y="941"/>
                      <a:pt x="1243" y="922"/>
                      <a:pt x="1243" y="922"/>
                    </a:cubicBezTo>
                    <a:cubicBezTo>
                      <a:pt x="1255" y="920"/>
                      <a:pt x="1255" y="920"/>
                      <a:pt x="1255" y="920"/>
                    </a:cubicBezTo>
                    <a:cubicBezTo>
                      <a:pt x="1255" y="920"/>
                      <a:pt x="1242" y="937"/>
                      <a:pt x="1257" y="942"/>
                    </a:cubicBezTo>
                    <a:cubicBezTo>
                      <a:pt x="1272" y="947"/>
                      <a:pt x="1283" y="949"/>
                      <a:pt x="1283" y="949"/>
                    </a:cubicBezTo>
                    <a:cubicBezTo>
                      <a:pt x="1285" y="990"/>
                      <a:pt x="1285" y="990"/>
                      <a:pt x="1285" y="990"/>
                    </a:cubicBezTo>
                    <a:cubicBezTo>
                      <a:pt x="1285" y="990"/>
                      <a:pt x="1299" y="979"/>
                      <a:pt x="1306" y="991"/>
                    </a:cubicBezTo>
                    <a:cubicBezTo>
                      <a:pt x="1313" y="1003"/>
                      <a:pt x="1302" y="995"/>
                      <a:pt x="1302" y="995"/>
                    </a:cubicBezTo>
                    <a:cubicBezTo>
                      <a:pt x="1302" y="995"/>
                      <a:pt x="1297" y="1029"/>
                      <a:pt x="1301" y="1033"/>
                    </a:cubicBezTo>
                    <a:cubicBezTo>
                      <a:pt x="1305" y="1037"/>
                      <a:pt x="1317" y="1042"/>
                      <a:pt x="1317" y="1042"/>
                    </a:cubicBezTo>
                    <a:cubicBezTo>
                      <a:pt x="1317" y="1042"/>
                      <a:pt x="1326" y="1059"/>
                      <a:pt x="1332" y="1066"/>
                    </a:cubicBezTo>
                    <a:cubicBezTo>
                      <a:pt x="1338" y="1073"/>
                      <a:pt x="1349" y="1077"/>
                      <a:pt x="1349" y="1077"/>
                    </a:cubicBezTo>
                    <a:cubicBezTo>
                      <a:pt x="1348" y="1085"/>
                      <a:pt x="1348" y="1085"/>
                      <a:pt x="1348" y="1085"/>
                    </a:cubicBezTo>
                    <a:cubicBezTo>
                      <a:pt x="1336" y="1087"/>
                      <a:pt x="1336" y="1087"/>
                      <a:pt x="1336" y="1087"/>
                    </a:cubicBezTo>
                    <a:cubicBezTo>
                      <a:pt x="1336" y="1087"/>
                      <a:pt x="1334" y="1095"/>
                      <a:pt x="1335" y="1101"/>
                    </a:cubicBezTo>
                    <a:cubicBezTo>
                      <a:pt x="1336" y="1107"/>
                      <a:pt x="1351" y="1120"/>
                      <a:pt x="1351" y="1120"/>
                    </a:cubicBezTo>
                    <a:cubicBezTo>
                      <a:pt x="1351" y="1120"/>
                      <a:pt x="1347" y="1133"/>
                      <a:pt x="1352" y="1136"/>
                    </a:cubicBezTo>
                    <a:cubicBezTo>
                      <a:pt x="1357" y="1139"/>
                      <a:pt x="1377" y="1137"/>
                      <a:pt x="1377" y="1137"/>
                    </a:cubicBezTo>
                    <a:cubicBezTo>
                      <a:pt x="1377" y="1137"/>
                      <a:pt x="1405" y="1144"/>
                      <a:pt x="1404" y="1135"/>
                    </a:cubicBezTo>
                    <a:cubicBezTo>
                      <a:pt x="1403" y="1126"/>
                      <a:pt x="1403" y="1111"/>
                      <a:pt x="1403" y="1111"/>
                    </a:cubicBezTo>
                    <a:cubicBezTo>
                      <a:pt x="1415" y="1105"/>
                      <a:pt x="1415" y="1105"/>
                      <a:pt x="1415" y="1105"/>
                    </a:cubicBezTo>
                    <a:cubicBezTo>
                      <a:pt x="1416" y="1095"/>
                      <a:pt x="1416" y="1095"/>
                      <a:pt x="1416" y="1095"/>
                    </a:cubicBezTo>
                    <a:cubicBezTo>
                      <a:pt x="1459" y="1098"/>
                      <a:pt x="1459" y="1098"/>
                      <a:pt x="1459" y="1098"/>
                    </a:cubicBezTo>
                    <a:cubicBezTo>
                      <a:pt x="1468" y="1103"/>
                      <a:pt x="1468" y="1103"/>
                      <a:pt x="1468" y="1103"/>
                    </a:cubicBezTo>
                    <a:cubicBezTo>
                      <a:pt x="1482" y="1061"/>
                      <a:pt x="1482" y="1061"/>
                      <a:pt x="1482" y="1061"/>
                    </a:cubicBezTo>
                    <a:cubicBezTo>
                      <a:pt x="1482" y="1061"/>
                      <a:pt x="1491" y="1035"/>
                      <a:pt x="1489" y="1029"/>
                    </a:cubicBezTo>
                    <a:cubicBezTo>
                      <a:pt x="1487" y="1023"/>
                      <a:pt x="1481" y="1012"/>
                      <a:pt x="1481" y="1012"/>
                    </a:cubicBezTo>
                    <a:cubicBezTo>
                      <a:pt x="1481" y="1012"/>
                      <a:pt x="1502" y="1009"/>
                      <a:pt x="1500" y="998"/>
                    </a:cubicBezTo>
                    <a:cubicBezTo>
                      <a:pt x="1498" y="987"/>
                      <a:pt x="1479" y="987"/>
                      <a:pt x="1479" y="987"/>
                    </a:cubicBezTo>
                    <a:cubicBezTo>
                      <a:pt x="1492" y="982"/>
                      <a:pt x="1492" y="982"/>
                      <a:pt x="1492" y="982"/>
                    </a:cubicBezTo>
                    <a:cubicBezTo>
                      <a:pt x="1483" y="978"/>
                      <a:pt x="1483" y="978"/>
                      <a:pt x="1483" y="978"/>
                    </a:cubicBezTo>
                    <a:cubicBezTo>
                      <a:pt x="1483" y="978"/>
                      <a:pt x="1517" y="980"/>
                      <a:pt x="1520" y="969"/>
                    </a:cubicBezTo>
                    <a:cubicBezTo>
                      <a:pt x="1523" y="958"/>
                      <a:pt x="1528" y="952"/>
                      <a:pt x="1528" y="952"/>
                    </a:cubicBezTo>
                    <a:cubicBezTo>
                      <a:pt x="1528" y="952"/>
                      <a:pt x="1539" y="970"/>
                      <a:pt x="1549" y="958"/>
                    </a:cubicBezTo>
                    <a:cubicBezTo>
                      <a:pt x="1559" y="946"/>
                      <a:pt x="1553" y="936"/>
                      <a:pt x="1553" y="936"/>
                    </a:cubicBezTo>
                    <a:cubicBezTo>
                      <a:pt x="1553" y="936"/>
                      <a:pt x="1580" y="931"/>
                      <a:pt x="1573" y="917"/>
                    </a:cubicBezTo>
                    <a:cubicBezTo>
                      <a:pt x="1566" y="903"/>
                      <a:pt x="1554" y="900"/>
                      <a:pt x="1554" y="900"/>
                    </a:cubicBezTo>
                    <a:cubicBezTo>
                      <a:pt x="1554" y="889"/>
                      <a:pt x="1554" y="889"/>
                      <a:pt x="1554" y="889"/>
                    </a:cubicBezTo>
                    <a:cubicBezTo>
                      <a:pt x="1530" y="879"/>
                      <a:pt x="1530" y="879"/>
                      <a:pt x="1530" y="879"/>
                    </a:cubicBezTo>
                    <a:cubicBezTo>
                      <a:pt x="1530" y="879"/>
                      <a:pt x="1519" y="886"/>
                      <a:pt x="1511" y="879"/>
                    </a:cubicBezTo>
                    <a:cubicBezTo>
                      <a:pt x="1503" y="872"/>
                      <a:pt x="1500" y="830"/>
                      <a:pt x="1500" y="830"/>
                    </a:cubicBezTo>
                    <a:cubicBezTo>
                      <a:pt x="1500" y="830"/>
                      <a:pt x="1511" y="820"/>
                      <a:pt x="1512" y="809"/>
                    </a:cubicBezTo>
                    <a:cubicBezTo>
                      <a:pt x="1513" y="798"/>
                      <a:pt x="1502" y="788"/>
                      <a:pt x="1502" y="788"/>
                    </a:cubicBezTo>
                    <a:cubicBezTo>
                      <a:pt x="1502" y="788"/>
                      <a:pt x="1516" y="791"/>
                      <a:pt x="1520" y="783"/>
                    </a:cubicBezTo>
                    <a:cubicBezTo>
                      <a:pt x="1524" y="775"/>
                      <a:pt x="1515" y="763"/>
                      <a:pt x="1515" y="763"/>
                    </a:cubicBezTo>
                    <a:cubicBezTo>
                      <a:pt x="1515" y="763"/>
                      <a:pt x="1532" y="772"/>
                      <a:pt x="1537" y="767"/>
                    </a:cubicBezTo>
                    <a:cubicBezTo>
                      <a:pt x="1542" y="762"/>
                      <a:pt x="1554" y="750"/>
                      <a:pt x="1554" y="750"/>
                    </a:cubicBezTo>
                    <a:cubicBezTo>
                      <a:pt x="1574" y="753"/>
                      <a:pt x="1574" y="753"/>
                      <a:pt x="1574" y="753"/>
                    </a:cubicBezTo>
                    <a:cubicBezTo>
                      <a:pt x="1582" y="738"/>
                      <a:pt x="1582" y="738"/>
                      <a:pt x="1582" y="738"/>
                    </a:cubicBezTo>
                    <a:cubicBezTo>
                      <a:pt x="1582" y="738"/>
                      <a:pt x="1613" y="739"/>
                      <a:pt x="1623" y="729"/>
                    </a:cubicBezTo>
                    <a:cubicBezTo>
                      <a:pt x="1633" y="719"/>
                      <a:pt x="1647" y="693"/>
                      <a:pt x="1647" y="693"/>
                    </a:cubicBezTo>
                    <a:cubicBezTo>
                      <a:pt x="1635" y="678"/>
                      <a:pt x="1635" y="678"/>
                      <a:pt x="1635" y="678"/>
                    </a:cubicBezTo>
                    <a:cubicBezTo>
                      <a:pt x="1655" y="655"/>
                      <a:pt x="1655" y="655"/>
                      <a:pt x="1655" y="655"/>
                    </a:cubicBezTo>
                    <a:cubicBezTo>
                      <a:pt x="1644" y="642"/>
                      <a:pt x="1644" y="642"/>
                      <a:pt x="1644" y="642"/>
                    </a:cubicBezTo>
                    <a:cubicBezTo>
                      <a:pt x="1669" y="636"/>
                      <a:pt x="1669" y="636"/>
                      <a:pt x="1669" y="636"/>
                    </a:cubicBezTo>
                    <a:cubicBezTo>
                      <a:pt x="1679" y="624"/>
                      <a:pt x="1679" y="624"/>
                      <a:pt x="1679" y="624"/>
                    </a:cubicBezTo>
                    <a:cubicBezTo>
                      <a:pt x="1732" y="626"/>
                      <a:pt x="1732" y="626"/>
                      <a:pt x="1732" y="626"/>
                    </a:cubicBezTo>
                    <a:cubicBezTo>
                      <a:pt x="1740" y="639"/>
                      <a:pt x="1740" y="639"/>
                      <a:pt x="1740" y="639"/>
                    </a:cubicBezTo>
                    <a:cubicBezTo>
                      <a:pt x="1742" y="637"/>
                      <a:pt x="1742" y="637"/>
                      <a:pt x="1742" y="637"/>
                    </a:cubicBezTo>
                    <a:cubicBezTo>
                      <a:pt x="1752" y="631"/>
                      <a:pt x="1752" y="631"/>
                      <a:pt x="1752" y="631"/>
                    </a:cubicBezTo>
                    <a:cubicBezTo>
                      <a:pt x="1752" y="631"/>
                      <a:pt x="1781" y="638"/>
                      <a:pt x="1783" y="650"/>
                    </a:cubicBezTo>
                    <a:cubicBezTo>
                      <a:pt x="1785" y="662"/>
                      <a:pt x="1786" y="672"/>
                      <a:pt x="1786" y="672"/>
                    </a:cubicBezTo>
                    <a:cubicBezTo>
                      <a:pt x="1786" y="672"/>
                      <a:pt x="1774" y="666"/>
                      <a:pt x="1771" y="667"/>
                    </a:cubicBezTo>
                    <a:cubicBezTo>
                      <a:pt x="1768" y="668"/>
                      <a:pt x="1746" y="693"/>
                      <a:pt x="1746" y="693"/>
                    </a:cubicBezTo>
                    <a:cubicBezTo>
                      <a:pt x="1723" y="716"/>
                      <a:pt x="1723" y="716"/>
                      <a:pt x="1723" y="716"/>
                    </a:cubicBezTo>
                    <a:cubicBezTo>
                      <a:pt x="1700" y="721"/>
                      <a:pt x="1700" y="721"/>
                      <a:pt x="1700" y="721"/>
                    </a:cubicBezTo>
                    <a:cubicBezTo>
                      <a:pt x="1700" y="721"/>
                      <a:pt x="1685" y="733"/>
                      <a:pt x="1685" y="742"/>
                    </a:cubicBezTo>
                    <a:cubicBezTo>
                      <a:pt x="1685" y="751"/>
                      <a:pt x="1665" y="751"/>
                      <a:pt x="1665" y="751"/>
                    </a:cubicBezTo>
                    <a:cubicBezTo>
                      <a:pt x="1649" y="769"/>
                      <a:pt x="1649" y="769"/>
                      <a:pt x="1649" y="769"/>
                    </a:cubicBezTo>
                    <a:cubicBezTo>
                      <a:pt x="1649" y="769"/>
                      <a:pt x="1645" y="781"/>
                      <a:pt x="1647" y="785"/>
                    </a:cubicBezTo>
                    <a:cubicBezTo>
                      <a:pt x="1649" y="789"/>
                      <a:pt x="1653" y="797"/>
                      <a:pt x="1653" y="797"/>
                    </a:cubicBezTo>
                    <a:cubicBezTo>
                      <a:pt x="1651" y="813"/>
                      <a:pt x="1651" y="813"/>
                      <a:pt x="1651" y="813"/>
                    </a:cubicBezTo>
                    <a:cubicBezTo>
                      <a:pt x="1666" y="826"/>
                      <a:pt x="1666" y="826"/>
                      <a:pt x="1666" y="826"/>
                    </a:cubicBezTo>
                    <a:cubicBezTo>
                      <a:pt x="1666" y="826"/>
                      <a:pt x="1656" y="858"/>
                      <a:pt x="1660" y="867"/>
                    </a:cubicBezTo>
                    <a:cubicBezTo>
                      <a:pt x="1664" y="876"/>
                      <a:pt x="1675" y="885"/>
                      <a:pt x="1675" y="885"/>
                    </a:cubicBezTo>
                    <a:cubicBezTo>
                      <a:pt x="1690" y="896"/>
                      <a:pt x="1690" y="896"/>
                      <a:pt x="1690" y="896"/>
                    </a:cubicBezTo>
                    <a:cubicBezTo>
                      <a:pt x="1718" y="893"/>
                      <a:pt x="1718" y="893"/>
                      <a:pt x="1718" y="893"/>
                    </a:cubicBezTo>
                    <a:cubicBezTo>
                      <a:pt x="1718" y="893"/>
                      <a:pt x="1709" y="909"/>
                      <a:pt x="1729" y="911"/>
                    </a:cubicBezTo>
                    <a:cubicBezTo>
                      <a:pt x="1749" y="913"/>
                      <a:pt x="1784" y="908"/>
                      <a:pt x="1784" y="908"/>
                    </a:cubicBezTo>
                    <a:cubicBezTo>
                      <a:pt x="1803" y="898"/>
                      <a:pt x="1803" y="898"/>
                      <a:pt x="1803" y="898"/>
                    </a:cubicBezTo>
                    <a:cubicBezTo>
                      <a:pt x="1826" y="898"/>
                      <a:pt x="1826" y="898"/>
                      <a:pt x="1826" y="898"/>
                    </a:cubicBezTo>
                    <a:cubicBezTo>
                      <a:pt x="1859" y="881"/>
                      <a:pt x="1859" y="881"/>
                      <a:pt x="1859" y="881"/>
                    </a:cubicBezTo>
                    <a:cubicBezTo>
                      <a:pt x="1908" y="884"/>
                      <a:pt x="1908" y="884"/>
                      <a:pt x="1908" y="884"/>
                    </a:cubicBezTo>
                    <a:cubicBezTo>
                      <a:pt x="1913" y="881"/>
                      <a:pt x="1913" y="881"/>
                      <a:pt x="1913" y="881"/>
                    </a:cubicBezTo>
                    <a:cubicBezTo>
                      <a:pt x="1933" y="870"/>
                      <a:pt x="1933" y="870"/>
                      <a:pt x="1933" y="870"/>
                    </a:cubicBezTo>
                    <a:cubicBezTo>
                      <a:pt x="1935" y="881"/>
                      <a:pt x="1935" y="881"/>
                      <a:pt x="1935" y="881"/>
                    </a:cubicBezTo>
                    <a:cubicBezTo>
                      <a:pt x="1935" y="881"/>
                      <a:pt x="1948" y="894"/>
                      <a:pt x="1954" y="897"/>
                    </a:cubicBezTo>
                    <a:cubicBezTo>
                      <a:pt x="1960" y="900"/>
                      <a:pt x="1987" y="900"/>
                      <a:pt x="1987" y="900"/>
                    </a:cubicBezTo>
                    <a:cubicBezTo>
                      <a:pt x="1996" y="912"/>
                      <a:pt x="1996" y="912"/>
                      <a:pt x="1996" y="912"/>
                    </a:cubicBezTo>
                    <a:cubicBezTo>
                      <a:pt x="1996" y="912"/>
                      <a:pt x="1957" y="903"/>
                      <a:pt x="1955" y="909"/>
                    </a:cubicBezTo>
                    <a:cubicBezTo>
                      <a:pt x="1953" y="915"/>
                      <a:pt x="1953" y="919"/>
                      <a:pt x="1953" y="919"/>
                    </a:cubicBezTo>
                    <a:cubicBezTo>
                      <a:pt x="1927" y="920"/>
                      <a:pt x="1927" y="920"/>
                      <a:pt x="1927" y="920"/>
                    </a:cubicBezTo>
                    <a:cubicBezTo>
                      <a:pt x="1923" y="938"/>
                      <a:pt x="1923" y="938"/>
                      <a:pt x="1923" y="938"/>
                    </a:cubicBezTo>
                    <a:cubicBezTo>
                      <a:pt x="1923" y="938"/>
                      <a:pt x="1920" y="937"/>
                      <a:pt x="1915" y="936"/>
                    </a:cubicBezTo>
                    <a:cubicBezTo>
                      <a:pt x="1899" y="933"/>
                      <a:pt x="1864" y="927"/>
                      <a:pt x="1854" y="926"/>
                    </a:cubicBezTo>
                    <a:cubicBezTo>
                      <a:pt x="1841" y="925"/>
                      <a:pt x="1794" y="931"/>
                      <a:pt x="1794" y="931"/>
                    </a:cubicBezTo>
                    <a:cubicBezTo>
                      <a:pt x="1794" y="931"/>
                      <a:pt x="1744" y="949"/>
                      <a:pt x="1744" y="956"/>
                    </a:cubicBezTo>
                    <a:cubicBezTo>
                      <a:pt x="1744" y="963"/>
                      <a:pt x="1750" y="981"/>
                      <a:pt x="1750" y="981"/>
                    </a:cubicBezTo>
                    <a:cubicBezTo>
                      <a:pt x="1789" y="986"/>
                      <a:pt x="1789" y="986"/>
                      <a:pt x="1789" y="986"/>
                    </a:cubicBezTo>
                    <a:cubicBezTo>
                      <a:pt x="1781" y="1012"/>
                      <a:pt x="1781" y="1012"/>
                      <a:pt x="1781" y="1012"/>
                    </a:cubicBezTo>
                    <a:cubicBezTo>
                      <a:pt x="1781" y="1012"/>
                      <a:pt x="1798" y="1055"/>
                      <a:pt x="1785" y="1055"/>
                    </a:cubicBezTo>
                    <a:cubicBezTo>
                      <a:pt x="1772" y="1055"/>
                      <a:pt x="1748" y="1052"/>
                      <a:pt x="1748" y="1052"/>
                    </a:cubicBezTo>
                    <a:cubicBezTo>
                      <a:pt x="1741" y="1037"/>
                      <a:pt x="1741" y="1037"/>
                      <a:pt x="1741" y="1037"/>
                    </a:cubicBezTo>
                    <a:cubicBezTo>
                      <a:pt x="1718" y="1018"/>
                      <a:pt x="1718" y="1018"/>
                      <a:pt x="1718" y="1018"/>
                    </a:cubicBezTo>
                    <a:cubicBezTo>
                      <a:pt x="1718" y="1018"/>
                      <a:pt x="1686" y="1023"/>
                      <a:pt x="1683" y="1030"/>
                    </a:cubicBezTo>
                    <a:cubicBezTo>
                      <a:pt x="1680" y="1037"/>
                      <a:pt x="1678" y="1046"/>
                      <a:pt x="1678" y="1046"/>
                    </a:cubicBezTo>
                    <a:cubicBezTo>
                      <a:pt x="1678" y="1046"/>
                      <a:pt x="1662" y="1064"/>
                      <a:pt x="1662" y="1069"/>
                    </a:cubicBezTo>
                    <a:cubicBezTo>
                      <a:pt x="1662" y="1074"/>
                      <a:pt x="1668" y="1104"/>
                      <a:pt x="1668" y="1104"/>
                    </a:cubicBezTo>
                    <a:cubicBezTo>
                      <a:pt x="1668" y="1104"/>
                      <a:pt x="1669" y="1139"/>
                      <a:pt x="1678" y="1141"/>
                    </a:cubicBezTo>
                    <a:cubicBezTo>
                      <a:pt x="1680" y="1141"/>
                      <a:pt x="1681" y="1143"/>
                      <a:pt x="1681" y="1145"/>
                    </a:cubicBezTo>
                    <a:cubicBezTo>
                      <a:pt x="1681" y="1150"/>
                      <a:pt x="1673" y="1159"/>
                      <a:pt x="1673" y="1159"/>
                    </a:cubicBezTo>
                    <a:cubicBezTo>
                      <a:pt x="1673" y="1159"/>
                      <a:pt x="1632" y="1154"/>
                      <a:pt x="1626" y="1161"/>
                    </a:cubicBezTo>
                    <a:cubicBezTo>
                      <a:pt x="1620" y="1168"/>
                      <a:pt x="1633" y="1177"/>
                      <a:pt x="1633" y="1177"/>
                    </a:cubicBezTo>
                    <a:cubicBezTo>
                      <a:pt x="1628" y="1186"/>
                      <a:pt x="1628" y="1186"/>
                      <a:pt x="1628" y="1186"/>
                    </a:cubicBezTo>
                    <a:cubicBezTo>
                      <a:pt x="1628" y="1186"/>
                      <a:pt x="1592" y="1190"/>
                      <a:pt x="1586" y="1189"/>
                    </a:cubicBezTo>
                    <a:cubicBezTo>
                      <a:pt x="1580" y="1188"/>
                      <a:pt x="1575" y="1171"/>
                      <a:pt x="1575" y="1171"/>
                    </a:cubicBezTo>
                    <a:cubicBezTo>
                      <a:pt x="1575" y="1171"/>
                      <a:pt x="1561" y="1167"/>
                      <a:pt x="1546" y="1167"/>
                    </a:cubicBezTo>
                    <a:cubicBezTo>
                      <a:pt x="1531" y="1167"/>
                      <a:pt x="1491" y="1184"/>
                      <a:pt x="1491" y="1184"/>
                    </a:cubicBezTo>
                    <a:cubicBezTo>
                      <a:pt x="1478" y="1195"/>
                      <a:pt x="1478" y="1195"/>
                      <a:pt x="1478" y="1195"/>
                    </a:cubicBezTo>
                    <a:cubicBezTo>
                      <a:pt x="1438" y="1200"/>
                      <a:pt x="1438" y="1200"/>
                      <a:pt x="1438" y="1200"/>
                    </a:cubicBezTo>
                    <a:cubicBezTo>
                      <a:pt x="1438" y="1200"/>
                      <a:pt x="1407" y="1211"/>
                      <a:pt x="1409" y="1215"/>
                    </a:cubicBezTo>
                    <a:cubicBezTo>
                      <a:pt x="1411" y="1219"/>
                      <a:pt x="1411" y="1229"/>
                      <a:pt x="1411" y="1229"/>
                    </a:cubicBezTo>
                    <a:cubicBezTo>
                      <a:pt x="1404" y="1225"/>
                      <a:pt x="1404" y="1225"/>
                      <a:pt x="1404" y="1225"/>
                    </a:cubicBezTo>
                    <a:cubicBezTo>
                      <a:pt x="1400" y="1223"/>
                      <a:pt x="1400" y="1223"/>
                      <a:pt x="1400" y="1223"/>
                    </a:cubicBezTo>
                    <a:cubicBezTo>
                      <a:pt x="1387" y="1218"/>
                      <a:pt x="1387" y="1218"/>
                      <a:pt x="1387" y="1218"/>
                    </a:cubicBezTo>
                    <a:cubicBezTo>
                      <a:pt x="1387" y="1218"/>
                      <a:pt x="1389" y="1213"/>
                      <a:pt x="1384" y="1207"/>
                    </a:cubicBezTo>
                    <a:cubicBezTo>
                      <a:pt x="1379" y="1201"/>
                      <a:pt x="1367" y="1204"/>
                      <a:pt x="1367" y="1204"/>
                    </a:cubicBezTo>
                    <a:cubicBezTo>
                      <a:pt x="1362" y="1198"/>
                      <a:pt x="1362" y="1198"/>
                      <a:pt x="1362" y="1198"/>
                    </a:cubicBezTo>
                    <a:cubicBezTo>
                      <a:pt x="1362" y="1198"/>
                      <a:pt x="1336" y="1186"/>
                      <a:pt x="1331" y="1189"/>
                    </a:cubicBezTo>
                    <a:cubicBezTo>
                      <a:pt x="1326" y="1192"/>
                      <a:pt x="1319" y="1199"/>
                      <a:pt x="1319" y="1199"/>
                    </a:cubicBezTo>
                    <a:cubicBezTo>
                      <a:pt x="1292" y="1198"/>
                      <a:pt x="1292" y="1198"/>
                      <a:pt x="1292" y="1198"/>
                    </a:cubicBezTo>
                    <a:cubicBezTo>
                      <a:pt x="1292" y="1210"/>
                      <a:pt x="1292" y="1210"/>
                      <a:pt x="1292" y="1210"/>
                    </a:cubicBezTo>
                    <a:cubicBezTo>
                      <a:pt x="1266" y="1209"/>
                      <a:pt x="1266" y="1209"/>
                      <a:pt x="1266" y="1209"/>
                    </a:cubicBezTo>
                    <a:cubicBezTo>
                      <a:pt x="1266" y="1209"/>
                      <a:pt x="1264" y="1201"/>
                      <a:pt x="1268" y="1198"/>
                    </a:cubicBezTo>
                    <a:cubicBezTo>
                      <a:pt x="1272" y="1195"/>
                      <a:pt x="1275" y="1183"/>
                      <a:pt x="1275" y="1183"/>
                    </a:cubicBezTo>
                    <a:cubicBezTo>
                      <a:pt x="1262" y="1190"/>
                      <a:pt x="1262" y="1190"/>
                      <a:pt x="1262" y="1190"/>
                    </a:cubicBezTo>
                    <a:cubicBezTo>
                      <a:pt x="1234" y="1185"/>
                      <a:pt x="1234" y="1185"/>
                      <a:pt x="1234" y="1185"/>
                    </a:cubicBezTo>
                    <a:cubicBezTo>
                      <a:pt x="1234" y="1185"/>
                      <a:pt x="1226" y="1177"/>
                      <a:pt x="1222" y="1167"/>
                    </a:cubicBezTo>
                    <a:cubicBezTo>
                      <a:pt x="1222" y="1167"/>
                      <a:pt x="1222" y="1167"/>
                      <a:pt x="1222" y="1167"/>
                    </a:cubicBezTo>
                    <a:cubicBezTo>
                      <a:pt x="1218" y="1157"/>
                      <a:pt x="1215" y="1151"/>
                      <a:pt x="1215" y="1151"/>
                    </a:cubicBezTo>
                    <a:cubicBezTo>
                      <a:pt x="1226" y="1138"/>
                      <a:pt x="1226" y="1138"/>
                      <a:pt x="1226" y="1138"/>
                    </a:cubicBezTo>
                    <a:cubicBezTo>
                      <a:pt x="1226" y="1138"/>
                      <a:pt x="1208" y="1123"/>
                      <a:pt x="1218" y="1121"/>
                    </a:cubicBezTo>
                    <a:cubicBezTo>
                      <a:pt x="1228" y="1119"/>
                      <a:pt x="1236" y="1112"/>
                      <a:pt x="1236" y="1112"/>
                    </a:cubicBezTo>
                    <a:cubicBezTo>
                      <a:pt x="1240" y="1093"/>
                      <a:pt x="1240" y="1093"/>
                      <a:pt x="1240" y="1093"/>
                    </a:cubicBezTo>
                    <a:cubicBezTo>
                      <a:pt x="1254" y="1093"/>
                      <a:pt x="1254" y="1093"/>
                      <a:pt x="1254" y="1093"/>
                    </a:cubicBezTo>
                    <a:cubicBezTo>
                      <a:pt x="1259" y="1078"/>
                      <a:pt x="1259" y="1078"/>
                      <a:pt x="1259" y="1078"/>
                    </a:cubicBezTo>
                    <a:cubicBezTo>
                      <a:pt x="1236" y="1078"/>
                      <a:pt x="1236" y="1078"/>
                      <a:pt x="1236" y="1078"/>
                    </a:cubicBezTo>
                    <a:cubicBezTo>
                      <a:pt x="1236" y="1078"/>
                      <a:pt x="1232" y="1062"/>
                      <a:pt x="1236" y="1059"/>
                    </a:cubicBezTo>
                    <a:cubicBezTo>
                      <a:pt x="1240" y="1056"/>
                      <a:pt x="1253" y="1042"/>
                      <a:pt x="1250" y="1037"/>
                    </a:cubicBezTo>
                    <a:cubicBezTo>
                      <a:pt x="1247" y="1032"/>
                      <a:pt x="1243" y="1025"/>
                      <a:pt x="1243" y="1025"/>
                    </a:cubicBezTo>
                    <a:cubicBezTo>
                      <a:pt x="1243" y="1025"/>
                      <a:pt x="1225" y="1023"/>
                      <a:pt x="1224" y="1026"/>
                    </a:cubicBezTo>
                    <a:cubicBezTo>
                      <a:pt x="1223" y="1029"/>
                      <a:pt x="1203" y="1054"/>
                      <a:pt x="1203" y="1059"/>
                    </a:cubicBezTo>
                    <a:cubicBezTo>
                      <a:pt x="1203" y="1064"/>
                      <a:pt x="1206" y="1076"/>
                      <a:pt x="1206" y="1076"/>
                    </a:cubicBezTo>
                    <a:cubicBezTo>
                      <a:pt x="1193" y="1065"/>
                      <a:pt x="1193" y="1065"/>
                      <a:pt x="1193" y="1065"/>
                    </a:cubicBezTo>
                    <a:cubicBezTo>
                      <a:pt x="1187" y="1044"/>
                      <a:pt x="1187" y="1044"/>
                      <a:pt x="1187" y="1044"/>
                    </a:cubicBezTo>
                    <a:cubicBezTo>
                      <a:pt x="1187" y="1044"/>
                      <a:pt x="1162" y="1060"/>
                      <a:pt x="1163" y="1063"/>
                    </a:cubicBezTo>
                    <a:cubicBezTo>
                      <a:pt x="1164" y="1066"/>
                      <a:pt x="1177" y="1064"/>
                      <a:pt x="1178" y="1067"/>
                    </a:cubicBezTo>
                    <a:cubicBezTo>
                      <a:pt x="1179" y="1070"/>
                      <a:pt x="1188" y="1084"/>
                      <a:pt x="1188" y="1084"/>
                    </a:cubicBezTo>
                    <a:cubicBezTo>
                      <a:pt x="1165" y="1080"/>
                      <a:pt x="1165" y="1080"/>
                      <a:pt x="1165" y="1080"/>
                    </a:cubicBezTo>
                    <a:cubicBezTo>
                      <a:pt x="1165" y="1080"/>
                      <a:pt x="1153" y="1095"/>
                      <a:pt x="1154" y="1103"/>
                    </a:cubicBezTo>
                    <a:cubicBezTo>
                      <a:pt x="1155" y="1111"/>
                      <a:pt x="1171" y="1113"/>
                      <a:pt x="1171" y="1113"/>
                    </a:cubicBezTo>
                    <a:cubicBezTo>
                      <a:pt x="1171" y="1113"/>
                      <a:pt x="1157" y="1129"/>
                      <a:pt x="1160" y="1131"/>
                    </a:cubicBezTo>
                    <a:cubicBezTo>
                      <a:pt x="1163" y="1133"/>
                      <a:pt x="1177" y="1133"/>
                      <a:pt x="1177" y="1133"/>
                    </a:cubicBezTo>
                    <a:cubicBezTo>
                      <a:pt x="1176" y="1148"/>
                      <a:pt x="1176" y="1148"/>
                      <a:pt x="1176" y="1148"/>
                    </a:cubicBezTo>
                    <a:cubicBezTo>
                      <a:pt x="1168" y="1158"/>
                      <a:pt x="1168" y="1158"/>
                      <a:pt x="1168" y="1158"/>
                    </a:cubicBezTo>
                    <a:cubicBezTo>
                      <a:pt x="1178" y="1163"/>
                      <a:pt x="1178" y="1163"/>
                      <a:pt x="1178" y="1163"/>
                    </a:cubicBezTo>
                    <a:cubicBezTo>
                      <a:pt x="1192" y="1186"/>
                      <a:pt x="1192" y="1186"/>
                      <a:pt x="1192" y="1186"/>
                    </a:cubicBezTo>
                    <a:cubicBezTo>
                      <a:pt x="1183" y="1194"/>
                      <a:pt x="1183" y="1194"/>
                      <a:pt x="1183" y="1194"/>
                    </a:cubicBezTo>
                    <a:cubicBezTo>
                      <a:pt x="1196" y="1212"/>
                      <a:pt x="1196" y="1212"/>
                      <a:pt x="1196" y="1212"/>
                    </a:cubicBezTo>
                    <a:cubicBezTo>
                      <a:pt x="1208" y="1221"/>
                      <a:pt x="1208" y="1221"/>
                      <a:pt x="1208" y="1221"/>
                    </a:cubicBezTo>
                    <a:cubicBezTo>
                      <a:pt x="1189" y="1214"/>
                      <a:pt x="1189" y="1214"/>
                      <a:pt x="1189" y="1214"/>
                    </a:cubicBezTo>
                    <a:cubicBezTo>
                      <a:pt x="1171" y="1218"/>
                      <a:pt x="1171" y="1218"/>
                      <a:pt x="1171" y="1218"/>
                    </a:cubicBezTo>
                    <a:cubicBezTo>
                      <a:pt x="1171" y="1218"/>
                      <a:pt x="1176" y="1233"/>
                      <a:pt x="1170" y="1235"/>
                    </a:cubicBezTo>
                    <a:cubicBezTo>
                      <a:pt x="1164" y="1237"/>
                      <a:pt x="1154" y="1235"/>
                      <a:pt x="1154" y="1235"/>
                    </a:cubicBezTo>
                    <a:cubicBezTo>
                      <a:pt x="1148" y="1225"/>
                      <a:pt x="1148" y="1225"/>
                      <a:pt x="1148" y="1225"/>
                    </a:cubicBezTo>
                    <a:cubicBezTo>
                      <a:pt x="1148" y="1225"/>
                      <a:pt x="1121" y="1222"/>
                      <a:pt x="1120" y="1227"/>
                    </a:cubicBezTo>
                    <a:cubicBezTo>
                      <a:pt x="1119" y="1232"/>
                      <a:pt x="1119" y="1245"/>
                      <a:pt x="1119" y="1245"/>
                    </a:cubicBezTo>
                    <a:cubicBezTo>
                      <a:pt x="1119" y="1245"/>
                      <a:pt x="1103" y="1239"/>
                      <a:pt x="1097" y="1239"/>
                    </a:cubicBezTo>
                    <a:cubicBezTo>
                      <a:pt x="1091" y="1239"/>
                      <a:pt x="1068" y="1238"/>
                      <a:pt x="1068" y="1238"/>
                    </a:cubicBezTo>
                    <a:cubicBezTo>
                      <a:pt x="1068" y="1238"/>
                      <a:pt x="1054" y="1243"/>
                      <a:pt x="1046" y="1248"/>
                    </a:cubicBezTo>
                    <a:cubicBezTo>
                      <a:pt x="1047" y="1252"/>
                      <a:pt x="1050" y="1257"/>
                      <a:pt x="1050" y="1259"/>
                    </a:cubicBezTo>
                    <a:cubicBezTo>
                      <a:pt x="1051" y="1262"/>
                      <a:pt x="1054" y="1272"/>
                      <a:pt x="1054" y="1272"/>
                    </a:cubicBezTo>
                    <a:cubicBezTo>
                      <a:pt x="1054" y="1272"/>
                      <a:pt x="1057" y="1278"/>
                      <a:pt x="1059" y="1278"/>
                    </a:cubicBezTo>
                    <a:cubicBezTo>
                      <a:pt x="1062" y="1278"/>
                      <a:pt x="1065" y="1281"/>
                      <a:pt x="1065" y="1286"/>
                    </a:cubicBezTo>
                    <a:cubicBezTo>
                      <a:pt x="1066" y="1290"/>
                      <a:pt x="1054" y="1297"/>
                      <a:pt x="1047" y="1298"/>
                    </a:cubicBezTo>
                    <a:cubicBezTo>
                      <a:pt x="1041" y="1298"/>
                      <a:pt x="1038" y="1293"/>
                      <a:pt x="1035" y="1290"/>
                    </a:cubicBezTo>
                    <a:cubicBezTo>
                      <a:pt x="1031" y="1286"/>
                      <a:pt x="1037" y="1283"/>
                      <a:pt x="1043" y="1275"/>
                    </a:cubicBezTo>
                    <a:cubicBezTo>
                      <a:pt x="1049" y="1267"/>
                      <a:pt x="1045" y="1262"/>
                      <a:pt x="1045" y="1262"/>
                    </a:cubicBezTo>
                    <a:cubicBezTo>
                      <a:pt x="1045" y="1262"/>
                      <a:pt x="1042" y="1259"/>
                      <a:pt x="1040" y="1254"/>
                    </a:cubicBezTo>
                    <a:cubicBezTo>
                      <a:pt x="1035" y="1261"/>
                      <a:pt x="1024" y="1268"/>
                      <a:pt x="1024" y="1268"/>
                    </a:cubicBezTo>
                    <a:cubicBezTo>
                      <a:pt x="1024" y="1268"/>
                      <a:pt x="1007" y="1280"/>
                      <a:pt x="1007" y="1287"/>
                    </a:cubicBezTo>
                    <a:cubicBezTo>
                      <a:pt x="1007" y="1294"/>
                      <a:pt x="1003" y="1307"/>
                      <a:pt x="1003" y="1307"/>
                    </a:cubicBezTo>
                    <a:cubicBezTo>
                      <a:pt x="985" y="1327"/>
                      <a:pt x="985" y="1327"/>
                      <a:pt x="985" y="1327"/>
                    </a:cubicBezTo>
                    <a:cubicBezTo>
                      <a:pt x="991" y="1335"/>
                      <a:pt x="991" y="1335"/>
                      <a:pt x="991" y="1335"/>
                    </a:cubicBezTo>
                    <a:cubicBezTo>
                      <a:pt x="974" y="1336"/>
                      <a:pt x="974" y="1336"/>
                      <a:pt x="974" y="1336"/>
                    </a:cubicBezTo>
                    <a:cubicBezTo>
                      <a:pt x="957" y="1342"/>
                      <a:pt x="957" y="1342"/>
                      <a:pt x="957" y="1342"/>
                    </a:cubicBezTo>
                    <a:cubicBezTo>
                      <a:pt x="946" y="1352"/>
                      <a:pt x="946" y="1352"/>
                      <a:pt x="946" y="1352"/>
                    </a:cubicBezTo>
                    <a:cubicBezTo>
                      <a:pt x="936" y="1360"/>
                      <a:pt x="936" y="1360"/>
                      <a:pt x="936" y="1360"/>
                    </a:cubicBezTo>
                    <a:cubicBezTo>
                      <a:pt x="936" y="1360"/>
                      <a:pt x="920" y="1357"/>
                      <a:pt x="910" y="1361"/>
                    </a:cubicBezTo>
                    <a:cubicBezTo>
                      <a:pt x="900" y="1365"/>
                      <a:pt x="875" y="1361"/>
                      <a:pt x="879" y="1369"/>
                    </a:cubicBezTo>
                    <a:cubicBezTo>
                      <a:pt x="883" y="1377"/>
                      <a:pt x="886" y="1384"/>
                      <a:pt x="886" y="1384"/>
                    </a:cubicBezTo>
                    <a:cubicBezTo>
                      <a:pt x="886" y="1384"/>
                      <a:pt x="894" y="1401"/>
                      <a:pt x="883" y="1409"/>
                    </a:cubicBezTo>
                    <a:cubicBezTo>
                      <a:pt x="872" y="1417"/>
                      <a:pt x="850" y="1417"/>
                      <a:pt x="850" y="1417"/>
                    </a:cubicBezTo>
                    <a:cubicBezTo>
                      <a:pt x="825" y="1437"/>
                      <a:pt x="825" y="1437"/>
                      <a:pt x="825" y="1437"/>
                    </a:cubicBezTo>
                    <a:cubicBezTo>
                      <a:pt x="834" y="1443"/>
                      <a:pt x="834" y="1443"/>
                      <a:pt x="834" y="1443"/>
                    </a:cubicBezTo>
                    <a:cubicBezTo>
                      <a:pt x="834" y="1443"/>
                      <a:pt x="814" y="1455"/>
                      <a:pt x="799" y="1454"/>
                    </a:cubicBezTo>
                    <a:cubicBezTo>
                      <a:pt x="784" y="1453"/>
                      <a:pt x="775" y="1448"/>
                      <a:pt x="775" y="1448"/>
                    </a:cubicBezTo>
                    <a:cubicBezTo>
                      <a:pt x="764" y="1433"/>
                      <a:pt x="764" y="1433"/>
                      <a:pt x="764" y="1433"/>
                    </a:cubicBezTo>
                    <a:cubicBezTo>
                      <a:pt x="764" y="1433"/>
                      <a:pt x="743" y="1425"/>
                      <a:pt x="744" y="1432"/>
                    </a:cubicBezTo>
                    <a:cubicBezTo>
                      <a:pt x="745" y="1439"/>
                      <a:pt x="756" y="1453"/>
                      <a:pt x="756" y="1453"/>
                    </a:cubicBezTo>
                    <a:cubicBezTo>
                      <a:pt x="756" y="1453"/>
                      <a:pt x="769" y="1477"/>
                      <a:pt x="751" y="1480"/>
                    </a:cubicBezTo>
                    <a:cubicBezTo>
                      <a:pt x="733" y="1483"/>
                      <a:pt x="714" y="1482"/>
                      <a:pt x="714" y="1482"/>
                    </a:cubicBezTo>
                    <a:cubicBezTo>
                      <a:pt x="707" y="1493"/>
                      <a:pt x="707" y="1493"/>
                      <a:pt x="707" y="1493"/>
                    </a:cubicBezTo>
                    <a:cubicBezTo>
                      <a:pt x="707" y="1493"/>
                      <a:pt x="691" y="1473"/>
                      <a:pt x="685" y="1474"/>
                    </a:cubicBezTo>
                    <a:cubicBezTo>
                      <a:pt x="679" y="1475"/>
                      <a:pt x="659" y="1481"/>
                      <a:pt x="659" y="1481"/>
                    </a:cubicBezTo>
                    <a:cubicBezTo>
                      <a:pt x="659" y="1481"/>
                      <a:pt x="623" y="1486"/>
                      <a:pt x="620" y="1493"/>
                    </a:cubicBezTo>
                    <a:cubicBezTo>
                      <a:pt x="617" y="1500"/>
                      <a:pt x="639" y="1506"/>
                      <a:pt x="638" y="1509"/>
                    </a:cubicBezTo>
                    <a:cubicBezTo>
                      <a:pt x="637" y="1512"/>
                      <a:pt x="608" y="1510"/>
                      <a:pt x="614" y="1518"/>
                    </a:cubicBezTo>
                    <a:cubicBezTo>
                      <a:pt x="620" y="1526"/>
                      <a:pt x="639" y="1527"/>
                      <a:pt x="639" y="1527"/>
                    </a:cubicBezTo>
                    <a:cubicBezTo>
                      <a:pt x="646" y="1523"/>
                      <a:pt x="646" y="1523"/>
                      <a:pt x="646" y="1523"/>
                    </a:cubicBezTo>
                    <a:cubicBezTo>
                      <a:pt x="678" y="1541"/>
                      <a:pt x="678" y="1541"/>
                      <a:pt x="678" y="1541"/>
                    </a:cubicBezTo>
                    <a:cubicBezTo>
                      <a:pt x="698" y="1541"/>
                      <a:pt x="698" y="1541"/>
                      <a:pt x="698" y="1541"/>
                    </a:cubicBezTo>
                    <a:cubicBezTo>
                      <a:pt x="710" y="1553"/>
                      <a:pt x="710" y="1553"/>
                      <a:pt x="710" y="1553"/>
                    </a:cubicBezTo>
                    <a:cubicBezTo>
                      <a:pt x="736" y="1556"/>
                      <a:pt x="736" y="1556"/>
                      <a:pt x="736" y="1556"/>
                    </a:cubicBezTo>
                    <a:cubicBezTo>
                      <a:pt x="717" y="1566"/>
                      <a:pt x="717" y="1566"/>
                      <a:pt x="717" y="1566"/>
                    </a:cubicBezTo>
                    <a:cubicBezTo>
                      <a:pt x="717" y="1566"/>
                      <a:pt x="736" y="1597"/>
                      <a:pt x="740" y="1601"/>
                    </a:cubicBezTo>
                    <a:cubicBezTo>
                      <a:pt x="744" y="1605"/>
                      <a:pt x="761" y="1605"/>
                      <a:pt x="761" y="1605"/>
                    </a:cubicBezTo>
                    <a:cubicBezTo>
                      <a:pt x="759" y="1634"/>
                      <a:pt x="759" y="1634"/>
                      <a:pt x="759" y="1634"/>
                    </a:cubicBezTo>
                    <a:cubicBezTo>
                      <a:pt x="772" y="1654"/>
                      <a:pt x="772" y="1654"/>
                      <a:pt x="772" y="1654"/>
                    </a:cubicBezTo>
                    <a:cubicBezTo>
                      <a:pt x="781" y="1677"/>
                      <a:pt x="781" y="1677"/>
                      <a:pt x="781" y="1677"/>
                    </a:cubicBezTo>
                    <a:cubicBezTo>
                      <a:pt x="760" y="1651"/>
                      <a:pt x="760" y="1651"/>
                      <a:pt x="760" y="1651"/>
                    </a:cubicBezTo>
                    <a:cubicBezTo>
                      <a:pt x="760" y="1651"/>
                      <a:pt x="758" y="1680"/>
                      <a:pt x="757" y="1690"/>
                    </a:cubicBezTo>
                    <a:cubicBezTo>
                      <a:pt x="756" y="1700"/>
                      <a:pt x="745" y="1740"/>
                      <a:pt x="740" y="1748"/>
                    </a:cubicBezTo>
                    <a:cubicBezTo>
                      <a:pt x="736" y="1755"/>
                      <a:pt x="738" y="1764"/>
                      <a:pt x="726" y="1766"/>
                    </a:cubicBezTo>
                    <a:cubicBezTo>
                      <a:pt x="724" y="1766"/>
                      <a:pt x="722" y="1766"/>
                      <a:pt x="720" y="1766"/>
                    </a:cubicBezTo>
                    <a:cubicBezTo>
                      <a:pt x="701" y="1766"/>
                      <a:pt x="654" y="1757"/>
                      <a:pt x="654" y="1757"/>
                    </a:cubicBezTo>
                    <a:cubicBezTo>
                      <a:pt x="634" y="1765"/>
                      <a:pt x="634" y="1765"/>
                      <a:pt x="634" y="1765"/>
                    </a:cubicBezTo>
                    <a:cubicBezTo>
                      <a:pt x="596" y="1761"/>
                      <a:pt x="596" y="1761"/>
                      <a:pt x="596" y="1761"/>
                    </a:cubicBezTo>
                    <a:cubicBezTo>
                      <a:pt x="596" y="1761"/>
                      <a:pt x="571" y="1747"/>
                      <a:pt x="556" y="1750"/>
                    </a:cubicBezTo>
                    <a:cubicBezTo>
                      <a:pt x="541" y="1753"/>
                      <a:pt x="520" y="1754"/>
                      <a:pt x="515" y="1754"/>
                    </a:cubicBezTo>
                    <a:cubicBezTo>
                      <a:pt x="510" y="1754"/>
                      <a:pt x="491" y="1751"/>
                      <a:pt x="491" y="1751"/>
                    </a:cubicBezTo>
                    <a:cubicBezTo>
                      <a:pt x="491" y="1751"/>
                      <a:pt x="481" y="1743"/>
                      <a:pt x="475" y="1743"/>
                    </a:cubicBezTo>
                    <a:cubicBezTo>
                      <a:pt x="469" y="1743"/>
                      <a:pt x="449" y="1761"/>
                      <a:pt x="449" y="1761"/>
                    </a:cubicBezTo>
                    <a:cubicBezTo>
                      <a:pt x="449" y="1761"/>
                      <a:pt x="404" y="1768"/>
                      <a:pt x="402" y="1781"/>
                    </a:cubicBezTo>
                    <a:cubicBezTo>
                      <a:pt x="400" y="1794"/>
                      <a:pt x="421" y="1810"/>
                      <a:pt x="421" y="1810"/>
                    </a:cubicBezTo>
                    <a:cubicBezTo>
                      <a:pt x="413" y="1833"/>
                      <a:pt x="413" y="1833"/>
                      <a:pt x="413" y="1833"/>
                    </a:cubicBezTo>
                    <a:cubicBezTo>
                      <a:pt x="413" y="1833"/>
                      <a:pt x="414" y="1837"/>
                      <a:pt x="415" y="1844"/>
                    </a:cubicBezTo>
                    <a:cubicBezTo>
                      <a:pt x="418" y="1854"/>
                      <a:pt x="421" y="1871"/>
                      <a:pt x="420" y="1884"/>
                    </a:cubicBezTo>
                    <a:cubicBezTo>
                      <a:pt x="419" y="1905"/>
                      <a:pt x="397" y="1945"/>
                      <a:pt x="397" y="1945"/>
                    </a:cubicBezTo>
                    <a:cubicBezTo>
                      <a:pt x="383" y="1977"/>
                      <a:pt x="383" y="1977"/>
                      <a:pt x="383" y="1977"/>
                    </a:cubicBezTo>
                    <a:cubicBezTo>
                      <a:pt x="383" y="1977"/>
                      <a:pt x="374" y="2004"/>
                      <a:pt x="380" y="2011"/>
                    </a:cubicBezTo>
                    <a:cubicBezTo>
                      <a:pt x="386" y="2018"/>
                      <a:pt x="397" y="2022"/>
                      <a:pt x="397" y="2022"/>
                    </a:cubicBezTo>
                    <a:cubicBezTo>
                      <a:pt x="404" y="2059"/>
                      <a:pt x="404" y="2059"/>
                      <a:pt x="404" y="2059"/>
                    </a:cubicBezTo>
                    <a:cubicBezTo>
                      <a:pt x="404" y="2059"/>
                      <a:pt x="388" y="2101"/>
                      <a:pt x="394" y="2102"/>
                    </a:cubicBezTo>
                    <a:cubicBezTo>
                      <a:pt x="400" y="2103"/>
                      <a:pt x="426" y="2099"/>
                      <a:pt x="426" y="2099"/>
                    </a:cubicBezTo>
                    <a:cubicBezTo>
                      <a:pt x="426" y="2099"/>
                      <a:pt x="430" y="2108"/>
                      <a:pt x="436" y="2107"/>
                    </a:cubicBezTo>
                    <a:cubicBezTo>
                      <a:pt x="441" y="2106"/>
                      <a:pt x="458" y="2096"/>
                      <a:pt x="461" y="2094"/>
                    </a:cubicBezTo>
                    <a:cubicBezTo>
                      <a:pt x="462" y="2094"/>
                      <a:pt x="462" y="2094"/>
                      <a:pt x="462" y="2094"/>
                    </a:cubicBezTo>
                    <a:cubicBezTo>
                      <a:pt x="481" y="2093"/>
                      <a:pt x="481" y="2093"/>
                      <a:pt x="481" y="2093"/>
                    </a:cubicBezTo>
                    <a:cubicBezTo>
                      <a:pt x="497" y="2108"/>
                      <a:pt x="497" y="2108"/>
                      <a:pt x="497" y="2108"/>
                    </a:cubicBezTo>
                    <a:cubicBezTo>
                      <a:pt x="509" y="2108"/>
                      <a:pt x="509" y="2108"/>
                      <a:pt x="509" y="2108"/>
                    </a:cubicBezTo>
                    <a:cubicBezTo>
                      <a:pt x="503" y="2125"/>
                      <a:pt x="503" y="2125"/>
                      <a:pt x="503" y="2125"/>
                    </a:cubicBezTo>
                    <a:cubicBezTo>
                      <a:pt x="510" y="2126"/>
                      <a:pt x="510" y="2126"/>
                      <a:pt x="510" y="2126"/>
                    </a:cubicBezTo>
                    <a:cubicBezTo>
                      <a:pt x="510" y="2126"/>
                      <a:pt x="510" y="2146"/>
                      <a:pt x="517" y="2149"/>
                    </a:cubicBezTo>
                    <a:cubicBezTo>
                      <a:pt x="524" y="2152"/>
                      <a:pt x="536" y="2156"/>
                      <a:pt x="536" y="2156"/>
                    </a:cubicBezTo>
                    <a:cubicBezTo>
                      <a:pt x="536" y="2156"/>
                      <a:pt x="553" y="2144"/>
                      <a:pt x="556" y="2138"/>
                    </a:cubicBezTo>
                    <a:cubicBezTo>
                      <a:pt x="559" y="2132"/>
                      <a:pt x="577" y="2132"/>
                      <a:pt x="577" y="2132"/>
                    </a:cubicBezTo>
                    <a:cubicBezTo>
                      <a:pt x="596" y="2120"/>
                      <a:pt x="596" y="2120"/>
                      <a:pt x="596" y="2120"/>
                    </a:cubicBezTo>
                    <a:cubicBezTo>
                      <a:pt x="596" y="2120"/>
                      <a:pt x="629" y="2122"/>
                      <a:pt x="635" y="2120"/>
                    </a:cubicBezTo>
                    <a:cubicBezTo>
                      <a:pt x="641" y="2118"/>
                      <a:pt x="651" y="2114"/>
                      <a:pt x="651" y="2114"/>
                    </a:cubicBezTo>
                    <a:cubicBezTo>
                      <a:pt x="651" y="2114"/>
                      <a:pt x="659" y="2122"/>
                      <a:pt x="665" y="2121"/>
                    </a:cubicBezTo>
                    <a:cubicBezTo>
                      <a:pt x="671" y="2120"/>
                      <a:pt x="687" y="2113"/>
                      <a:pt x="687" y="2113"/>
                    </a:cubicBezTo>
                    <a:cubicBezTo>
                      <a:pt x="687" y="2113"/>
                      <a:pt x="686" y="2125"/>
                      <a:pt x="697" y="2117"/>
                    </a:cubicBezTo>
                    <a:cubicBezTo>
                      <a:pt x="708" y="2109"/>
                      <a:pt x="710" y="2090"/>
                      <a:pt x="710" y="2090"/>
                    </a:cubicBezTo>
                    <a:cubicBezTo>
                      <a:pt x="731" y="2072"/>
                      <a:pt x="731" y="2072"/>
                      <a:pt x="731" y="2072"/>
                    </a:cubicBezTo>
                    <a:cubicBezTo>
                      <a:pt x="754" y="2071"/>
                      <a:pt x="754" y="2071"/>
                      <a:pt x="754" y="2071"/>
                    </a:cubicBezTo>
                    <a:cubicBezTo>
                      <a:pt x="756" y="2058"/>
                      <a:pt x="756" y="2058"/>
                      <a:pt x="756" y="2058"/>
                    </a:cubicBezTo>
                    <a:cubicBezTo>
                      <a:pt x="756" y="2058"/>
                      <a:pt x="767" y="2029"/>
                      <a:pt x="770" y="2027"/>
                    </a:cubicBezTo>
                    <a:cubicBezTo>
                      <a:pt x="773" y="2025"/>
                      <a:pt x="800" y="2022"/>
                      <a:pt x="801" y="2013"/>
                    </a:cubicBezTo>
                    <a:cubicBezTo>
                      <a:pt x="802" y="2004"/>
                      <a:pt x="779" y="1992"/>
                      <a:pt x="779" y="1992"/>
                    </a:cubicBezTo>
                    <a:cubicBezTo>
                      <a:pt x="779" y="1992"/>
                      <a:pt x="777" y="1969"/>
                      <a:pt x="785" y="1958"/>
                    </a:cubicBezTo>
                    <a:cubicBezTo>
                      <a:pt x="793" y="1947"/>
                      <a:pt x="804" y="1934"/>
                      <a:pt x="804" y="1934"/>
                    </a:cubicBezTo>
                    <a:cubicBezTo>
                      <a:pt x="804" y="1934"/>
                      <a:pt x="821" y="1916"/>
                      <a:pt x="824" y="1915"/>
                    </a:cubicBezTo>
                    <a:cubicBezTo>
                      <a:pt x="827" y="1914"/>
                      <a:pt x="839" y="1906"/>
                      <a:pt x="836" y="1904"/>
                    </a:cubicBezTo>
                    <a:cubicBezTo>
                      <a:pt x="833" y="1902"/>
                      <a:pt x="828" y="1894"/>
                      <a:pt x="838" y="1889"/>
                    </a:cubicBezTo>
                    <a:cubicBezTo>
                      <a:pt x="848" y="1884"/>
                      <a:pt x="872" y="1879"/>
                      <a:pt x="885" y="1874"/>
                    </a:cubicBezTo>
                    <a:cubicBezTo>
                      <a:pt x="898" y="1869"/>
                      <a:pt x="914" y="1856"/>
                      <a:pt x="914" y="1856"/>
                    </a:cubicBezTo>
                    <a:cubicBezTo>
                      <a:pt x="914" y="1856"/>
                      <a:pt x="934" y="1847"/>
                      <a:pt x="935" y="1844"/>
                    </a:cubicBezTo>
                    <a:cubicBezTo>
                      <a:pt x="936" y="1841"/>
                      <a:pt x="934" y="1829"/>
                      <a:pt x="934" y="1829"/>
                    </a:cubicBezTo>
                    <a:cubicBezTo>
                      <a:pt x="942" y="1824"/>
                      <a:pt x="942" y="1824"/>
                      <a:pt x="942" y="1824"/>
                    </a:cubicBezTo>
                    <a:cubicBezTo>
                      <a:pt x="942" y="1824"/>
                      <a:pt x="930" y="1818"/>
                      <a:pt x="927" y="1810"/>
                    </a:cubicBezTo>
                    <a:cubicBezTo>
                      <a:pt x="927" y="1809"/>
                      <a:pt x="927" y="1808"/>
                      <a:pt x="927" y="1807"/>
                    </a:cubicBezTo>
                    <a:cubicBezTo>
                      <a:pt x="927" y="1797"/>
                      <a:pt x="942" y="1774"/>
                      <a:pt x="949" y="1770"/>
                    </a:cubicBezTo>
                    <a:cubicBezTo>
                      <a:pt x="956" y="1766"/>
                      <a:pt x="977" y="1749"/>
                      <a:pt x="986" y="1754"/>
                    </a:cubicBezTo>
                    <a:cubicBezTo>
                      <a:pt x="995" y="1759"/>
                      <a:pt x="1003" y="1764"/>
                      <a:pt x="1003" y="1764"/>
                    </a:cubicBezTo>
                    <a:cubicBezTo>
                      <a:pt x="1003" y="1764"/>
                      <a:pt x="1026" y="1758"/>
                      <a:pt x="1031" y="1763"/>
                    </a:cubicBezTo>
                    <a:cubicBezTo>
                      <a:pt x="1036" y="1768"/>
                      <a:pt x="1043" y="1776"/>
                      <a:pt x="1046" y="1778"/>
                    </a:cubicBezTo>
                    <a:cubicBezTo>
                      <a:pt x="1046" y="1778"/>
                      <a:pt x="1071" y="1788"/>
                      <a:pt x="1084" y="1778"/>
                    </a:cubicBezTo>
                    <a:cubicBezTo>
                      <a:pt x="1097" y="1768"/>
                      <a:pt x="1101" y="1749"/>
                      <a:pt x="1107" y="1747"/>
                    </a:cubicBezTo>
                    <a:cubicBezTo>
                      <a:pt x="1109" y="1746"/>
                      <a:pt x="1115" y="1746"/>
                      <a:pt x="1121" y="1745"/>
                    </a:cubicBezTo>
                    <a:cubicBezTo>
                      <a:pt x="1130" y="1744"/>
                      <a:pt x="1140" y="1743"/>
                      <a:pt x="1144" y="1739"/>
                    </a:cubicBezTo>
                    <a:cubicBezTo>
                      <a:pt x="1151" y="1732"/>
                      <a:pt x="1169" y="1711"/>
                      <a:pt x="1179" y="1711"/>
                    </a:cubicBezTo>
                    <a:cubicBezTo>
                      <a:pt x="1189" y="1711"/>
                      <a:pt x="1218" y="1718"/>
                      <a:pt x="1230" y="1728"/>
                    </a:cubicBezTo>
                    <a:cubicBezTo>
                      <a:pt x="1242" y="1738"/>
                      <a:pt x="1246" y="1758"/>
                      <a:pt x="1246" y="1758"/>
                    </a:cubicBezTo>
                    <a:cubicBezTo>
                      <a:pt x="1254" y="1766"/>
                      <a:pt x="1254" y="1766"/>
                      <a:pt x="1254" y="1766"/>
                    </a:cubicBezTo>
                    <a:cubicBezTo>
                      <a:pt x="1254" y="1766"/>
                      <a:pt x="1246" y="1787"/>
                      <a:pt x="1255" y="1792"/>
                    </a:cubicBezTo>
                    <a:cubicBezTo>
                      <a:pt x="1264" y="1797"/>
                      <a:pt x="1279" y="1802"/>
                      <a:pt x="1279" y="1802"/>
                    </a:cubicBezTo>
                    <a:cubicBezTo>
                      <a:pt x="1283" y="1815"/>
                      <a:pt x="1283" y="1815"/>
                      <a:pt x="1283" y="1815"/>
                    </a:cubicBezTo>
                    <a:cubicBezTo>
                      <a:pt x="1303" y="1816"/>
                      <a:pt x="1303" y="1816"/>
                      <a:pt x="1303" y="1816"/>
                    </a:cubicBezTo>
                    <a:cubicBezTo>
                      <a:pt x="1303" y="1816"/>
                      <a:pt x="1336" y="1850"/>
                      <a:pt x="1345" y="1860"/>
                    </a:cubicBezTo>
                    <a:cubicBezTo>
                      <a:pt x="1354" y="1870"/>
                      <a:pt x="1362" y="1879"/>
                      <a:pt x="1362" y="1879"/>
                    </a:cubicBezTo>
                    <a:cubicBezTo>
                      <a:pt x="1389" y="1880"/>
                      <a:pt x="1389" y="1880"/>
                      <a:pt x="1389" y="1880"/>
                    </a:cubicBezTo>
                    <a:cubicBezTo>
                      <a:pt x="1389" y="1880"/>
                      <a:pt x="1396" y="1895"/>
                      <a:pt x="1411" y="1900"/>
                    </a:cubicBezTo>
                    <a:cubicBezTo>
                      <a:pt x="1426" y="1905"/>
                      <a:pt x="1445" y="1901"/>
                      <a:pt x="1448" y="1908"/>
                    </a:cubicBezTo>
                    <a:cubicBezTo>
                      <a:pt x="1451" y="1915"/>
                      <a:pt x="1452" y="1938"/>
                      <a:pt x="1465" y="1941"/>
                    </a:cubicBezTo>
                    <a:cubicBezTo>
                      <a:pt x="1478" y="1944"/>
                      <a:pt x="1483" y="1939"/>
                      <a:pt x="1483" y="1939"/>
                    </a:cubicBezTo>
                    <a:cubicBezTo>
                      <a:pt x="1483" y="1939"/>
                      <a:pt x="1486" y="1958"/>
                      <a:pt x="1488" y="1972"/>
                    </a:cubicBezTo>
                    <a:cubicBezTo>
                      <a:pt x="1490" y="1986"/>
                      <a:pt x="1503" y="1985"/>
                      <a:pt x="1503" y="1995"/>
                    </a:cubicBezTo>
                    <a:cubicBezTo>
                      <a:pt x="1503" y="2005"/>
                      <a:pt x="1504" y="2012"/>
                      <a:pt x="1504" y="2012"/>
                    </a:cubicBezTo>
                    <a:cubicBezTo>
                      <a:pt x="1491" y="2011"/>
                      <a:pt x="1491" y="2011"/>
                      <a:pt x="1491" y="2011"/>
                    </a:cubicBezTo>
                    <a:cubicBezTo>
                      <a:pt x="1490" y="2026"/>
                      <a:pt x="1490" y="2026"/>
                      <a:pt x="1490" y="2026"/>
                    </a:cubicBezTo>
                    <a:cubicBezTo>
                      <a:pt x="1490" y="2026"/>
                      <a:pt x="1470" y="2055"/>
                      <a:pt x="1481" y="2055"/>
                    </a:cubicBezTo>
                    <a:cubicBezTo>
                      <a:pt x="1492" y="2055"/>
                      <a:pt x="1500" y="2049"/>
                      <a:pt x="1500" y="2049"/>
                    </a:cubicBezTo>
                    <a:cubicBezTo>
                      <a:pt x="1508" y="2034"/>
                      <a:pt x="1508" y="2034"/>
                      <a:pt x="1508" y="2034"/>
                    </a:cubicBezTo>
                    <a:cubicBezTo>
                      <a:pt x="1521" y="2032"/>
                      <a:pt x="1521" y="2032"/>
                      <a:pt x="1521" y="2032"/>
                    </a:cubicBezTo>
                    <a:cubicBezTo>
                      <a:pt x="1521" y="2032"/>
                      <a:pt x="1518" y="2010"/>
                      <a:pt x="1522" y="2007"/>
                    </a:cubicBezTo>
                    <a:cubicBezTo>
                      <a:pt x="1526" y="2004"/>
                      <a:pt x="1547" y="1998"/>
                      <a:pt x="1547" y="1998"/>
                    </a:cubicBezTo>
                    <a:cubicBezTo>
                      <a:pt x="1547" y="1998"/>
                      <a:pt x="1542" y="1978"/>
                      <a:pt x="1538" y="1974"/>
                    </a:cubicBezTo>
                    <a:cubicBezTo>
                      <a:pt x="1534" y="1970"/>
                      <a:pt x="1516" y="1965"/>
                      <a:pt x="1517" y="1958"/>
                    </a:cubicBezTo>
                    <a:cubicBezTo>
                      <a:pt x="1518" y="1951"/>
                      <a:pt x="1531" y="1917"/>
                      <a:pt x="1539" y="1920"/>
                    </a:cubicBezTo>
                    <a:cubicBezTo>
                      <a:pt x="1547" y="1923"/>
                      <a:pt x="1554" y="1927"/>
                      <a:pt x="1554" y="1927"/>
                    </a:cubicBezTo>
                    <a:cubicBezTo>
                      <a:pt x="1574" y="1927"/>
                      <a:pt x="1574" y="1927"/>
                      <a:pt x="1574" y="1927"/>
                    </a:cubicBezTo>
                    <a:cubicBezTo>
                      <a:pt x="1574" y="1927"/>
                      <a:pt x="1577" y="1950"/>
                      <a:pt x="1591" y="1951"/>
                    </a:cubicBezTo>
                    <a:cubicBezTo>
                      <a:pt x="1605" y="1952"/>
                      <a:pt x="1609" y="1938"/>
                      <a:pt x="1601" y="1929"/>
                    </a:cubicBezTo>
                    <a:cubicBezTo>
                      <a:pt x="1593" y="1920"/>
                      <a:pt x="1567" y="1903"/>
                      <a:pt x="1567" y="1903"/>
                    </a:cubicBezTo>
                    <a:cubicBezTo>
                      <a:pt x="1537" y="1887"/>
                      <a:pt x="1537" y="1887"/>
                      <a:pt x="1537" y="1887"/>
                    </a:cubicBezTo>
                    <a:cubicBezTo>
                      <a:pt x="1537" y="1887"/>
                      <a:pt x="1484" y="1874"/>
                      <a:pt x="1488" y="1865"/>
                    </a:cubicBezTo>
                    <a:cubicBezTo>
                      <a:pt x="1492" y="1856"/>
                      <a:pt x="1501" y="1855"/>
                      <a:pt x="1500" y="1847"/>
                    </a:cubicBezTo>
                    <a:cubicBezTo>
                      <a:pt x="1499" y="1839"/>
                      <a:pt x="1451" y="1837"/>
                      <a:pt x="1451" y="1837"/>
                    </a:cubicBezTo>
                    <a:cubicBezTo>
                      <a:pt x="1451" y="1837"/>
                      <a:pt x="1437" y="1832"/>
                      <a:pt x="1420" y="1815"/>
                    </a:cubicBezTo>
                    <a:cubicBezTo>
                      <a:pt x="1403" y="1798"/>
                      <a:pt x="1397" y="1782"/>
                      <a:pt x="1397" y="1782"/>
                    </a:cubicBezTo>
                    <a:cubicBezTo>
                      <a:pt x="1397" y="1782"/>
                      <a:pt x="1392" y="1758"/>
                      <a:pt x="1382" y="1752"/>
                    </a:cubicBezTo>
                    <a:cubicBezTo>
                      <a:pt x="1372" y="1746"/>
                      <a:pt x="1361" y="1736"/>
                      <a:pt x="1361" y="1736"/>
                    </a:cubicBezTo>
                    <a:cubicBezTo>
                      <a:pt x="1335" y="1714"/>
                      <a:pt x="1335" y="1714"/>
                      <a:pt x="1335" y="1714"/>
                    </a:cubicBezTo>
                    <a:cubicBezTo>
                      <a:pt x="1335" y="1714"/>
                      <a:pt x="1321" y="1692"/>
                      <a:pt x="1326" y="1690"/>
                    </a:cubicBezTo>
                    <a:cubicBezTo>
                      <a:pt x="1331" y="1688"/>
                      <a:pt x="1339" y="1686"/>
                      <a:pt x="1339" y="1681"/>
                    </a:cubicBezTo>
                    <a:cubicBezTo>
                      <a:pt x="1339" y="1676"/>
                      <a:pt x="1322" y="1667"/>
                      <a:pt x="1330" y="1658"/>
                    </a:cubicBezTo>
                    <a:cubicBezTo>
                      <a:pt x="1338" y="1649"/>
                      <a:pt x="1361" y="1643"/>
                      <a:pt x="1361" y="1643"/>
                    </a:cubicBezTo>
                    <a:cubicBezTo>
                      <a:pt x="1375" y="1637"/>
                      <a:pt x="1375" y="1637"/>
                      <a:pt x="1375" y="1637"/>
                    </a:cubicBezTo>
                    <a:cubicBezTo>
                      <a:pt x="1375" y="1637"/>
                      <a:pt x="1398" y="1641"/>
                      <a:pt x="1395" y="1645"/>
                    </a:cubicBezTo>
                    <a:cubicBezTo>
                      <a:pt x="1394" y="1647"/>
                      <a:pt x="1392" y="1651"/>
                      <a:pt x="1390" y="1655"/>
                    </a:cubicBezTo>
                    <a:cubicBezTo>
                      <a:pt x="1388" y="1659"/>
                      <a:pt x="1386" y="1664"/>
                      <a:pt x="1386" y="1664"/>
                    </a:cubicBezTo>
                    <a:cubicBezTo>
                      <a:pt x="1386" y="1664"/>
                      <a:pt x="1385" y="1694"/>
                      <a:pt x="1393" y="1685"/>
                    </a:cubicBezTo>
                    <a:cubicBezTo>
                      <a:pt x="1401" y="1676"/>
                      <a:pt x="1412" y="1661"/>
                      <a:pt x="1416" y="1667"/>
                    </a:cubicBezTo>
                    <a:cubicBezTo>
                      <a:pt x="1420" y="1673"/>
                      <a:pt x="1420" y="1688"/>
                      <a:pt x="1420" y="1688"/>
                    </a:cubicBezTo>
                    <a:cubicBezTo>
                      <a:pt x="1439" y="1684"/>
                      <a:pt x="1439" y="1684"/>
                      <a:pt x="1439" y="1684"/>
                    </a:cubicBezTo>
                    <a:cubicBezTo>
                      <a:pt x="1439" y="1684"/>
                      <a:pt x="1433" y="1704"/>
                      <a:pt x="1445" y="1708"/>
                    </a:cubicBezTo>
                    <a:cubicBezTo>
                      <a:pt x="1457" y="1712"/>
                      <a:pt x="1453" y="1720"/>
                      <a:pt x="1453" y="1720"/>
                    </a:cubicBezTo>
                    <a:cubicBezTo>
                      <a:pt x="1482" y="1741"/>
                      <a:pt x="1482" y="1741"/>
                      <a:pt x="1482" y="1741"/>
                    </a:cubicBezTo>
                    <a:cubicBezTo>
                      <a:pt x="1483" y="1758"/>
                      <a:pt x="1483" y="1758"/>
                      <a:pt x="1483" y="1758"/>
                    </a:cubicBezTo>
                    <a:cubicBezTo>
                      <a:pt x="1510" y="1759"/>
                      <a:pt x="1510" y="1759"/>
                      <a:pt x="1510" y="1759"/>
                    </a:cubicBezTo>
                    <a:cubicBezTo>
                      <a:pt x="1510" y="1759"/>
                      <a:pt x="1527" y="1760"/>
                      <a:pt x="1531" y="1768"/>
                    </a:cubicBezTo>
                    <a:cubicBezTo>
                      <a:pt x="1531" y="1768"/>
                      <a:pt x="1527" y="1777"/>
                      <a:pt x="1533" y="1781"/>
                    </a:cubicBezTo>
                    <a:cubicBezTo>
                      <a:pt x="1550" y="1783"/>
                      <a:pt x="1550" y="1783"/>
                      <a:pt x="1550" y="1783"/>
                    </a:cubicBezTo>
                    <a:cubicBezTo>
                      <a:pt x="1558" y="1784"/>
                      <a:pt x="1558" y="1784"/>
                      <a:pt x="1558" y="1784"/>
                    </a:cubicBezTo>
                    <a:cubicBezTo>
                      <a:pt x="1558" y="1784"/>
                      <a:pt x="1585" y="1811"/>
                      <a:pt x="1594" y="1816"/>
                    </a:cubicBezTo>
                    <a:cubicBezTo>
                      <a:pt x="1595" y="1817"/>
                      <a:pt x="1596" y="1817"/>
                      <a:pt x="1596" y="1817"/>
                    </a:cubicBezTo>
                    <a:cubicBezTo>
                      <a:pt x="1603" y="1819"/>
                      <a:pt x="1614" y="1814"/>
                      <a:pt x="1614" y="1814"/>
                    </a:cubicBezTo>
                    <a:cubicBezTo>
                      <a:pt x="1614" y="1826"/>
                      <a:pt x="1614" y="1826"/>
                      <a:pt x="1614" y="1826"/>
                    </a:cubicBezTo>
                    <a:cubicBezTo>
                      <a:pt x="1631" y="1842"/>
                      <a:pt x="1631" y="1842"/>
                      <a:pt x="1631" y="1842"/>
                    </a:cubicBezTo>
                    <a:cubicBezTo>
                      <a:pt x="1635" y="1846"/>
                      <a:pt x="1635" y="1846"/>
                      <a:pt x="1635" y="1846"/>
                    </a:cubicBezTo>
                    <a:cubicBezTo>
                      <a:pt x="1651" y="1846"/>
                      <a:pt x="1651" y="1846"/>
                      <a:pt x="1651" y="1846"/>
                    </a:cubicBezTo>
                    <a:cubicBezTo>
                      <a:pt x="1651" y="1846"/>
                      <a:pt x="1646" y="1885"/>
                      <a:pt x="1645" y="1897"/>
                    </a:cubicBezTo>
                    <a:cubicBezTo>
                      <a:pt x="1644" y="1909"/>
                      <a:pt x="1633" y="1925"/>
                      <a:pt x="1638" y="1930"/>
                    </a:cubicBezTo>
                    <a:cubicBezTo>
                      <a:pt x="1643" y="1935"/>
                      <a:pt x="1661" y="1945"/>
                      <a:pt x="1661" y="1945"/>
                    </a:cubicBezTo>
                    <a:cubicBezTo>
                      <a:pt x="1661" y="1945"/>
                      <a:pt x="1658" y="1965"/>
                      <a:pt x="1662" y="1964"/>
                    </a:cubicBezTo>
                    <a:cubicBezTo>
                      <a:pt x="1666" y="1963"/>
                      <a:pt x="1685" y="1966"/>
                      <a:pt x="1685" y="1966"/>
                    </a:cubicBezTo>
                    <a:cubicBezTo>
                      <a:pt x="1685" y="1966"/>
                      <a:pt x="1680" y="1983"/>
                      <a:pt x="1689" y="1986"/>
                    </a:cubicBezTo>
                    <a:cubicBezTo>
                      <a:pt x="1698" y="1989"/>
                      <a:pt x="1709" y="2006"/>
                      <a:pt x="1709" y="2006"/>
                    </a:cubicBezTo>
                    <a:cubicBezTo>
                      <a:pt x="1709" y="2006"/>
                      <a:pt x="1719" y="2029"/>
                      <a:pt x="1727" y="2029"/>
                    </a:cubicBezTo>
                    <a:cubicBezTo>
                      <a:pt x="1735" y="2029"/>
                      <a:pt x="1756" y="2028"/>
                      <a:pt x="1756" y="2028"/>
                    </a:cubicBezTo>
                    <a:cubicBezTo>
                      <a:pt x="1756" y="2028"/>
                      <a:pt x="1770" y="2023"/>
                      <a:pt x="1777" y="2026"/>
                    </a:cubicBezTo>
                    <a:cubicBezTo>
                      <a:pt x="1784" y="2029"/>
                      <a:pt x="1821" y="2043"/>
                      <a:pt x="1821" y="2043"/>
                    </a:cubicBezTo>
                    <a:cubicBezTo>
                      <a:pt x="1821" y="2043"/>
                      <a:pt x="1843" y="2066"/>
                      <a:pt x="1848" y="2060"/>
                    </a:cubicBezTo>
                    <a:cubicBezTo>
                      <a:pt x="1853" y="2054"/>
                      <a:pt x="1854" y="2045"/>
                      <a:pt x="1846" y="2038"/>
                    </a:cubicBezTo>
                    <a:cubicBezTo>
                      <a:pt x="1838" y="2031"/>
                      <a:pt x="1822" y="2018"/>
                      <a:pt x="1819" y="2017"/>
                    </a:cubicBezTo>
                    <a:cubicBezTo>
                      <a:pt x="1816" y="2016"/>
                      <a:pt x="1797" y="2007"/>
                      <a:pt x="1797" y="2007"/>
                    </a:cubicBezTo>
                    <a:cubicBezTo>
                      <a:pt x="1797" y="2007"/>
                      <a:pt x="1804" y="2001"/>
                      <a:pt x="1808" y="2002"/>
                    </a:cubicBezTo>
                    <a:cubicBezTo>
                      <a:pt x="1812" y="2003"/>
                      <a:pt x="1835" y="2026"/>
                      <a:pt x="1849" y="2028"/>
                    </a:cubicBezTo>
                    <a:cubicBezTo>
                      <a:pt x="1863" y="2030"/>
                      <a:pt x="1869" y="2014"/>
                      <a:pt x="1856" y="2012"/>
                    </a:cubicBezTo>
                    <a:cubicBezTo>
                      <a:pt x="1843" y="2010"/>
                      <a:pt x="1833" y="2006"/>
                      <a:pt x="1833" y="2006"/>
                    </a:cubicBezTo>
                    <a:cubicBezTo>
                      <a:pt x="1833" y="2006"/>
                      <a:pt x="1819" y="1998"/>
                      <a:pt x="1817" y="1991"/>
                    </a:cubicBezTo>
                    <a:cubicBezTo>
                      <a:pt x="1815" y="1984"/>
                      <a:pt x="1803" y="1967"/>
                      <a:pt x="1803" y="1967"/>
                    </a:cubicBezTo>
                    <a:cubicBezTo>
                      <a:pt x="1803" y="1967"/>
                      <a:pt x="1792" y="1950"/>
                      <a:pt x="1787" y="1944"/>
                    </a:cubicBezTo>
                    <a:cubicBezTo>
                      <a:pt x="1782" y="1938"/>
                      <a:pt x="1777" y="1917"/>
                      <a:pt x="1784" y="1914"/>
                    </a:cubicBezTo>
                    <a:cubicBezTo>
                      <a:pt x="1791" y="1911"/>
                      <a:pt x="1793" y="1928"/>
                      <a:pt x="1801" y="1928"/>
                    </a:cubicBezTo>
                    <a:cubicBezTo>
                      <a:pt x="1803" y="1928"/>
                      <a:pt x="1806" y="1928"/>
                      <a:pt x="1809" y="1928"/>
                    </a:cubicBezTo>
                    <a:cubicBezTo>
                      <a:pt x="1813" y="1936"/>
                      <a:pt x="1817" y="1945"/>
                      <a:pt x="1819" y="1946"/>
                    </a:cubicBezTo>
                    <a:cubicBezTo>
                      <a:pt x="1822" y="1948"/>
                      <a:pt x="1828" y="1944"/>
                      <a:pt x="1828" y="1944"/>
                    </a:cubicBezTo>
                    <a:cubicBezTo>
                      <a:pt x="1820" y="1929"/>
                      <a:pt x="1820" y="1929"/>
                      <a:pt x="1820" y="1929"/>
                    </a:cubicBezTo>
                    <a:cubicBezTo>
                      <a:pt x="1821" y="1929"/>
                      <a:pt x="1822" y="1929"/>
                      <a:pt x="1823" y="1929"/>
                    </a:cubicBezTo>
                    <a:cubicBezTo>
                      <a:pt x="1841" y="1940"/>
                      <a:pt x="1841" y="1940"/>
                      <a:pt x="1841" y="1940"/>
                    </a:cubicBezTo>
                    <a:cubicBezTo>
                      <a:pt x="1832" y="1927"/>
                      <a:pt x="1832" y="1927"/>
                      <a:pt x="1832" y="1927"/>
                    </a:cubicBezTo>
                    <a:cubicBezTo>
                      <a:pt x="1832" y="1927"/>
                      <a:pt x="1833" y="1927"/>
                      <a:pt x="1833" y="1927"/>
                    </a:cubicBezTo>
                    <a:cubicBezTo>
                      <a:pt x="1836" y="1924"/>
                      <a:pt x="1837" y="1916"/>
                      <a:pt x="1836" y="1908"/>
                    </a:cubicBezTo>
                    <a:cubicBezTo>
                      <a:pt x="1835" y="1900"/>
                      <a:pt x="1853" y="1896"/>
                      <a:pt x="1862" y="1899"/>
                    </a:cubicBezTo>
                    <a:cubicBezTo>
                      <a:pt x="1871" y="1902"/>
                      <a:pt x="1864" y="1915"/>
                      <a:pt x="1873" y="1912"/>
                    </a:cubicBezTo>
                    <a:cubicBezTo>
                      <a:pt x="1882" y="1909"/>
                      <a:pt x="1885" y="1894"/>
                      <a:pt x="1890" y="1893"/>
                    </a:cubicBezTo>
                    <a:cubicBezTo>
                      <a:pt x="1895" y="1892"/>
                      <a:pt x="1938" y="1902"/>
                      <a:pt x="1938" y="1902"/>
                    </a:cubicBezTo>
                    <a:cubicBezTo>
                      <a:pt x="1938" y="1902"/>
                      <a:pt x="1941" y="1897"/>
                      <a:pt x="1943" y="1890"/>
                    </a:cubicBezTo>
                    <a:cubicBezTo>
                      <a:pt x="1945" y="1883"/>
                      <a:pt x="1940" y="1880"/>
                      <a:pt x="1941" y="1874"/>
                    </a:cubicBezTo>
                    <a:cubicBezTo>
                      <a:pt x="1942" y="1868"/>
                      <a:pt x="1955" y="1872"/>
                      <a:pt x="1955" y="1872"/>
                    </a:cubicBezTo>
                    <a:cubicBezTo>
                      <a:pt x="1955" y="1872"/>
                      <a:pt x="1956" y="1864"/>
                      <a:pt x="1953" y="1859"/>
                    </a:cubicBezTo>
                    <a:cubicBezTo>
                      <a:pt x="1950" y="1854"/>
                      <a:pt x="1943" y="1855"/>
                      <a:pt x="1943" y="1855"/>
                    </a:cubicBezTo>
                    <a:cubicBezTo>
                      <a:pt x="1941" y="1850"/>
                      <a:pt x="1941" y="1850"/>
                      <a:pt x="1941" y="1850"/>
                    </a:cubicBezTo>
                    <a:cubicBezTo>
                      <a:pt x="1950" y="1835"/>
                      <a:pt x="1950" y="1835"/>
                      <a:pt x="1950" y="1835"/>
                    </a:cubicBezTo>
                    <a:cubicBezTo>
                      <a:pt x="1970" y="1837"/>
                      <a:pt x="1970" y="1837"/>
                      <a:pt x="1970" y="1837"/>
                    </a:cubicBezTo>
                    <a:cubicBezTo>
                      <a:pt x="1978" y="1827"/>
                      <a:pt x="1978" y="1827"/>
                      <a:pt x="1978" y="1827"/>
                    </a:cubicBezTo>
                    <a:cubicBezTo>
                      <a:pt x="1988" y="1840"/>
                      <a:pt x="1988" y="1840"/>
                      <a:pt x="1988" y="1840"/>
                    </a:cubicBezTo>
                    <a:cubicBezTo>
                      <a:pt x="1988" y="1840"/>
                      <a:pt x="2002" y="1842"/>
                      <a:pt x="2011" y="1841"/>
                    </a:cubicBezTo>
                    <a:cubicBezTo>
                      <a:pt x="2010" y="1838"/>
                      <a:pt x="2010" y="1836"/>
                      <a:pt x="2010" y="1836"/>
                    </a:cubicBezTo>
                    <a:cubicBezTo>
                      <a:pt x="1987" y="1808"/>
                      <a:pt x="1987" y="1808"/>
                      <a:pt x="1987" y="1808"/>
                    </a:cubicBezTo>
                    <a:cubicBezTo>
                      <a:pt x="1987" y="1808"/>
                      <a:pt x="1997" y="1803"/>
                      <a:pt x="2001" y="1796"/>
                    </a:cubicBezTo>
                    <a:cubicBezTo>
                      <a:pt x="2005" y="1789"/>
                      <a:pt x="1994" y="1775"/>
                      <a:pt x="2003" y="1768"/>
                    </a:cubicBezTo>
                    <a:cubicBezTo>
                      <a:pt x="2012" y="1761"/>
                      <a:pt x="2029" y="1765"/>
                      <a:pt x="2029" y="1765"/>
                    </a:cubicBezTo>
                    <a:cubicBezTo>
                      <a:pt x="2029" y="1765"/>
                      <a:pt x="2027" y="1756"/>
                      <a:pt x="2026" y="1744"/>
                    </a:cubicBezTo>
                    <a:cubicBezTo>
                      <a:pt x="2024" y="1733"/>
                      <a:pt x="2025" y="1719"/>
                      <a:pt x="2030" y="1712"/>
                    </a:cubicBezTo>
                    <a:cubicBezTo>
                      <a:pt x="2039" y="1700"/>
                      <a:pt x="2045" y="1690"/>
                      <a:pt x="2045" y="1690"/>
                    </a:cubicBezTo>
                    <a:cubicBezTo>
                      <a:pt x="2045" y="1690"/>
                      <a:pt x="2077" y="1700"/>
                      <a:pt x="2073" y="1677"/>
                    </a:cubicBezTo>
                    <a:cubicBezTo>
                      <a:pt x="2070" y="1661"/>
                      <a:pt x="2065" y="1652"/>
                      <a:pt x="2062" y="1649"/>
                    </a:cubicBezTo>
                    <a:cubicBezTo>
                      <a:pt x="2062" y="1647"/>
                      <a:pt x="2061" y="1647"/>
                      <a:pt x="2061" y="1647"/>
                    </a:cubicBezTo>
                    <a:cubicBezTo>
                      <a:pt x="2061" y="1647"/>
                      <a:pt x="2078" y="1640"/>
                      <a:pt x="2086" y="1634"/>
                    </a:cubicBezTo>
                    <a:cubicBezTo>
                      <a:pt x="2095" y="1628"/>
                      <a:pt x="2108" y="1604"/>
                      <a:pt x="2108" y="1604"/>
                    </a:cubicBezTo>
                    <a:cubicBezTo>
                      <a:pt x="2129" y="1595"/>
                      <a:pt x="2129" y="1595"/>
                      <a:pt x="2129" y="1595"/>
                    </a:cubicBezTo>
                    <a:cubicBezTo>
                      <a:pt x="2138" y="1584"/>
                      <a:pt x="2138" y="1584"/>
                      <a:pt x="2138" y="1584"/>
                    </a:cubicBezTo>
                    <a:cubicBezTo>
                      <a:pt x="2149" y="1589"/>
                      <a:pt x="2149" y="1589"/>
                      <a:pt x="2149" y="1589"/>
                    </a:cubicBezTo>
                    <a:cubicBezTo>
                      <a:pt x="2149" y="1589"/>
                      <a:pt x="2171" y="1593"/>
                      <a:pt x="2174" y="1593"/>
                    </a:cubicBezTo>
                    <a:cubicBezTo>
                      <a:pt x="2177" y="1593"/>
                      <a:pt x="2185" y="1587"/>
                      <a:pt x="2185" y="1587"/>
                    </a:cubicBezTo>
                    <a:cubicBezTo>
                      <a:pt x="2173" y="1603"/>
                      <a:pt x="2173" y="1603"/>
                      <a:pt x="2173" y="1603"/>
                    </a:cubicBezTo>
                    <a:cubicBezTo>
                      <a:pt x="2173" y="1603"/>
                      <a:pt x="2155" y="1597"/>
                      <a:pt x="2158" y="1604"/>
                    </a:cubicBezTo>
                    <a:cubicBezTo>
                      <a:pt x="2161" y="1611"/>
                      <a:pt x="2181" y="1616"/>
                      <a:pt x="2181" y="1616"/>
                    </a:cubicBezTo>
                    <a:cubicBezTo>
                      <a:pt x="2213" y="1617"/>
                      <a:pt x="2213" y="1617"/>
                      <a:pt x="2213" y="1617"/>
                    </a:cubicBezTo>
                    <a:cubicBezTo>
                      <a:pt x="2226" y="1618"/>
                      <a:pt x="2226" y="1618"/>
                      <a:pt x="2226" y="1618"/>
                    </a:cubicBezTo>
                    <a:cubicBezTo>
                      <a:pt x="2233" y="1629"/>
                      <a:pt x="2233" y="1629"/>
                      <a:pt x="2233" y="1629"/>
                    </a:cubicBezTo>
                    <a:cubicBezTo>
                      <a:pt x="2233" y="1629"/>
                      <a:pt x="2187" y="1655"/>
                      <a:pt x="2190" y="1658"/>
                    </a:cubicBezTo>
                    <a:cubicBezTo>
                      <a:pt x="2193" y="1661"/>
                      <a:pt x="2235" y="1662"/>
                      <a:pt x="2237" y="1675"/>
                    </a:cubicBezTo>
                    <a:cubicBezTo>
                      <a:pt x="2239" y="1689"/>
                      <a:pt x="2227" y="1703"/>
                      <a:pt x="2232" y="1705"/>
                    </a:cubicBezTo>
                    <a:cubicBezTo>
                      <a:pt x="2238" y="1707"/>
                      <a:pt x="2259" y="1709"/>
                      <a:pt x="2259" y="1709"/>
                    </a:cubicBezTo>
                    <a:cubicBezTo>
                      <a:pt x="2259" y="1709"/>
                      <a:pt x="2273" y="1690"/>
                      <a:pt x="2280" y="1690"/>
                    </a:cubicBezTo>
                    <a:cubicBezTo>
                      <a:pt x="2288" y="1690"/>
                      <a:pt x="2291" y="1696"/>
                      <a:pt x="2301" y="1690"/>
                    </a:cubicBezTo>
                    <a:cubicBezTo>
                      <a:pt x="2311" y="1684"/>
                      <a:pt x="2309" y="1672"/>
                      <a:pt x="2316" y="1671"/>
                    </a:cubicBezTo>
                    <a:cubicBezTo>
                      <a:pt x="2323" y="1670"/>
                      <a:pt x="2329" y="1679"/>
                      <a:pt x="2329" y="1679"/>
                    </a:cubicBezTo>
                    <a:cubicBezTo>
                      <a:pt x="2352" y="1675"/>
                      <a:pt x="2352" y="1675"/>
                      <a:pt x="2352" y="1675"/>
                    </a:cubicBezTo>
                    <a:cubicBezTo>
                      <a:pt x="2354" y="1664"/>
                      <a:pt x="2354" y="1664"/>
                      <a:pt x="2354" y="1664"/>
                    </a:cubicBezTo>
                    <a:cubicBezTo>
                      <a:pt x="2360" y="1655"/>
                      <a:pt x="2360" y="1655"/>
                      <a:pt x="2360" y="1655"/>
                    </a:cubicBezTo>
                    <a:cubicBezTo>
                      <a:pt x="2360" y="1655"/>
                      <a:pt x="2346" y="1649"/>
                      <a:pt x="2340" y="1655"/>
                    </a:cubicBezTo>
                    <a:cubicBezTo>
                      <a:pt x="2334" y="1661"/>
                      <a:pt x="2310" y="1662"/>
                      <a:pt x="2310" y="1662"/>
                    </a:cubicBezTo>
                    <a:cubicBezTo>
                      <a:pt x="2310" y="1662"/>
                      <a:pt x="2292" y="1656"/>
                      <a:pt x="2291" y="1646"/>
                    </a:cubicBezTo>
                    <a:cubicBezTo>
                      <a:pt x="2290" y="1636"/>
                      <a:pt x="2278" y="1637"/>
                      <a:pt x="2278" y="1637"/>
                    </a:cubicBezTo>
                    <a:cubicBezTo>
                      <a:pt x="2266" y="1624"/>
                      <a:pt x="2266" y="1624"/>
                      <a:pt x="2266" y="1624"/>
                    </a:cubicBezTo>
                    <a:cubicBezTo>
                      <a:pt x="2241" y="1622"/>
                      <a:pt x="2241" y="1622"/>
                      <a:pt x="2241" y="1622"/>
                    </a:cubicBezTo>
                    <a:cubicBezTo>
                      <a:pt x="2234" y="1614"/>
                      <a:pt x="2234" y="1614"/>
                      <a:pt x="2234" y="1614"/>
                    </a:cubicBezTo>
                    <a:cubicBezTo>
                      <a:pt x="2250" y="1613"/>
                      <a:pt x="2250" y="1613"/>
                      <a:pt x="2250" y="1613"/>
                    </a:cubicBezTo>
                    <a:cubicBezTo>
                      <a:pt x="2250" y="1613"/>
                      <a:pt x="2269" y="1617"/>
                      <a:pt x="2275" y="1616"/>
                    </a:cubicBezTo>
                    <a:cubicBezTo>
                      <a:pt x="2282" y="1614"/>
                      <a:pt x="2297" y="1602"/>
                      <a:pt x="2297" y="1602"/>
                    </a:cubicBezTo>
                    <a:cubicBezTo>
                      <a:pt x="2303" y="1607"/>
                      <a:pt x="2303" y="1607"/>
                      <a:pt x="2303" y="1607"/>
                    </a:cubicBezTo>
                    <a:cubicBezTo>
                      <a:pt x="2303" y="1607"/>
                      <a:pt x="2317" y="1594"/>
                      <a:pt x="2326" y="1591"/>
                    </a:cubicBezTo>
                    <a:cubicBezTo>
                      <a:pt x="2336" y="1588"/>
                      <a:pt x="2362" y="1587"/>
                      <a:pt x="2362" y="1587"/>
                    </a:cubicBezTo>
                    <a:cubicBezTo>
                      <a:pt x="2390" y="1565"/>
                      <a:pt x="2390" y="1565"/>
                      <a:pt x="2390" y="1565"/>
                    </a:cubicBezTo>
                    <a:cubicBezTo>
                      <a:pt x="2390" y="1565"/>
                      <a:pt x="2390" y="1565"/>
                      <a:pt x="2390" y="1565"/>
                    </a:cubicBezTo>
                    <a:cubicBezTo>
                      <a:pt x="2390" y="1565"/>
                      <a:pt x="2391" y="1565"/>
                      <a:pt x="2391" y="1565"/>
                    </a:cubicBezTo>
                    <a:cubicBezTo>
                      <a:pt x="2391" y="1565"/>
                      <a:pt x="2391" y="1565"/>
                      <a:pt x="2391" y="1565"/>
                    </a:cubicBezTo>
                    <a:cubicBezTo>
                      <a:pt x="2391" y="1565"/>
                      <a:pt x="2391" y="1565"/>
                      <a:pt x="2391" y="1565"/>
                    </a:cubicBezTo>
                    <a:cubicBezTo>
                      <a:pt x="2391" y="1565"/>
                      <a:pt x="2391" y="1565"/>
                      <a:pt x="2392" y="1565"/>
                    </a:cubicBezTo>
                    <a:cubicBezTo>
                      <a:pt x="2392" y="1565"/>
                      <a:pt x="2392" y="1565"/>
                      <a:pt x="2392" y="1565"/>
                    </a:cubicBezTo>
                    <a:cubicBezTo>
                      <a:pt x="2393" y="1566"/>
                      <a:pt x="2393" y="1566"/>
                      <a:pt x="2394" y="1566"/>
                    </a:cubicBezTo>
                    <a:cubicBezTo>
                      <a:pt x="2399" y="1568"/>
                      <a:pt x="2409" y="1570"/>
                      <a:pt x="2417" y="1567"/>
                    </a:cubicBezTo>
                    <a:cubicBezTo>
                      <a:pt x="2416" y="1568"/>
                      <a:pt x="2415" y="1568"/>
                      <a:pt x="2415" y="1568"/>
                    </a:cubicBezTo>
                    <a:cubicBezTo>
                      <a:pt x="2416" y="1568"/>
                      <a:pt x="2417" y="1567"/>
                      <a:pt x="2419" y="1567"/>
                    </a:cubicBezTo>
                    <a:cubicBezTo>
                      <a:pt x="2430" y="1561"/>
                      <a:pt x="2459" y="1552"/>
                      <a:pt x="2460" y="1561"/>
                    </a:cubicBezTo>
                    <a:cubicBezTo>
                      <a:pt x="2461" y="1569"/>
                      <a:pt x="2439" y="1585"/>
                      <a:pt x="2439" y="1585"/>
                    </a:cubicBezTo>
                    <a:cubicBezTo>
                      <a:pt x="2406" y="1595"/>
                      <a:pt x="2406" y="1595"/>
                      <a:pt x="2406" y="1595"/>
                    </a:cubicBezTo>
                    <a:cubicBezTo>
                      <a:pt x="2436" y="1618"/>
                      <a:pt x="2436" y="1618"/>
                      <a:pt x="2436" y="1618"/>
                    </a:cubicBezTo>
                    <a:cubicBezTo>
                      <a:pt x="2436" y="1618"/>
                      <a:pt x="2412" y="1623"/>
                      <a:pt x="2411" y="1633"/>
                    </a:cubicBezTo>
                    <a:cubicBezTo>
                      <a:pt x="2410" y="1643"/>
                      <a:pt x="2410" y="1654"/>
                      <a:pt x="2410" y="1654"/>
                    </a:cubicBezTo>
                    <a:cubicBezTo>
                      <a:pt x="2410" y="1654"/>
                      <a:pt x="2397" y="1663"/>
                      <a:pt x="2392" y="1663"/>
                    </a:cubicBezTo>
                    <a:cubicBezTo>
                      <a:pt x="2387" y="1663"/>
                      <a:pt x="2372" y="1652"/>
                      <a:pt x="2372" y="1652"/>
                    </a:cubicBezTo>
                    <a:cubicBezTo>
                      <a:pt x="2368" y="1663"/>
                      <a:pt x="2368" y="1663"/>
                      <a:pt x="2368" y="1663"/>
                    </a:cubicBezTo>
                    <a:cubicBezTo>
                      <a:pt x="2368" y="1663"/>
                      <a:pt x="2380" y="1676"/>
                      <a:pt x="2383" y="1676"/>
                    </a:cubicBezTo>
                    <a:cubicBezTo>
                      <a:pt x="2386" y="1676"/>
                      <a:pt x="2395" y="1695"/>
                      <a:pt x="2395" y="1695"/>
                    </a:cubicBezTo>
                    <a:cubicBezTo>
                      <a:pt x="2420" y="1693"/>
                      <a:pt x="2420" y="1693"/>
                      <a:pt x="2420" y="1693"/>
                    </a:cubicBezTo>
                    <a:cubicBezTo>
                      <a:pt x="2420" y="1693"/>
                      <a:pt x="2438" y="1712"/>
                      <a:pt x="2444" y="1712"/>
                    </a:cubicBezTo>
                    <a:cubicBezTo>
                      <a:pt x="2450" y="1712"/>
                      <a:pt x="2462" y="1713"/>
                      <a:pt x="2462" y="1713"/>
                    </a:cubicBezTo>
                    <a:cubicBezTo>
                      <a:pt x="2462" y="1713"/>
                      <a:pt x="2493" y="1750"/>
                      <a:pt x="2501" y="1753"/>
                    </a:cubicBezTo>
                    <a:cubicBezTo>
                      <a:pt x="2509" y="1756"/>
                      <a:pt x="2525" y="1763"/>
                      <a:pt x="2525" y="1763"/>
                    </a:cubicBezTo>
                    <a:cubicBezTo>
                      <a:pt x="2525" y="1763"/>
                      <a:pt x="2524" y="1763"/>
                      <a:pt x="2521" y="1762"/>
                    </a:cubicBezTo>
                    <a:cubicBezTo>
                      <a:pt x="2534" y="1751"/>
                      <a:pt x="2534" y="1751"/>
                      <a:pt x="2534" y="1751"/>
                    </a:cubicBezTo>
                    <a:cubicBezTo>
                      <a:pt x="2534" y="1751"/>
                      <a:pt x="2559" y="1754"/>
                      <a:pt x="2575" y="1761"/>
                    </a:cubicBezTo>
                    <a:cubicBezTo>
                      <a:pt x="2591" y="1768"/>
                      <a:pt x="2603" y="1770"/>
                      <a:pt x="2616" y="1769"/>
                    </a:cubicBezTo>
                    <a:cubicBezTo>
                      <a:pt x="2629" y="1768"/>
                      <a:pt x="2649" y="1773"/>
                      <a:pt x="2649" y="1773"/>
                    </a:cubicBezTo>
                    <a:cubicBezTo>
                      <a:pt x="2681" y="1793"/>
                      <a:pt x="2681" y="1793"/>
                      <a:pt x="2681" y="1793"/>
                    </a:cubicBezTo>
                    <a:cubicBezTo>
                      <a:pt x="2681" y="1793"/>
                      <a:pt x="2681" y="1804"/>
                      <a:pt x="2700" y="1804"/>
                    </a:cubicBezTo>
                    <a:cubicBezTo>
                      <a:pt x="2719" y="1804"/>
                      <a:pt x="2711" y="1795"/>
                      <a:pt x="2729" y="1793"/>
                    </a:cubicBezTo>
                    <a:cubicBezTo>
                      <a:pt x="2747" y="1791"/>
                      <a:pt x="2757" y="1806"/>
                      <a:pt x="2757" y="1806"/>
                    </a:cubicBezTo>
                    <a:cubicBezTo>
                      <a:pt x="2777" y="1809"/>
                      <a:pt x="2777" y="1809"/>
                      <a:pt x="2777" y="1809"/>
                    </a:cubicBezTo>
                    <a:cubicBezTo>
                      <a:pt x="2777" y="1809"/>
                      <a:pt x="2772" y="1827"/>
                      <a:pt x="2772" y="1826"/>
                    </a:cubicBezTo>
                    <a:cubicBezTo>
                      <a:pt x="2789" y="1827"/>
                      <a:pt x="2800" y="1837"/>
                      <a:pt x="2807" y="1844"/>
                    </a:cubicBezTo>
                    <a:cubicBezTo>
                      <a:pt x="2807" y="1844"/>
                      <a:pt x="2807" y="1844"/>
                      <a:pt x="2807" y="1844"/>
                    </a:cubicBezTo>
                    <a:cubicBezTo>
                      <a:pt x="2814" y="1843"/>
                      <a:pt x="2825" y="1844"/>
                      <a:pt x="2834" y="1850"/>
                    </a:cubicBezTo>
                    <a:cubicBezTo>
                      <a:pt x="2847" y="1859"/>
                      <a:pt x="2856" y="1881"/>
                      <a:pt x="2872" y="1879"/>
                    </a:cubicBezTo>
                    <a:cubicBezTo>
                      <a:pt x="2888" y="1877"/>
                      <a:pt x="2882" y="1865"/>
                      <a:pt x="2882" y="1865"/>
                    </a:cubicBezTo>
                    <a:cubicBezTo>
                      <a:pt x="2882" y="1865"/>
                      <a:pt x="2898" y="1868"/>
                      <a:pt x="2899" y="1861"/>
                    </a:cubicBezTo>
                    <a:cubicBezTo>
                      <a:pt x="2900" y="1854"/>
                      <a:pt x="2901" y="1843"/>
                      <a:pt x="2901" y="1843"/>
                    </a:cubicBezTo>
                    <a:cubicBezTo>
                      <a:pt x="2894" y="1840"/>
                      <a:pt x="2894" y="1840"/>
                      <a:pt x="2894" y="1840"/>
                    </a:cubicBezTo>
                    <a:cubicBezTo>
                      <a:pt x="2894" y="1840"/>
                      <a:pt x="2889" y="1826"/>
                      <a:pt x="2884" y="1818"/>
                    </a:cubicBezTo>
                    <a:cubicBezTo>
                      <a:pt x="2879" y="1810"/>
                      <a:pt x="2860" y="1806"/>
                      <a:pt x="2860" y="1806"/>
                    </a:cubicBezTo>
                    <a:cubicBezTo>
                      <a:pt x="2860" y="1791"/>
                      <a:pt x="2860" y="1791"/>
                      <a:pt x="2860" y="1791"/>
                    </a:cubicBezTo>
                    <a:cubicBezTo>
                      <a:pt x="2860" y="1791"/>
                      <a:pt x="2852" y="1787"/>
                      <a:pt x="2843" y="1776"/>
                    </a:cubicBezTo>
                    <a:cubicBezTo>
                      <a:pt x="2834" y="1765"/>
                      <a:pt x="2846" y="1751"/>
                      <a:pt x="2841" y="1738"/>
                    </a:cubicBezTo>
                    <a:cubicBezTo>
                      <a:pt x="2836" y="1725"/>
                      <a:pt x="2815" y="1711"/>
                      <a:pt x="2815" y="1711"/>
                    </a:cubicBezTo>
                    <a:cubicBezTo>
                      <a:pt x="2815" y="1711"/>
                      <a:pt x="2806" y="1710"/>
                      <a:pt x="2797" y="1705"/>
                    </a:cubicBezTo>
                    <a:cubicBezTo>
                      <a:pt x="2788" y="1700"/>
                      <a:pt x="2810" y="1679"/>
                      <a:pt x="2810" y="1679"/>
                    </a:cubicBezTo>
                    <a:cubicBezTo>
                      <a:pt x="2810" y="1679"/>
                      <a:pt x="2825" y="1666"/>
                      <a:pt x="2828" y="1659"/>
                    </a:cubicBezTo>
                    <a:cubicBezTo>
                      <a:pt x="2831" y="1652"/>
                      <a:pt x="2817" y="1637"/>
                      <a:pt x="2817" y="1637"/>
                    </a:cubicBezTo>
                    <a:cubicBezTo>
                      <a:pt x="2817" y="1637"/>
                      <a:pt x="2831" y="1643"/>
                      <a:pt x="2834" y="1643"/>
                    </a:cubicBezTo>
                    <a:cubicBezTo>
                      <a:pt x="2837" y="1643"/>
                      <a:pt x="2849" y="1642"/>
                      <a:pt x="2852" y="1636"/>
                    </a:cubicBezTo>
                    <a:cubicBezTo>
                      <a:pt x="2855" y="1630"/>
                      <a:pt x="2858" y="1636"/>
                      <a:pt x="2870" y="1634"/>
                    </a:cubicBezTo>
                    <a:cubicBezTo>
                      <a:pt x="2882" y="1632"/>
                      <a:pt x="2865" y="1619"/>
                      <a:pt x="2865" y="1619"/>
                    </a:cubicBezTo>
                    <a:cubicBezTo>
                      <a:pt x="2865" y="1619"/>
                      <a:pt x="2881" y="1620"/>
                      <a:pt x="2884" y="1620"/>
                    </a:cubicBezTo>
                    <a:cubicBezTo>
                      <a:pt x="2886" y="1620"/>
                      <a:pt x="2885" y="1610"/>
                      <a:pt x="2884" y="1607"/>
                    </a:cubicBezTo>
                    <a:cubicBezTo>
                      <a:pt x="2877" y="1605"/>
                      <a:pt x="2851" y="1596"/>
                      <a:pt x="2851" y="1589"/>
                    </a:cubicBezTo>
                    <a:cubicBezTo>
                      <a:pt x="2851" y="1585"/>
                      <a:pt x="2858" y="1585"/>
                      <a:pt x="2864" y="1586"/>
                    </a:cubicBezTo>
                    <a:cubicBezTo>
                      <a:pt x="2861" y="1584"/>
                      <a:pt x="2859" y="1583"/>
                      <a:pt x="2857" y="1582"/>
                    </a:cubicBezTo>
                    <a:cubicBezTo>
                      <a:pt x="2858" y="1559"/>
                      <a:pt x="2858" y="1559"/>
                      <a:pt x="2858" y="1559"/>
                    </a:cubicBezTo>
                    <a:cubicBezTo>
                      <a:pt x="2847" y="1546"/>
                      <a:pt x="2833" y="1533"/>
                      <a:pt x="2830" y="1532"/>
                    </a:cubicBezTo>
                    <a:cubicBezTo>
                      <a:pt x="2825" y="1529"/>
                      <a:pt x="2801" y="1538"/>
                      <a:pt x="2789" y="1533"/>
                    </a:cubicBezTo>
                    <a:cubicBezTo>
                      <a:pt x="2777" y="1528"/>
                      <a:pt x="2789" y="1515"/>
                      <a:pt x="2781" y="1509"/>
                    </a:cubicBezTo>
                    <a:cubicBezTo>
                      <a:pt x="2781" y="1509"/>
                      <a:pt x="2781" y="1509"/>
                      <a:pt x="2781" y="1508"/>
                    </a:cubicBezTo>
                    <a:cubicBezTo>
                      <a:pt x="2780" y="1508"/>
                      <a:pt x="2780" y="1508"/>
                      <a:pt x="2779" y="1508"/>
                    </a:cubicBezTo>
                    <a:cubicBezTo>
                      <a:pt x="2767" y="1502"/>
                      <a:pt x="2757" y="1512"/>
                      <a:pt x="2757" y="1496"/>
                    </a:cubicBezTo>
                    <a:cubicBezTo>
                      <a:pt x="2757" y="1480"/>
                      <a:pt x="2765" y="1468"/>
                      <a:pt x="2765" y="1460"/>
                    </a:cubicBezTo>
                    <a:cubicBezTo>
                      <a:pt x="2765" y="1452"/>
                      <a:pt x="2759" y="1446"/>
                      <a:pt x="2759" y="1446"/>
                    </a:cubicBezTo>
                    <a:cubicBezTo>
                      <a:pt x="2757" y="1422"/>
                      <a:pt x="2757" y="1422"/>
                      <a:pt x="2757" y="1422"/>
                    </a:cubicBezTo>
                    <a:cubicBezTo>
                      <a:pt x="2757" y="1422"/>
                      <a:pt x="2770" y="1425"/>
                      <a:pt x="2770" y="1417"/>
                    </a:cubicBezTo>
                    <a:cubicBezTo>
                      <a:pt x="2770" y="1409"/>
                      <a:pt x="2762" y="1390"/>
                      <a:pt x="2774" y="1389"/>
                    </a:cubicBezTo>
                    <a:cubicBezTo>
                      <a:pt x="2776" y="1389"/>
                      <a:pt x="2780" y="1390"/>
                      <a:pt x="2783" y="1393"/>
                    </a:cubicBezTo>
                    <a:cubicBezTo>
                      <a:pt x="2792" y="1372"/>
                      <a:pt x="2811" y="1403"/>
                      <a:pt x="2811" y="1403"/>
                    </a:cubicBezTo>
                    <a:cubicBezTo>
                      <a:pt x="2834" y="1402"/>
                      <a:pt x="2834" y="1402"/>
                      <a:pt x="2834" y="1402"/>
                    </a:cubicBezTo>
                    <a:cubicBezTo>
                      <a:pt x="2833" y="1393"/>
                      <a:pt x="2825" y="1386"/>
                      <a:pt x="2825" y="1386"/>
                    </a:cubicBezTo>
                    <a:cubicBezTo>
                      <a:pt x="2838" y="1380"/>
                      <a:pt x="2838" y="1380"/>
                      <a:pt x="2838" y="1380"/>
                    </a:cubicBezTo>
                    <a:cubicBezTo>
                      <a:pt x="2838" y="1380"/>
                      <a:pt x="2838" y="1380"/>
                      <a:pt x="2837" y="1380"/>
                    </a:cubicBezTo>
                    <a:cubicBezTo>
                      <a:pt x="2829" y="1381"/>
                      <a:pt x="2834" y="1375"/>
                      <a:pt x="2843" y="1368"/>
                    </a:cubicBezTo>
                    <a:cubicBezTo>
                      <a:pt x="2843" y="1362"/>
                      <a:pt x="2843" y="1362"/>
                      <a:pt x="2843" y="1362"/>
                    </a:cubicBezTo>
                    <a:cubicBezTo>
                      <a:pt x="2843" y="1362"/>
                      <a:pt x="2849" y="1361"/>
                      <a:pt x="2855" y="1359"/>
                    </a:cubicBezTo>
                    <a:cubicBezTo>
                      <a:pt x="2863" y="1354"/>
                      <a:pt x="2871" y="1349"/>
                      <a:pt x="2874" y="1347"/>
                    </a:cubicBezTo>
                    <a:cubicBezTo>
                      <a:pt x="2877" y="1346"/>
                      <a:pt x="2879" y="1344"/>
                      <a:pt x="2881" y="1342"/>
                    </a:cubicBezTo>
                    <a:cubicBezTo>
                      <a:pt x="2882" y="1334"/>
                      <a:pt x="2867" y="1327"/>
                      <a:pt x="2887" y="1326"/>
                    </a:cubicBezTo>
                    <a:cubicBezTo>
                      <a:pt x="2890" y="1326"/>
                      <a:pt x="2892" y="1326"/>
                      <a:pt x="2894" y="1326"/>
                    </a:cubicBezTo>
                    <a:cubicBezTo>
                      <a:pt x="2898" y="1325"/>
                      <a:pt x="2903" y="1323"/>
                      <a:pt x="2909" y="1323"/>
                    </a:cubicBezTo>
                    <a:cubicBezTo>
                      <a:pt x="2924" y="1324"/>
                      <a:pt x="2924" y="1334"/>
                      <a:pt x="2942" y="1326"/>
                    </a:cubicBezTo>
                    <a:cubicBezTo>
                      <a:pt x="2960" y="1318"/>
                      <a:pt x="2961" y="1317"/>
                      <a:pt x="2961" y="1317"/>
                    </a:cubicBezTo>
                    <a:cubicBezTo>
                      <a:pt x="2961" y="1317"/>
                      <a:pt x="2979" y="1342"/>
                      <a:pt x="2980" y="1334"/>
                    </a:cubicBezTo>
                    <a:cubicBezTo>
                      <a:pt x="2981" y="1331"/>
                      <a:pt x="2988" y="1334"/>
                      <a:pt x="2996" y="1338"/>
                    </a:cubicBezTo>
                    <a:cubicBezTo>
                      <a:pt x="3002" y="1338"/>
                      <a:pt x="3007" y="1338"/>
                      <a:pt x="3009" y="1340"/>
                    </a:cubicBezTo>
                    <a:cubicBezTo>
                      <a:pt x="3010" y="1341"/>
                      <a:pt x="3012" y="1344"/>
                      <a:pt x="3013" y="1346"/>
                    </a:cubicBezTo>
                    <a:cubicBezTo>
                      <a:pt x="3018" y="1349"/>
                      <a:pt x="3022" y="1350"/>
                      <a:pt x="3024" y="1348"/>
                    </a:cubicBezTo>
                    <a:cubicBezTo>
                      <a:pt x="3030" y="1341"/>
                      <a:pt x="3028" y="1321"/>
                      <a:pt x="3028" y="1321"/>
                    </a:cubicBezTo>
                    <a:cubicBezTo>
                      <a:pt x="3026" y="1283"/>
                      <a:pt x="3026" y="1283"/>
                      <a:pt x="3026" y="1283"/>
                    </a:cubicBezTo>
                    <a:cubicBezTo>
                      <a:pt x="3016" y="1251"/>
                      <a:pt x="3016" y="1251"/>
                      <a:pt x="3016" y="1251"/>
                    </a:cubicBezTo>
                    <a:cubicBezTo>
                      <a:pt x="3020" y="1221"/>
                      <a:pt x="3020" y="1221"/>
                      <a:pt x="3020" y="1221"/>
                    </a:cubicBezTo>
                    <a:cubicBezTo>
                      <a:pt x="3010" y="1206"/>
                      <a:pt x="3010" y="1206"/>
                      <a:pt x="3010" y="1206"/>
                    </a:cubicBezTo>
                    <a:cubicBezTo>
                      <a:pt x="3010" y="1206"/>
                      <a:pt x="3012" y="1218"/>
                      <a:pt x="2995" y="1222"/>
                    </a:cubicBezTo>
                    <a:cubicBezTo>
                      <a:pt x="2977" y="1225"/>
                      <a:pt x="2990" y="1229"/>
                      <a:pt x="2967" y="1219"/>
                    </a:cubicBezTo>
                    <a:cubicBezTo>
                      <a:pt x="2944" y="1210"/>
                      <a:pt x="2933" y="1216"/>
                      <a:pt x="2923" y="1215"/>
                    </a:cubicBezTo>
                    <a:cubicBezTo>
                      <a:pt x="2912" y="1213"/>
                      <a:pt x="2881" y="1202"/>
                      <a:pt x="2881" y="1202"/>
                    </a:cubicBezTo>
                    <a:cubicBezTo>
                      <a:pt x="2863" y="1148"/>
                      <a:pt x="2863" y="1148"/>
                      <a:pt x="2863" y="1148"/>
                    </a:cubicBezTo>
                    <a:cubicBezTo>
                      <a:pt x="2858" y="1122"/>
                      <a:pt x="2858" y="1122"/>
                      <a:pt x="2858" y="1122"/>
                    </a:cubicBezTo>
                    <a:cubicBezTo>
                      <a:pt x="2907" y="1130"/>
                      <a:pt x="2907" y="1130"/>
                      <a:pt x="2907" y="1130"/>
                    </a:cubicBezTo>
                    <a:cubicBezTo>
                      <a:pt x="2907" y="1130"/>
                      <a:pt x="2927" y="1116"/>
                      <a:pt x="2921" y="1105"/>
                    </a:cubicBezTo>
                    <a:cubicBezTo>
                      <a:pt x="2916" y="1094"/>
                      <a:pt x="2930" y="1080"/>
                      <a:pt x="2943" y="1072"/>
                    </a:cubicBezTo>
                    <a:cubicBezTo>
                      <a:pt x="2956" y="1064"/>
                      <a:pt x="2966" y="1069"/>
                      <a:pt x="2952" y="1045"/>
                    </a:cubicBezTo>
                    <a:cubicBezTo>
                      <a:pt x="2939" y="1022"/>
                      <a:pt x="2920" y="1028"/>
                      <a:pt x="2908" y="1024"/>
                    </a:cubicBezTo>
                    <a:cubicBezTo>
                      <a:pt x="2896" y="1020"/>
                      <a:pt x="2897" y="1001"/>
                      <a:pt x="2897" y="986"/>
                    </a:cubicBezTo>
                    <a:cubicBezTo>
                      <a:pt x="2898" y="970"/>
                      <a:pt x="2890" y="952"/>
                      <a:pt x="2879" y="941"/>
                    </a:cubicBezTo>
                    <a:cubicBezTo>
                      <a:pt x="2867" y="929"/>
                      <a:pt x="2841" y="884"/>
                      <a:pt x="2841" y="868"/>
                    </a:cubicBezTo>
                    <a:cubicBezTo>
                      <a:pt x="2841" y="852"/>
                      <a:pt x="2811" y="812"/>
                      <a:pt x="2811" y="812"/>
                    </a:cubicBezTo>
                    <a:cubicBezTo>
                      <a:pt x="2815" y="767"/>
                      <a:pt x="2815" y="767"/>
                      <a:pt x="2815" y="767"/>
                    </a:cubicBezTo>
                    <a:cubicBezTo>
                      <a:pt x="2815" y="767"/>
                      <a:pt x="2840" y="729"/>
                      <a:pt x="2851" y="716"/>
                    </a:cubicBezTo>
                    <a:cubicBezTo>
                      <a:pt x="2862" y="702"/>
                      <a:pt x="2905" y="697"/>
                      <a:pt x="2921" y="684"/>
                    </a:cubicBezTo>
                    <a:cubicBezTo>
                      <a:pt x="2936" y="670"/>
                      <a:pt x="2951" y="685"/>
                      <a:pt x="2991" y="681"/>
                    </a:cubicBezTo>
                    <a:cubicBezTo>
                      <a:pt x="3030" y="677"/>
                      <a:pt x="2998" y="668"/>
                      <a:pt x="3007" y="646"/>
                    </a:cubicBezTo>
                    <a:cubicBezTo>
                      <a:pt x="3016" y="624"/>
                      <a:pt x="3030" y="616"/>
                      <a:pt x="3047" y="604"/>
                    </a:cubicBezTo>
                    <a:cubicBezTo>
                      <a:pt x="3064" y="592"/>
                      <a:pt x="3111" y="588"/>
                      <a:pt x="3111" y="588"/>
                    </a:cubicBezTo>
                    <a:cubicBezTo>
                      <a:pt x="3111" y="588"/>
                      <a:pt x="3133" y="576"/>
                      <a:pt x="3147" y="552"/>
                    </a:cubicBezTo>
                    <a:cubicBezTo>
                      <a:pt x="3161" y="528"/>
                      <a:pt x="3144" y="522"/>
                      <a:pt x="3161" y="516"/>
                    </a:cubicBezTo>
                    <a:cubicBezTo>
                      <a:pt x="3170" y="512"/>
                      <a:pt x="3193" y="501"/>
                      <a:pt x="3210" y="492"/>
                    </a:cubicBezTo>
                    <a:cubicBezTo>
                      <a:pt x="3197" y="486"/>
                      <a:pt x="3183" y="480"/>
                      <a:pt x="3176" y="479"/>
                    </a:cubicBezTo>
                    <a:close/>
                    <a:moveTo>
                      <a:pt x="1935" y="2111"/>
                    </a:moveTo>
                    <a:cubicBezTo>
                      <a:pt x="1935" y="2120"/>
                      <a:pt x="1935" y="2120"/>
                      <a:pt x="1935" y="2120"/>
                    </a:cubicBezTo>
                    <a:cubicBezTo>
                      <a:pt x="1944" y="2110"/>
                      <a:pt x="1944" y="2110"/>
                      <a:pt x="1944" y="2110"/>
                    </a:cubicBezTo>
                    <a:lnTo>
                      <a:pt x="1935" y="2111"/>
                    </a:lnTo>
                    <a:close/>
                    <a:moveTo>
                      <a:pt x="1807" y="2138"/>
                    </a:moveTo>
                    <a:cubicBezTo>
                      <a:pt x="1801" y="2140"/>
                      <a:pt x="1806" y="2157"/>
                      <a:pt x="1813" y="2151"/>
                    </a:cubicBezTo>
                    <a:cubicBezTo>
                      <a:pt x="1820" y="2145"/>
                      <a:pt x="1814" y="2136"/>
                      <a:pt x="1807" y="2138"/>
                    </a:cubicBezTo>
                    <a:close/>
                    <a:moveTo>
                      <a:pt x="1699" y="2023"/>
                    </a:moveTo>
                    <a:cubicBezTo>
                      <a:pt x="1685" y="2038"/>
                      <a:pt x="1685" y="2038"/>
                      <a:pt x="1685" y="2038"/>
                    </a:cubicBezTo>
                    <a:cubicBezTo>
                      <a:pt x="1710" y="2045"/>
                      <a:pt x="1710" y="2045"/>
                      <a:pt x="1710" y="2045"/>
                    </a:cubicBezTo>
                    <a:lnTo>
                      <a:pt x="1699" y="2023"/>
                    </a:lnTo>
                    <a:close/>
                    <a:moveTo>
                      <a:pt x="1759" y="2036"/>
                    </a:moveTo>
                    <a:cubicBezTo>
                      <a:pt x="1745" y="2042"/>
                      <a:pt x="1745" y="2042"/>
                      <a:pt x="1745" y="2042"/>
                    </a:cubicBezTo>
                    <a:cubicBezTo>
                      <a:pt x="1738" y="2042"/>
                      <a:pt x="1738" y="2042"/>
                      <a:pt x="1738" y="2042"/>
                    </a:cubicBezTo>
                    <a:cubicBezTo>
                      <a:pt x="1727" y="2057"/>
                      <a:pt x="1727" y="2057"/>
                      <a:pt x="1727" y="2057"/>
                    </a:cubicBezTo>
                    <a:cubicBezTo>
                      <a:pt x="1746" y="2074"/>
                      <a:pt x="1746" y="2074"/>
                      <a:pt x="1746" y="2074"/>
                    </a:cubicBezTo>
                    <a:cubicBezTo>
                      <a:pt x="1746" y="2074"/>
                      <a:pt x="1743" y="2091"/>
                      <a:pt x="1743" y="2101"/>
                    </a:cubicBezTo>
                    <a:cubicBezTo>
                      <a:pt x="1743" y="2111"/>
                      <a:pt x="1758" y="2117"/>
                      <a:pt x="1761" y="2110"/>
                    </a:cubicBezTo>
                    <a:cubicBezTo>
                      <a:pt x="1764" y="2103"/>
                      <a:pt x="1773" y="2104"/>
                      <a:pt x="1773" y="2104"/>
                    </a:cubicBezTo>
                    <a:cubicBezTo>
                      <a:pt x="1787" y="2130"/>
                      <a:pt x="1787" y="2130"/>
                      <a:pt x="1787" y="2130"/>
                    </a:cubicBezTo>
                    <a:cubicBezTo>
                      <a:pt x="1793" y="2112"/>
                      <a:pt x="1793" y="2112"/>
                      <a:pt x="1793" y="2112"/>
                    </a:cubicBezTo>
                    <a:cubicBezTo>
                      <a:pt x="1802" y="2125"/>
                      <a:pt x="1802" y="2125"/>
                      <a:pt x="1802" y="2125"/>
                    </a:cubicBezTo>
                    <a:cubicBezTo>
                      <a:pt x="1818" y="2131"/>
                      <a:pt x="1818" y="2131"/>
                      <a:pt x="1818" y="2131"/>
                    </a:cubicBezTo>
                    <a:cubicBezTo>
                      <a:pt x="1809" y="2120"/>
                      <a:pt x="1809" y="2120"/>
                      <a:pt x="1809" y="2120"/>
                    </a:cubicBezTo>
                    <a:cubicBezTo>
                      <a:pt x="1813" y="2115"/>
                      <a:pt x="1813" y="2115"/>
                      <a:pt x="1813" y="2115"/>
                    </a:cubicBezTo>
                    <a:cubicBezTo>
                      <a:pt x="1811" y="2100"/>
                      <a:pt x="1811" y="2100"/>
                      <a:pt x="1811" y="2100"/>
                    </a:cubicBezTo>
                    <a:cubicBezTo>
                      <a:pt x="1811" y="2100"/>
                      <a:pt x="1794" y="2079"/>
                      <a:pt x="1797" y="2071"/>
                    </a:cubicBezTo>
                    <a:cubicBezTo>
                      <a:pt x="1800" y="2063"/>
                      <a:pt x="1823" y="2082"/>
                      <a:pt x="1823" y="2082"/>
                    </a:cubicBezTo>
                    <a:cubicBezTo>
                      <a:pt x="1832" y="2078"/>
                      <a:pt x="1832" y="2078"/>
                      <a:pt x="1832" y="2078"/>
                    </a:cubicBezTo>
                    <a:cubicBezTo>
                      <a:pt x="1832" y="2078"/>
                      <a:pt x="1821" y="2071"/>
                      <a:pt x="1812" y="2062"/>
                    </a:cubicBezTo>
                    <a:cubicBezTo>
                      <a:pt x="1803" y="2053"/>
                      <a:pt x="1759" y="2036"/>
                      <a:pt x="1759" y="2036"/>
                    </a:cubicBezTo>
                    <a:close/>
                    <a:moveTo>
                      <a:pt x="1209" y="1786"/>
                    </a:moveTo>
                    <a:cubicBezTo>
                      <a:pt x="1205" y="1779"/>
                      <a:pt x="1197" y="1797"/>
                      <a:pt x="1197" y="1797"/>
                    </a:cubicBezTo>
                    <a:cubicBezTo>
                      <a:pt x="1197" y="1797"/>
                      <a:pt x="1168" y="1810"/>
                      <a:pt x="1171" y="1824"/>
                    </a:cubicBezTo>
                    <a:cubicBezTo>
                      <a:pt x="1174" y="1838"/>
                      <a:pt x="1181" y="1844"/>
                      <a:pt x="1181" y="1844"/>
                    </a:cubicBezTo>
                    <a:cubicBezTo>
                      <a:pt x="1181" y="1844"/>
                      <a:pt x="1172" y="1855"/>
                      <a:pt x="1180" y="1862"/>
                    </a:cubicBezTo>
                    <a:cubicBezTo>
                      <a:pt x="1188" y="1869"/>
                      <a:pt x="1197" y="1870"/>
                      <a:pt x="1197" y="1870"/>
                    </a:cubicBezTo>
                    <a:cubicBezTo>
                      <a:pt x="1197" y="1870"/>
                      <a:pt x="1207" y="1863"/>
                      <a:pt x="1207" y="1852"/>
                    </a:cubicBezTo>
                    <a:cubicBezTo>
                      <a:pt x="1207" y="1841"/>
                      <a:pt x="1206" y="1838"/>
                      <a:pt x="1206" y="1838"/>
                    </a:cubicBezTo>
                    <a:cubicBezTo>
                      <a:pt x="1214" y="1834"/>
                      <a:pt x="1214" y="1834"/>
                      <a:pt x="1214" y="1834"/>
                    </a:cubicBezTo>
                    <a:cubicBezTo>
                      <a:pt x="1212" y="1803"/>
                      <a:pt x="1212" y="1803"/>
                      <a:pt x="1212" y="1803"/>
                    </a:cubicBezTo>
                    <a:cubicBezTo>
                      <a:pt x="1207" y="1801"/>
                      <a:pt x="1207" y="1801"/>
                      <a:pt x="1207" y="1801"/>
                    </a:cubicBezTo>
                    <a:cubicBezTo>
                      <a:pt x="1207" y="1801"/>
                      <a:pt x="1213" y="1793"/>
                      <a:pt x="1209" y="1786"/>
                    </a:cubicBezTo>
                    <a:close/>
                    <a:moveTo>
                      <a:pt x="1417" y="2149"/>
                    </a:moveTo>
                    <a:cubicBezTo>
                      <a:pt x="1409" y="2163"/>
                      <a:pt x="1432" y="2168"/>
                      <a:pt x="1432" y="2168"/>
                    </a:cubicBezTo>
                    <a:cubicBezTo>
                      <a:pt x="1443" y="2155"/>
                      <a:pt x="1425" y="2135"/>
                      <a:pt x="1417" y="2149"/>
                    </a:cubicBezTo>
                    <a:close/>
                    <a:moveTo>
                      <a:pt x="1464" y="2045"/>
                    </a:moveTo>
                    <a:cubicBezTo>
                      <a:pt x="1464" y="2045"/>
                      <a:pt x="1451" y="2038"/>
                      <a:pt x="1444" y="2040"/>
                    </a:cubicBezTo>
                    <a:cubicBezTo>
                      <a:pt x="1437" y="2042"/>
                      <a:pt x="1427" y="2049"/>
                      <a:pt x="1427" y="2049"/>
                    </a:cubicBezTo>
                    <a:cubicBezTo>
                      <a:pt x="1427" y="2049"/>
                      <a:pt x="1408" y="2052"/>
                      <a:pt x="1400" y="2052"/>
                    </a:cubicBezTo>
                    <a:cubicBezTo>
                      <a:pt x="1392" y="2052"/>
                      <a:pt x="1378" y="2036"/>
                      <a:pt x="1375" y="2039"/>
                    </a:cubicBezTo>
                    <a:cubicBezTo>
                      <a:pt x="1372" y="2042"/>
                      <a:pt x="1364" y="2051"/>
                      <a:pt x="1364" y="2051"/>
                    </a:cubicBezTo>
                    <a:cubicBezTo>
                      <a:pt x="1351" y="2043"/>
                      <a:pt x="1351" y="2043"/>
                      <a:pt x="1351" y="2043"/>
                    </a:cubicBezTo>
                    <a:cubicBezTo>
                      <a:pt x="1351" y="2043"/>
                      <a:pt x="1331" y="2048"/>
                      <a:pt x="1339" y="2060"/>
                    </a:cubicBezTo>
                    <a:cubicBezTo>
                      <a:pt x="1350" y="2076"/>
                      <a:pt x="1362" y="2071"/>
                      <a:pt x="1367" y="2073"/>
                    </a:cubicBezTo>
                    <a:cubicBezTo>
                      <a:pt x="1372" y="2075"/>
                      <a:pt x="1377" y="2083"/>
                      <a:pt x="1379" y="2087"/>
                    </a:cubicBezTo>
                    <a:cubicBezTo>
                      <a:pt x="1381" y="2091"/>
                      <a:pt x="1403" y="2101"/>
                      <a:pt x="1403" y="2101"/>
                    </a:cubicBezTo>
                    <a:cubicBezTo>
                      <a:pt x="1416" y="2097"/>
                      <a:pt x="1416" y="2097"/>
                      <a:pt x="1416" y="2097"/>
                    </a:cubicBezTo>
                    <a:cubicBezTo>
                      <a:pt x="1416" y="2097"/>
                      <a:pt x="1430" y="2118"/>
                      <a:pt x="1449" y="2119"/>
                    </a:cubicBezTo>
                    <a:cubicBezTo>
                      <a:pt x="1468" y="2120"/>
                      <a:pt x="1463" y="2103"/>
                      <a:pt x="1463" y="2103"/>
                    </a:cubicBezTo>
                    <a:cubicBezTo>
                      <a:pt x="1463" y="2103"/>
                      <a:pt x="1458" y="2086"/>
                      <a:pt x="1458" y="2079"/>
                    </a:cubicBezTo>
                    <a:cubicBezTo>
                      <a:pt x="1458" y="2072"/>
                      <a:pt x="1463" y="2062"/>
                      <a:pt x="1469" y="2057"/>
                    </a:cubicBezTo>
                    <a:cubicBezTo>
                      <a:pt x="1475" y="2052"/>
                      <a:pt x="1469" y="2035"/>
                      <a:pt x="1469" y="2035"/>
                    </a:cubicBezTo>
                    <a:lnTo>
                      <a:pt x="1464" y="2045"/>
                    </a:lnTo>
                    <a:close/>
                    <a:moveTo>
                      <a:pt x="1939" y="2202"/>
                    </a:moveTo>
                    <a:cubicBezTo>
                      <a:pt x="1935" y="2204"/>
                      <a:pt x="1932" y="2192"/>
                      <a:pt x="1932" y="2192"/>
                    </a:cubicBezTo>
                    <a:cubicBezTo>
                      <a:pt x="1910" y="2191"/>
                      <a:pt x="1910" y="2191"/>
                      <a:pt x="1910" y="2191"/>
                    </a:cubicBezTo>
                    <a:cubicBezTo>
                      <a:pt x="1889" y="2186"/>
                      <a:pt x="1889" y="2186"/>
                      <a:pt x="1889" y="2186"/>
                    </a:cubicBezTo>
                    <a:cubicBezTo>
                      <a:pt x="1868" y="2186"/>
                      <a:pt x="1868" y="2186"/>
                      <a:pt x="1868" y="2186"/>
                    </a:cubicBezTo>
                    <a:cubicBezTo>
                      <a:pt x="1848" y="2175"/>
                      <a:pt x="1848" y="2175"/>
                      <a:pt x="1848" y="2175"/>
                    </a:cubicBezTo>
                    <a:cubicBezTo>
                      <a:pt x="1848" y="2175"/>
                      <a:pt x="1832" y="2182"/>
                      <a:pt x="1841" y="2192"/>
                    </a:cubicBezTo>
                    <a:cubicBezTo>
                      <a:pt x="1850" y="2202"/>
                      <a:pt x="1855" y="2195"/>
                      <a:pt x="1855" y="2195"/>
                    </a:cubicBezTo>
                    <a:cubicBezTo>
                      <a:pt x="1861" y="2201"/>
                      <a:pt x="1861" y="2201"/>
                      <a:pt x="1861" y="2201"/>
                    </a:cubicBezTo>
                    <a:cubicBezTo>
                      <a:pt x="1885" y="2202"/>
                      <a:pt x="1885" y="2202"/>
                      <a:pt x="1885" y="2202"/>
                    </a:cubicBezTo>
                    <a:cubicBezTo>
                      <a:pt x="1893" y="2217"/>
                      <a:pt x="1893" y="2217"/>
                      <a:pt x="1893" y="2217"/>
                    </a:cubicBezTo>
                    <a:cubicBezTo>
                      <a:pt x="1918" y="2216"/>
                      <a:pt x="1918" y="2216"/>
                      <a:pt x="1918" y="2216"/>
                    </a:cubicBezTo>
                    <a:cubicBezTo>
                      <a:pt x="1921" y="2212"/>
                      <a:pt x="1921" y="2212"/>
                      <a:pt x="1921" y="2212"/>
                    </a:cubicBezTo>
                    <a:cubicBezTo>
                      <a:pt x="1921" y="2212"/>
                      <a:pt x="1959" y="2217"/>
                      <a:pt x="1961" y="2203"/>
                    </a:cubicBezTo>
                    <a:cubicBezTo>
                      <a:pt x="1963" y="2189"/>
                      <a:pt x="1943" y="2200"/>
                      <a:pt x="1939" y="2202"/>
                    </a:cubicBezTo>
                    <a:close/>
                    <a:moveTo>
                      <a:pt x="1699" y="2057"/>
                    </a:moveTo>
                    <a:cubicBezTo>
                      <a:pt x="1690" y="2064"/>
                      <a:pt x="1710" y="2070"/>
                      <a:pt x="1710" y="2070"/>
                    </a:cubicBezTo>
                    <a:cubicBezTo>
                      <a:pt x="1716" y="2066"/>
                      <a:pt x="1708" y="2050"/>
                      <a:pt x="1699" y="2057"/>
                    </a:cubicBezTo>
                    <a:close/>
                    <a:moveTo>
                      <a:pt x="1892" y="2127"/>
                    </a:moveTo>
                    <a:cubicBezTo>
                      <a:pt x="1891" y="2130"/>
                      <a:pt x="1900" y="2132"/>
                      <a:pt x="1899" y="2125"/>
                    </a:cubicBezTo>
                    <a:cubicBezTo>
                      <a:pt x="1898" y="2118"/>
                      <a:pt x="1893" y="2121"/>
                      <a:pt x="1892" y="2127"/>
                    </a:cubicBezTo>
                    <a:close/>
                    <a:moveTo>
                      <a:pt x="1890" y="2108"/>
                    </a:moveTo>
                    <a:cubicBezTo>
                      <a:pt x="1884" y="2103"/>
                      <a:pt x="1884" y="2103"/>
                      <a:pt x="1884" y="2103"/>
                    </a:cubicBezTo>
                    <a:cubicBezTo>
                      <a:pt x="1878" y="2109"/>
                      <a:pt x="1878" y="2109"/>
                      <a:pt x="1878" y="2109"/>
                    </a:cubicBezTo>
                    <a:lnTo>
                      <a:pt x="1890" y="2108"/>
                    </a:lnTo>
                    <a:close/>
                    <a:moveTo>
                      <a:pt x="1927" y="2104"/>
                    </a:moveTo>
                    <a:cubicBezTo>
                      <a:pt x="1933" y="2094"/>
                      <a:pt x="1908" y="2085"/>
                      <a:pt x="1910" y="2097"/>
                    </a:cubicBezTo>
                    <a:cubicBezTo>
                      <a:pt x="1912" y="2109"/>
                      <a:pt x="1922" y="2112"/>
                      <a:pt x="1927" y="2104"/>
                    </a:cubicBezTo>
                    <a:close/>
                    <a:moveTo>
                      <a:pt x="1866" y="1996"/>
                    </a:moveTo>
                    <a:cubicBezTo>
                      <a:pt x="1866" y="1996"/>
                      <a:pt x="1860" y="2008"/>
                      <a:pt x="1876" y="2008"/>
                    </a:cubicBezTo>
                    <a:lnTo>
                      <a:pt x="1866" y="1996"/>
                    </a:lnTo>
                    <a:close/>
                    <a:moveTo>
                      <a:pt x="1866" y="2071"/>
                    </a:moveTo>
                    <a:cubicBezTo>
                      <a:pt x="1861" y="2076"/>
                      <a:pt x="1864" y="2082"/>
                      <a:pt x="1869" y="2081"/>
                    </a:cubicBezTo>
                    <a:cubicBezTo>
                      <a:pt x="1878" y="2079"/>
                      <a:pt x="1871" y="2066"/>
                      <a:pt x="1866" y="2071"/>
                    </a:cubicBezTo>
                    <a:close/>
                    <a:moveTo>
                      <a:pt x="1863" y="1935"/>
                    </a:moveTo>
                    <a:cubicBezTo>
                      <a:pt x="1870" y="1928"/>
                      <a:pt x="1870" y="1928"/>
                      <a:pt x="1870" y="1928"/>
                    </a:cubicBezTo>
                    <a:cubicBezTo>
                      <a:pt x="1845" y="1923"/>
                      <a:pt x="1845" y="1923"/>
                      <a:pt x="1845" y="1923"/>
                    </a:cubicBezTo>
                    <a:lnTo>
                      <a:pt x="1863" y="1935"/>
                    </a:lnTo>
                    <a:close/>
                    <a:moveTo>
                      <a:pt x="1881" y="2046"/>
                    </a:moveTo>
                    <a:cubicBezTo>
                      <a:pt x="1897" y="2074"/>
                      <a:pt x="1897" y="2074"/>
                      <a:pt x="1897" y="2074"/>
                    </a:cubicBezTo>
                    <a:cubicBezTo>
                      <a:pt x="1903" y="2063"/>
                      <a:pt x="1903" y="2063"/>
                      <a:pt x="1903" y="2063"/>
                    </a:cubicBezTo>
                    <a:lnTo>
                      <a:pt x="1881" y="2046"/>
                    </a:lnTo>
                    <a:close/>
                    <a:moveTo>
                      <a:pt x="373" y="661"/>
                    </a:moveTo>
                    <a:cubicBezTo>
                      <a:pt x="373" y="661"/>
                      <a:pt x="396" y="650"/>
                      <a:pt x="382" y="643"/>
                    </a:cubicBezTo>
                    <a:cubicBezTo>
                      <a:pt x="368" y="636"/>
                      <a:pt x="356" y="643"/>
                      <a:pt x="356" y="643"/>
                    </a:cubicBezTo>
                    <a:cubicBezTo>
                      <a:pt x="359" y="633"/>
                      <a:pt x="359" y="633"/>
                      <a:pt x="359" y="633"/>
                    </a:cubicBezTo>
                    <a:cubicBezTo>
                      <a:pt x="341" y="634"/>
                      <a:pt x="341" y="634"/>
                      <a:pt x="341" y="634"/>
                    </a:cubicBezTo>
                    <a:cubicBezTo>
                      <a:pt x="351" y="619"/>
                      <a:pt x="351" y="619"/>
                      <a:pt x="351" y="619"/>
                    </a:cubicBezTo>
                    <a:cubicBezTo>
                      <a:pt x="342" y="617"/>
                      <a:pt x="342" y="617"/>
                      <a:pt x="342" y="617"/>
                    </a:cubicBezTo>
                    <a:cubicBezTo>
                      <a:pt x="346" y="605"/>
                      <a:pt x="346" y="605"/>
                      <a:pt x="346" y="605"/>
                    </a:cubicBezTo>
                    <a:cubicBezTo>
                      <a:pt x="325" y="610"/>
                      <a:pt x="325" y="610"/>
                      <a:pt x="325" y="610"/>
                    </a:cubicBezTo>
                    <a:cubicBezTo>
                      <a:pt x="325" y="610"/>
                      <a:pt x="304" y="593"/>
                      <a:pt x="297" y="593"/>
                    </a:cubicBezTo>
                    <a:cubicBezTo>
                      <a:pt x="290" y="593"/>
                      <a:pt x="294" y="609"/>
                      <a:pt x="294" y="609"/>
                    </a:cubicBezTo>
                    <a:cubicBezTo>
                      <a:pt x="280" y="615"/>
                      <a:pt x="280" y="615"/>
                      <a:pt x="280" y="615"/>
                    </a:cubicBezTo>
                    <a:cubicBezTo>
                      <a:pt x="280" y="615"/>
                      <a:pt x="268" y="612"/>
                      <a:pt x="262" y="612"/>
                    </a:cubicBezTo>
                    <a:cubicBezTo>
                      <a:pt x="256" y="612"/>
                      <a:pt x="249" y="622"/>
                      <a:pt x="249" y="622"/>
                    </a:cubicBezTo>
                    <a:cubicBezTo>
                      <a:pt x="249" y="622"/>
                      <a:pt x="233" y="610"/>
                      <a:pt x="227" y="612"/>
                    </a:cubicBezTo>
                    <a:cubicBezTo>
                      <a:pt x="221" y="614"/>
                      <a:pt x="226" y="634"/>
                      <a:pt x="226" y="634"/>
                    </a:cubicBezTo>
                    <a:cubicBezTo>
                      <a:pt x="226" y="634"/>
                      <a:pt x="208" y="609"/>
                      <a:pt x="201" y="609"/>
                    </a:cubicBezTo>
                    <a:cubicBezTo>
                      <a:pt x="194" y="609"/>
                      <a:pt x="198" y="616"/>
                      <a:pt x="198" y="616"/>
                    </a:cubicBezTo>
                    <a:cubicBezTo>
                      <a:pt x="198" y="616"/>
                      <a:pt x="183" y="616"/>
                      <a:pt x="182" y="619"/>
                    </a:cubicBezTo>
                    <a:cubicBezTo>
                      <a:pt x="181" y="622"/>
                      <a:pt x="181" y="631"/>
                      <a:pt x="181" y="631"/>
                    </a:cubicBezTo>
                    <a:cubicBezTo>
                      <a:pt x="171" y="632"/>
                      <a:pt x="171" y="632"/>
                      <a:pt x="171" y="632"/>
                    </a:cubicBezTo>
                    <a:cubicBezTo>
                      <a:pt x="171" y="632"/>
                      <a:pt x="155" y="611"/>
                      <a:pt x="150" y="615"/>
                    </a:cubicBezTo>
                    <a:cubicBezTo>
                      <a:pt x="145" y="619"/>
                      <a:pt x="150" y="642"/>
                      <a:pt x="145" y="643"/>
                    </a:cubicBezTo>
                    <a:cubicBezTo>
                      <a:pt x="140" y="644"/>
                      <a:pt x="133" y="635"/>
                      <a:pt x="129" y="635"/>
                    </a:cubicBezTo>
                    <a:cubicBezTo>
                      <a:pt x="125" y="635"/>
                      <a:pt x="112" y="656"/>
                      <a:pt x="112" y="656"/>
                    </a:cubicBezTo>
                    <a:cubicBezTo>
                      <a:pt x="110" y="649"/>
                      <a:pt x="110" y="649"/>
                      <a:pt x="110" y="649"/>
                    </a:cubicBezTo>
                    <a:cubicBezTo>
                      <a:pt x="102" y="633"/>
                      <a:pt x="102" y="633"/>
                      <a:pt x="102" y="633"/>
                    </a:cubicBezTo>
                    <a:cubicBezTo>
                      <a:pt x="102" y="633"/>
                      <a:pt x="118" y="628"/>
                      <a:pt x="112" y="619"/>
                    </a:cubicBezTo>
                    <a:cubicBezTo>
                      <a:pt x="106" y="610"/>
                      <a:pt x="73" y="596"/>
                      <a:pt x="68" y="600"/>
                    </a:cubicBezTo>
                    <a:cubicBezTo>
                      <a:pt x="63" y="604"/>
                      <a:pt x="69" y="619"/>
                      <a:pt x="69" y="619"/>
                    </a:cubicBezTo>
                    <a:cubicBezTo>
                      <a:pt x="69" y="619"/>
                      <a:pt x="49" y="612"/>
                      <a:pt x="43" y="612"/>
                    </a:cubicBezTo>
                    <a:cubicBezTo>
                      <a:pt x="37" y="612"/>
                      <a:pt x="25" y="624"/>
                      <a:pt x="25" y="624"/>
                    </a:cubicBezTo>
                    <a:cubicBezTo>
                      <a:pt x="35" y="630"/>
                      <a:pt x="35" y="630"/>
                      <a:pt x="35" y="630"/>
                    </a:cubicBezTo>
                    <a:cubicBezTo>
                      <a:pt x="35" y="630"/>
                      <a:pt x="23" y="628"/>
                      <a:pt x="17" y="634"/>
                    </a:cubicBezTo>
                    <a:cubicBezTo>
                      <a:pt x="11" y="640"/>
                      <a:pt x="4" y="640"/>
                      <a:pt x="4" y="640"/>
                    </a:cubicBezTo>
                    <a:cubicBezTo>
                      <a:pt x="4" y="640"/>
                      <a:pt x="12" y="647"/>
                      <a:pt x="20" y="647"/>
                    </a:cubicBezTo>
                    <a:cubicBezTo>
                      <a:pt x="28" y="647"/>
                      <a:pt x="55" y="636"/>
                      <a:pt x="55" y="636"/>
                    </a:cubicBezTo>
                    <a:cubicBezTo>
                      <a:pt x="90" y="642"/>
                      <a:pt x="90" y="642"/>
                      <a:pt x="90" y="642"/>
                    </a:cubicBezTo>
                    <a:cubicBezTo>
                      <a:pt x="64" y="654"/>
                      <a:pt x="64" y="654"/>
                      <a:pt x="64" y="654"/>
                    </a:cubicBezTo>
                    <a:cubicBezTo>
                      <a:pt x="64" y="654"/>
                      <a:pt x="84" y="657"/>
                      <a:pt x="84" y="661"/>
                    </a:cubicBezTo>
                    <a:cubicBezTo>
                      <a:pt x="84" y="665"/>
                      <a:pt x="39" y="665"/>
                      <a:pt x="35" y="666"/>
                    </a:cubicBezTo>
                    <a:cubicBezTo>
                      <a:pt x="31" y="667"/>
                      <a:pt x="0" y="665"/>
                      <a:pt x="6" y="672"/>
                    </a:cubicBezTo>
                    <a:cubicBezTo>
                      <a:pt x="12" y="679"/>
                      <a:pt x="25" y="674"/>
                      <a:pt x="38" y="675"/>
                    </a:cubicBezTo>
                    <a:cubicBezTo>
                      <a:pt x="51" y="676"/>
                      <a:pt x="65" y="688"/>
                      <a:pt x="65" y="688"/>
                    </a:cubicBezTo>
                    <a:cubicBezTo>
                      <a:pt x="88" y="684"/>
                      <a:pt x="88" y="684"/>
                      <a:pt x="88" y="684"/>
                    </a:cubicBezTo>
                    <a:cubicBezTo>
                      <a:pt x="75" y="694"/>
                      <a:pt x="75" y="694"/>
                      <a:pt x="75" y="694"/>
                    </a:cubicBezTo>
                    <a:cubicBezTo>
                      <a:pt x="85" y="698"/>
                      <a:pt x="85" y="698"/>
                      <a:pt x="85" y="698"/>
                    </a:cubicBezTo>
                    <a:cubicBezTo>
                      <a:pt x="85" y="698"/>
                      <a:pt x="82" y="707"/>
                      <a:pt x="75" y="711"/>
                    </a:cubicBezTo>
                    <a:cubicBezTo>
                      <a:pt x="68" y="715"/>
                      <a:pt x="35" y="709"/>
                      <a:pt x="41" y="718"/>
                    </a:cubicBezTo>
                    <a:cubicBezTo>
                      <a:pt x="47" y="727"/>
                      <a:pt x="75" y="723"/>
                      <a:pt x="82" y="723"/>
                    </a:cubicBezTo>
                    <a:cubicBezTo>
                      <a:pt x="89" y="723"/>
                      <a:pt x="98" y="716"/>
                      <a:pt x="98" y="716"/>
                    </a:cubicBezTo>
                    <a:cubicBezTo>
                      <a:pt x="116" y="727"/>
                      <a:pt x="116" y="727"/>
                      <a:pt x="116" y="727"/>
                    </a:cubicBezTo>
                    <a:cubicBezTo>
                      <a:pt x="124" y="720"/>
                      <a:pt x="124" y="720"/>
                      <a:pt x="124" y="720"/>
                    </a:cubicBezTo>
                    <a:cubicBezTo>
                      <a:pt x="124" y="720"/>
                      <a:pt x="121" y="726"/>
                      <a:pt x="131" y="731"/>
                    </a:cubicBezTo>
                    <a:cubicBezTo>
                      <a:pt x="141" y="736"/>
                      <a:pt x="164" y="745"/>
                      <a:pt x="172" y="743"/>
                    </a:cubicBezTo>
                    <a:cubicBezTo>
                      <a:pt x="200" y="736"/>
                      <a:pt x="200" y="742"/>
                      <a:pt x="207" y="737"/>
                    </a:cubicBezTo>
                    <a:cubicBezTo>
                      <a:pt x="214" y="732"/>
                      <a:pt x="211" y="724"/>
                      <a:pt x="211" y="724"/>
                    </a:cubicBezTo>
                    <a:cubicBezTo>
                      <a:pt x="211" y="724"/>
                      <a:pt x="230" y="732"/>
                      <a:pt x="238" y="729"/>
                    </a:cubicBezTo>
                    <a:cubicBezTo>
                      <a:pt x="246" y="726"/>
                      <a:pt x="246" y="719"/>
                      <a:pt x="246" y="719"/>
                    </a:cubicBezTo>
                    <a:cubicBezTo>
                      <a:pt x="246" y="719"/>
                      <a:pt x="257" y="723"/>
                      <a:pt x="262" y="723"/>
                    </a:cubicBezTo>
                    <a:cubicBezTo>
                      <a:pt x="267" y="723"/>
                      <a:pt x="305" y="700"/>
                      <a:pt x="313" y="699"/>
                    </a:cubicBezTo>
                    <a:cubicBezTo>
                      <a:pt x="321" y="698"/>
                      <a:pt x="332" y="705"/>
                      <a:pt x="339" y="698"/>
                    </a:cubicBezTo>
                    <a:cubicBezTo>
                      <a:pt x="346" y="691"/>
                      <a:pt x="347" y="680"/>
                      <a:pt x="347" y="680"/>
                    </a:cubicBezTo>
                    <a:cubicBezTo>
                      <a:pt x="347" y="680"/>
                      <a:pt x="354" y="680"/>
                      <a:pt x="363" y="676"/>
                    </a:cubicBezTo>
                    <a:cubicBezTo>
                      <a:pt x="372" y="672"/>
                      <a:pt x="383" y="662"/>
                      <a:pt x="383" y="662"/>
                    </a:cubicBezTo>
                    <a:lnTo>
                      <a:pt x="373" y="661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3" name="Freeform 5">
                <a:extLst>
                  <a:ext uri="{FF2B5EF4-FFF2-40B4-BE49-F238E27FC236}">
                    <a16:creationId xmlns:a16="http://schemas.microsoft.com/office/drawing/2014/main" id="{141ED3A0-6377-D08C-DB51-4287F55DD13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187" y="2311"/>
                <a:ext cx="841" cy="1386"/>
              </a:xfrm>
              <a:custGeom>
                <a:avLst/>
                <a:gdLst>
                  <a:gd name="T0" fmla="*/ 902853 w 2214"/>
                  <a:gd name="T1" fmla="*/ 397335 h 3644"/>
                  <a:gd name="T2" fmla="*/ 1310010 w 2214"/>
                  <a:gd name="T3" fmla="*/ 573392 h 3644"/>
                  <a:gd name="T4" fmla="*/ 1084748 w 2214"/>
                  <a:gd name="T5" fmla="*/ 485364 h 3644"/>
                  <a:gd name="T6" fmla="*/ 988982 w 2214"/>
                  <a:gd name="T7" fmla="*/ 440746 h 3644"/>
                  <a:gd name="T8" fmla="*/ 870329 w 2214"/>
                  <a:gd name="T9" fmla="*/ 452805 h 3644"/>
                  <a:gd name="T10" fmla="*/ 898034 w 2214"/>
                  <a:gd name="T11" fmla="*/ 356938 h 3644"/>
                  <a:gd name="T12" fmla="*/ 747459 w 2214"/>
                  <a:gd name="T13" fmla="*/ 219469 h 3644"/>
                  <a:gd name="T14" fmla="*/ 612543 w 2214"/>
                  <a:gd name="T15" fmla="*/ 126617 h 3644"/>
                  <a:gd name="T16" fmla="*/ 553517 w 2214"/>
                  <a:gd name="T17" fmla="*/ 98279 h 3644"/>
                  <a:gd name="T18" fmla="*/ 378849 w 2214"/>
                  <a:gd name="T19" fmla="*/ 53058 h 3644"/>
                  <a:gd name="T20" fmla="*/ 277060 w 2214"/>
                  <a:gd name="T21" fmla="*/ 10250 h 3644"/>
                  <a:gd name="T22" fmla="*/ 169850 w 2214"/>
                  <a:gd name="T23" fmla="*/ 93455 h 3644"/>
                  <a:gd name="T24" fmla="*/ 109017 w 2214"/>
                  <a:gd name="T25" fmla="*/ 159778 h 3644"/>
                  <a:gd name="T26" fmla="*/ 102392 w 2214"/>
                  <a:gd name="T27" fmla="*/ 309909 h 3644"/>
                  <a:gd name="T28" fmla="*/ 27706 w 2214"/>
                  <a:gd name="T29" fmla="*/ 428688 h 3644"/>
                  <a:gd name="T30" fmla="*/ 25899 w 2214"/>
                  <a:gd name="T31" fmla="*/ 520334 h 3644"/>
                  <a:gd name="T32" fmla="*/ 118654 w 2214"/>
                  <a:gd name="T33" fmla="*/ 774170 h 3644"/>
                  <a:gd name="T34" fmla="*/ 345722 w 2214"/>
                  <a:gd name="T35" fmla="*/ 1005698 h 3644"/>
                  <a:gd name="T36" fmla="*/ 375837 w 2214"/>
                  <a:gd name="T37" fmla="*/ 1274608 h 3644"/>
                  <a:gd name="T38" fmla="*/ 390895 w 2214"/>
                  <a:gd name="T39" fmla="*/ 1454283 h 3644"/>
                  <a:gd name="T40" fmla="*/ 388486 w 2214"/>
                  <a:gd name="T41" fmla="*/ 1659884 h 3644"/>
                  <a:gd name="T42" fmla="*/ 461364 w 2214"/>
                  <a:gd name="T43" fmla="*/ 1769618 h 3644"/>
                  <a:gd name="T44" fmla="*/ 482445 w 2214"/>
                  <a:gd name="T45" fmla="*/ 1873323 h 3644"/>
                  <a:gd name="T46" fmla="*/ 452932 w 2214"/>
                  <a:gd name="T47" fmla="*/ 1892014 h 3644"/>
                  <a:gd name="T48" fmla="*/ 489673 w 2214"/>
                  <a:gd name="T49" fmla="*/ 1945073 h 3644"/>
                  <a:gd name="T50" fmla="*/ 515572 w 2214"/>
                  <a:gd name="T51" fmla="*/ 2003557 h 3644"/>
                  <a:gd name="T52" fmla="*/ 539664 w 2214"/>
                  <a:gd name="T53" fmla="*/ 2059631 h 3644"/>
                  <a:gd name="T54" fmla="*/ 598690 w 2214"/>
                  <a:gd name="T55" fmla="*/ 2109674 h 3644"/>
                  <a:gd name="T56" fmla="*/ 602906 w 2214"/>
                  <a:gd name="T57" fmla="*/ 2139821 h 3644"/>
                  <a:gd name="T58" fmla="*/ 669762 w 2214"/>
                  <a:gd name="T59" fmla="*/ 2098218 h 3644"/>
                  <a:gd name="T60" fmla="*/ 652295 w 2214"/>
                  <a:gd name="T61" fmla="*/ 2013807 h 3644"/>
                  <a:gd name="T62" fmla="*/ 642658 w 2214"/>
                  <a:gd name="T63" fmla="*/ 1871514 h 3644"/>
                  <a:gd name="T64" fmla="*/ 689035 w 2214"/>
                  <a:gd name="T65" fmla="*/ 1796147 h 3644"/>
                  <a:gd name="T66" fmla="*/ 708309 w 2214"/>
                  <a:gd name="T67" fmla="*/ 1688222 h 3644"/>
                  <a:gd name="T68" fmla="*/ 825758 w 2214"/>
                  <a:gd name="T69" fmla="*/ 1607428 h 3644"/>
                  <a:gd name="T70" fmla="*/ 778176 w 2214"/>
                  <a:gd name="T71" fmla="*/ 1524826 h 3644"/>
                  <a:gd name="T72" fmla="*/ 917308 w 2214"/>
                  <a:gd name="T73" fmla="*/ 1423533 h 3644"/>
                  <a:gd name="T74" fmla="*/ 937184 w 2214"/>
                  <a:gd name="T75" fmla="*/ 1434989 h 3644"/>
                  <a:gd name="T76" fmla="*/ 985368 w 2214"/>
                  <a:gd name="T77" fmla="*/ 1258931 h 3644"/>
                  <a:gd name="T78" fmla="*/ 1043792 w 2214"/>
                  <a:gd name="T79" fmla="*/ 1185373 h 3644"/>
                  <a:gd name="T80" fmla="*/ 1125705 w 2214"/>
                  <a:gd name="T81" fmla="*/ 1142564 h 3644"/>
                  <a:gd name="T82" fmla="*/ 1211232 w 2214"/>
                  <a:gd name="T83" fmla="*/ 1046095 h 3644"/>
                  <a:gd name="T84" fmla="*/ 1237131 w 2214"/>
                  <a:gd name="T85" fmla="*/ 828435 h 3644"/>
                  <a:gd name="T86" fmla="*/ 374633 w 2214"/>
                  <a:gd name="T87" fmla="*/ 937566 h 3644"/>
                  <a:gd name="T88" fmla="*/ 912490 w 2214"/>
                  <a:gd name="T89" fmla="*/ 409394 h 3644"/>
                  <a:gd name="T90" fmla="*/ 872135 w 2214"/>
                  <a:gd name="T91" fmla="*/ 439541 h 3644"/>
                  <a:gd name="T92" fmla="*/ 446909 w 2214"/>
                  <a:gd name="T93" fmla="*/ 1838353 h 3644"/>
                  <a:gd name="T94" fmla="*/ 499912 w 2214"/>
                  <a:gd name="T95" fmla="*/ 2001146 h 3644"/>
                  <a:gd name="T96" fmla="*/ 431249 w 2214"/>
                  <a:gd name="T97" fmla="*/ 1846191 h 3644"/>
                  <a:gd name="T98" fmla="*/ 443295 w 2214"/>
                  <a:gd name="T99" fmla="*/ 1854029 h 3644"/>
                  <a:gd name="T100" fmla="*/ 566768 w 2214"/>
                  <a:gd name="T101" fmla="*/ 2115101 h 3644"/>
                  <a:gd name="T102" fmla="*/ 717946 w 2214"/>
                  <a:gd name="T103" fmla="*/ 2186247 h 3644"/>
                  <a:gd name="T104" fmla="*/ 691444 w 2214"/>
                  <a:gd name="T105" fmla="*/ 2185644 h 3644"/>
                  <a:gd name="T106" fmla="*/ 721560 w 2214"/>
                  <a:gd name="T107" fmla="*/ 2125351 h 3644"/>
                  <a:gd name="T108" fmla="*/ 689638 w 2214"/>
                  <a:gd name="T109" fmla="*/ 2134998 h 3644"/>
                  <a:gd name="T110" fmla="*/ 760709 w 2214"/>
                  <a:gd name="T111" fmla="*/ 2172380 h 3644"/>
                  <a:gd name="T112" fmla="*/ 541471 w 2214"/>
                  <a:gd name="T113" fmla="*/ 2087969 h 3644"/>
                  <a:gd name="T114" fmla="*/ 547494 w 2214"/>
                  <a:gd name="T115" fmla="*/ 2083145 h 3644"/>
                  <a:gd name="T116" fmla="*/ 556528 w 2214"/>
                  <a:gd name="T117" fmla="*/ 2089777 h 36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214"/>
                  <a:gd name="T178" fmla="*/ 0 h 3644"/>
                  <a:gd name="T179" fmla="*/ 2214 w 2214"/>
                  <a:gd name="T180" fmla="*/ 3644 h 36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214" h="3644">
                    <a:moveTo>
                      <a:pt x="569" y="53"/>
                    </a:moveTo>
                    <a:cubicBezTo>
                      <a:pt x="569" y="53"/>
                      <a:pt x="574" y="26"/>
                      <a:pt x="562" y="23"/>
                    </a:cubicBezTo>
                    <a:cubicBezTo>
                      <a:pt x="551" y="20"/>
                      <a:pt x="545" y="27"/>
                      <a:pt x="545" y="33"/>
                    </a:cubicBezTo>
                    <a:cubicBezTo>
                      <a:pt x="545" y="38"/>
                      <a:pt x="552" y="54"/>
                      <a:pt x="552" y="54"/>
                    </a:cubicBezTo>
                    <a:lnTo>
                      <a:pt x="569" y="53"/>
                    </a:lnTo>
                    <a:close/>
                    <a:moveTo>
                      <a:pt x="49" y="841"/>
                    </a:moveTo>
                    <a:cubicBezTo>
                      <a:pt x="64" y="837"/>
                      <a:pt x="66" y="817"/>
                      <a:pt x="56" y="821"/>
                    </a:cubicBezTo>
                    <a:cubicBezTo>
                      <a:pt x="47" y="825"/>
                      <a:pt x="41" y="842"/>
                      <a:pt x="49" y="841"/>
                    </a:cubicBezTo>
                    <a:close/>
                    <a:moveTo>
                      <a:pt x="1480" y="663"/>
                    </a:moveTo>
                    <a:cubicBezTo>
                      <a:pt x="1466" y="664"/>
                      <a:pt x="1466" y="664"/>
                      <a:pt x="1466" y="664"/>
                    </a:cubicBezTo>
                    <a:cubicBezTo>
                      <a:pt x="1465" y="675"/>
                      <a:pt x="1465" y="675"/>
                      <a:pt x="1465" y="675"/>
                    </a:cubicBezTo>
                    <a:cubicBezTo>
                      <a:pt x="1487" y="676"/>
                      <a:pt x="1487" y="676"/>
                      <a:pt x="1487" y="676"/>
                    </a:cubicBezTo>
                    <a:cubicBezTo>
                      <a:pt x="1499" y="659"/>
                      <a:pt x="1499" y="659"/>
                      <a:pt x="1499" y="659"/>
                    </a:cubicBezTo>
                    <a:cubicBezTo>
                      <a:pt x="1490" y="648"/>
                      <a:pt x="1490" y="648"/>
                      <a:pt x="1490" y="648"/>
                    </a:cubicBezTo>
                    <a:lnTo>
                      <a:pt x="1480" y="663"/>
                    </a:lnTo>
                    <a:close/>
                    <a:moveTo>
                      <a:pt x="1406" y="719"/>
                    </a:moveTo>
                    <a:cubicBezTo>
                      <a:pt x="1403" y="733"/>
                      <a:pt x="1403" y="733"/>
                      <a:pt x="1403" y="733"/>
                    </a:cubicBezTo>
                    <a:cubicBezTo>
                      <a:pt x="1393" y="756"/>
                      <a:pt x="1393" y="756"/>
                      <a:pt x="1393" y="756"/>
                    </a:cubicBezTo>
                    <a:cubicBezTo>
                      <a:pt x="1413" y="744"/>
                      <a:pt x="1413" y="744"/>
                      <a:pt x="1413" y="744"/>
                    </a:cubicBezTo>
                    <a:cubicBezTo>
                      <a:pt x="1413" y="744"/>
                      <a:pt x="1435" y="714"/>
                      <a:pt x="1427" y="709"/>
                    </a:cubicBezTo>
                    <a:cubicBezTo>
                      <a:pt x="1418" y="703"/>
                      <a:pt x="1406" y="719"/>
                      <a:pt x="1406" y="719"/>
                    </a:cubicBezTo>
                    <a:close/>
                    <a:moveTo>
                      <a:pt x="2208" y="1098"/>
                    </a:moveTo>
                    <a:cubicBezTo>
                      <a:pt x="2208" y="1098"/>
                      <a:pt x="2211" y="1077"/>
                      <a:pt x="2211" y="1060"/>
                    </a:cubicBezTo>
                    <a:cubicBezTo>
                      <a:pt x="2211" y="1043"/>
                      <a:pt x="2195" y="1019"/>
                      <a:pt x="2194" y="1008"/>
                    </a:cubicBezTo>
                    <a:cubicBezTo>
                      <a:pt x="2193" y="997"/>
                      <a:pt x="2193" y="985"/>
                      <a:pt x="2193" y="976"/>
                    </a:cubicBezTo>
                    <a:cubicBezTo>
                      <a:pt x="2193" y="967"/>
                      <a:pt x="2175" y="951"/>
                      <a:pt x="2175" y="951"/>
                    </a:cubicBezTo>
                    <a:cubicBezTo>
                      <a:pt x="2154" y="947"/>
                      <a:pt x="2154" y="947"/>
                      <a:pt x="2154" y="947"/>
                    </a:cubicBezTo>
                    <a:cubicBezTo>
                      <a:pt x="2120" y="952"/>
                      <a:pt x="2120" y="952"/>
                      <a:pt x="2120" y="952"/>
                    </a:cubicBezTo>
                    <a:cubicBezTo>
                      <a:pt x="2109" y="942"/>
                      <a:pt x="2109" y="942"/>
                      <a:pt x="2109" y="942"/>
                    </a:cubicBezTo>
                    <a:cubicBezTo>
                      <a:pt x="2096" y="941"/>
                      <a:pt x="2096" y="941"/>
                      <a:pt x="2096" y="941"/>
                    </a:cubicBezTo>
                    <a:cubicBezTo>
                      <a:pt x="2084" y="926"/>
                      <a:pt x="2084" y="926"/>
                      <a:pt x="2084" y="926"/>
                    </a:cubicBezTo>
                    <a:cubicBezTo>
                      <a:pt x="2069" y="925"/>
                      <a:pt x="2069" y="925"/>
                      <a:pt x="2069" y="925"/>
                    </a:cubicBezTo>
                    <a:cubicBezTo>
                      <a:pt x="2069" y="925"/>
                      <a:pt x="2051" y="905"/>
                      <a:pt x="2034" y="884"/>
                    </a:cubicBezTo>
                    <a:cubicBezTo>
                      <a:pt x="2017" y="863"/>
                      <a:pt x="1968" y="832"/>
                      <a:pt x="1952" y="831"/>
                    </a:cubicBezTo>
                    <a:cubicBezTo>
                      <a:pt x="1936" y="830"/>
                      <a:pt x="1903" y="832"/>
                      <a:pt x="1903" y="832"/>
                    </a:cubicBezTo>
                    <a:cubicBezTo>
                      <a:pt x="1903" y="842"/>
                      <a:pt x="1903" y="842"/>
                      <a:pt x="1903" y="842"/>
                    </a:cubicBezTo>
                    <a:cubicBezTo>
                      <a:pt x="1903" y="842"/>
                      <a:pt x="1888" y="832"/>
                      <a:pt x="1881" y="829"/>
                    </a:cubicBezTo>
                    <a:cubicBezTo>
                      <a:pt x="1874" y="826"/>
                      <a:pt x="1848" y="825"/>
                      <a:pt x="1848" y="825"/>
                    </a:cubicBezTo>
                    <a:cubicBezTo>
                      <a:pt x="1848" y="825"/>
                      <a:pt x="1820" y="808"/>
                      <a:pt x="1801" y="805"/>
                    </a:cubicBezTo>
                    <a:cubicBezTo>
                      <a:pt x="1782" y="802"/>
                      <a:pt x="1762" y="835"/>
                      <a:pt x="1762" y="835"/>
                    </a:cubicBezTo>
                    <a:cubicBezTo>
                      <a:pt x="1751" y="822"/>
                      <a:pt x="1751" y="822"/>
                      <a:pt x="1751" y="822"/>
                    </a:cubicBezTo>
                    <a:cubicBezTo>
                      <a:pt x="1751" y="844"/>
                      <a:pt x="1751" y="844"/>
                      <a:pt x="1751" y="844"/>
                    </a:cubicBezTo>
                    <a:cubicBezTo>
                      <a:pt x="1731" y="859"/>
                      <a:pt x="1731" y="859"/>
                      <a:pt x="1731" y="859"/>
                    </a:cubicBezTo>
                    <a:cubicBezTo>
                      <a:pt x="1742" y="815"/>
                      <a:pt x="1742" y="815"/>
                      <a:pt x="1742" y="815"/>
                    </a:cubicBezTo>
                    <a:cubicBezTo>
                      <a:pt x="1742" y="815"/>
                      <a:pt x="1760" y="805"/>
                      <a:pt x="1753" y="795"/>
                    </a:cubicBezTo>
                    <a:cubicBezTo>
                      <a:pt x="1746" y="785"/>
                      <a:pt x="1733" y="804"/>
                      <a:pt x="1733" y="804"/>
                    </a:cubicBezTo>
                    <a:cubicBezTo>
                      <a:pt x="1742" y="782"/>
                      <a:pt x="1742" y="782"/>
                      <a:pt x="1742" y="782"/>
                    </a:cubicBezTo>
                    <a:cubicBezTo>
                      <a:pt x="1742" y="782"/>
                      <a:pt x="1733" y="781"/>
                      <a:pt x="1734" y="774"/>
                    </a:cubicBezTo>
                    <a:cubicBezTo>
                      <a:pt x="1735" y="767"/>
                      <a:pt x="1714" y="758"/>
                      <a:pt x="1714" y="758"/>
                    </a:cubicBezTo>
                    <a:cubicBezTo>
                      <a:pt x="1706" y="770"/>
                      <a:pt x="1706" y="770"/>
                      <a:pt x="1706" y="770"/>
                    </a:cubicBezTo>
                    <a:cubicBezTo>
                      <a:pt x="1706" y="770"/>
                      <a:pt x="1693" y="753"/>
                      <a:pt x="1683" y="743"/>
                    </a:cubicBezTo>
                    <a:cubicBezTo>
                      <a:pt x="1673" y="733"/>
                      <a:pt x="1646" y="735"/>
                      <a:pt x="1642" y="731"/>
                    </a:cubicBezTo>
                    <a:cubicBezTo>
                      <a:pt x="1638" y="727"/>
                      <a:pt x="1614" y="709"/>
                      <a:pt x="1614" y="709"/>
                    </a:cubicBezTo>
                    <a:cubicBezTo>
                      <a:pt x="1608" y="717"/>
                      <a:pt x="1608" y="717"/>
                      <a:pt x="1608" y="717"/>
                    </a:cubicBezTo>
                    <a:cubicBezTo>
                      <a:pt x="1608" y="717"/>
                      <a:pt x="1587" y="716"/>
                      <a:pt x="1577" y="715"/>
                    </a:cubicBezTo>
                    <a:cubicBezTo>
                      <a:pt x="1567" y="714"/>
                      <a:pt x="1559" y="749"/>
                      <a:pt x="1559" y="749"/>
                    </a:cubicBezTo>
                    <a:cubicBezTo>
                      <a:pt x="1566" y="761"/>
                      <a:pt x="1566" y="761"/>
                      <a:pt x="1566" y="761"/>
                    </a:cubicBezTo>
                    <a:cubicBezTo>
                      <a:pt x="1566" y="761"/>
                      <a:pt x="1552" y="762"/>
                      <a:pt x="1544" y="762"/>
                    </a:cubicBezTo>
                    <a:cubicBezTo>
                      <a:pt x="1536" y="762"/>
                      <a:pt x="1524" y="784"/>
                      <a:pt x="1524" y="784"/>
                    </a:cubicBezTo>
                    <a:cubicBezTo>
                      <a:pt x="1524" y="784"/>
                      <a:pt x="1517" y="817"/>
                      <a:pt x="1510" y="816"/>
                    </a:cubicBezTo>
                    <a:cubicBezTo>
                      <a:pt x="1503" y="815"/>
                      <a:pt x="1519" y="790"/>
                      <a:pt x="1516" y="779"/>
                    </a:cubicBezTo>
                    <a:cubicBezTo>
                      <a:pt x="1513" y="768"/>
                      <a:pt x="1493" y="789"/>
                      <a:pt x="1493" y="789"/>
                    </a:cubicBezTo>
                    <a:cubicBezTo>
                      <a:pt x="1486" y="783"/>
                      <a:pt x="1486" y="783"/>
                      <a:pt x="1486" y="783"/>
                    </a:cubicBezTo>
                    <a:cubicBezTo>
                      <a:pt x="1486" y="783"/>
                      <a:pt x="1465" y="788"/>
                      <a:pt x="1454" y="781"/>
                    </a:cubicBezTo>
                    <a:cubicBezTo>
                      <a:pt x="1443" y="774"/>
                      <a:pt x="1445" y="764"/>
                      <a:pt x="1445" y="751"/>
                    </a:cubicBezTo>
                    <a:cubicBezTo>
                      <a:pt x="1445" y="738"/>
                      <a:pt x="1440" y="730"/>
                      <a:pt x="1440" y="730"/>
                    </a:cubicBezTo>
                    <a:cubicBezTo>
                      <a:pt x="1433" y="723"/>
                      <a:pt x="1418" y="749"/>
                      <a:pt x="1418" y="749"/>
                    </a:cubicBezTo>
                    <a:cubicBezTo>
                      <a:pt x="1418" y="749"/>
                      <a:pt x="1397" y="764"/>
                      <a:pt x="1385" y="766"/>
                    </a:cubicBezTo>
                    <a:cubicBezTo>
                      <a:pt x="1373" y="768"/>
                      <a:pt x="1359" y="761"/>
                      <a:pt x="1359" y="761"/>
                    </a:cubicBezTo>
                    <a:cubicBezTo>
                      <a:pt x="1385" y="753"/>
                      <a:pt x="1385" y="753"/>
                      <a:pt x="1385" y="753"/>
                    </a:cubicBezTo>
                    <a:cubicBezTo>
                      <a:pt x="1385" y="753"/>
                      <a:pt x="1395" y="741"/>
                      <a:pt x="1398" y="736"/>
                    </a:cubicBezTo>
                    <a:cubicBezTo>
                      <a:pt x="1401" y="731"/>
                      <a:pt x="1400" y="719"/>
                      <a:pt x="1400" y="719"/>
                    </a:cubicBezTo>
                    <a:cubicBezTo>
                      <a:pt x="1400" y="719"/>
                      <a:pt x="1409" y="713"/>
                      <a:pt x="1413" y="701"/>
                    </a:cubicBezTo>
                    <a:cubicBezTo>
                      <a:pt x="1417" y="689"/>
                      <a:pt x="1441" y="670"/>
                      <a:pt x="1451" y="663"/>
                    </a:cubicBezTo>
                    <a:cubicBezTo>
                      <a:pt x="1461" y="656"/>
                      <a:pt x="1463" y="647"/>
                      <a:pt x="1467" y="638"/>
                    </a:cubicBezTo>
                    <a:cubicBezTo>
                      <a:pt x="1471" y="629"/>
                      <a:pt x="1492" y="616"/>
                      <a:pt x="1492" y="616"/>
                    </a:cubicBezTo>
                    <a:cubicBezTo>
                      <a:pt x="1479" y="614"/>
                      <a:pt x="1479" y="614"/>
                      <a:pt x="1479" y="614"/>
                    </a:cubicBezTo>
                    <a:cubicBezTo>
                      <a:pt x="1479" y="614"/>
                      <a:pt x="1491" y="608"/>
                      <a:pt x="1491" y="592"/>
                    </a:cubicBezTo>
                    <a:cubicBezTo>
                      <a:pt x="1491" y="576"/>
                      <a:pt x="1464" y="585"/>
                      <a:pt x="1454" y="574"/>
                    </a:cubicBezTo>
                    <a:cubicBezTo>
                      <a:pt x="1444" y="563"/>
                      <a:pt x="1444" y="540"/>
                      <a:pt x="1440" y="503"/>
                    </a:cubicBezTo>
                    <a:cubicBezTo>
                      <a:pt x="1436" y="466"/>
                      <a:pt x="1428" y="448"/>
                      <a:pt x="1419" y="445"/>
                    </a:cubicBezTo>
                    <a:cubicBezTo>
                      <a:pt x="1410" y="442"/>
                      <a:pt x="1416" y="461"/>
                      <a:pt x="1416" y="465"/>
                    </a:cubicBezTo>
                    <a:cubicBezTo>
                      <a:pt x="1416" y="469"/>
                      <a:pt x="1406" y="464"/>
                      <a:pt x="1404" y="459"/>
                    </a:cubicBezTo>
                    <a:cubicBezTo>
                      <a:pt x="1402" y="454"/>
                      <a:pt x="1390" y="422"/>
                      <a:pt x="1390" y="422"/>
                    </a:cubicBezTo>
                    <a:cubicBezTo>
                      <a:pt x="1371" y="415"/>
                      <a:pt x="1371" y="415"/>
                      <a:pt x="1371" y="415"/>
                    </a:cubicBezTo>
                    <a:cubicBezTo>
                      <a:pt x="1355" y="382"/>
                      <a:pt x="1355" y="382"/>
                      <a:pt x="1355" y="382"/>
                    </a:cubicBezTo>
                    <a:cubicBezTo>
                      <a:pt x="1332" y="382"/>
                      <a:pt x="1332" y="382"/>
                      <a:pt x="1332" y="382"/>
                    </a:cubicBezTo>
                    <a:cubicBezTo>
                      <a:pt x="1332" y="382"/>
                      <a:pt x="1309" y="374"/>
                      <a:pt x="1301" y="366"/>
                    </a:cubicBezTo>
                    <a:cubicBezTo>
                      <a:pt x="1300" y="365"/>
                      <a:pt x="1299" y="365"/>
                      <a:pt x="1299" y="364"/>
                    </a:cubicBezTo>
                    <a:cubicBezTo>
                      <a:pt x="1292" y="355"/>
                      <a:pt x="1245" y="355"/>
                      <a:pt x="1245" y="355"/>
                    </a:cubicBezTo>
                    <a:cubicBezTo>
                      <a:pt x="1241" y="364"/>
                      <a:pt x="1241" y="364"/>
                      <a:pt x="1241" y="364"/>
                    </a:cubicBezTo>
                    <a:cubicBezTo>
                      <a:pt x="1211" y="359"/>
                      <a:pt x="1211" y="359"/>
                      <a:pt x="1211" y="359"/>
                    </a:cubicBezTo>
                    <a:cubicBezTo>
                      <a:pt x="1210" y="370"/>
                      <a:pt x="1210" y="370"/>
                      <a:pt x="1210" y="370"/>
                    </a:cubicBezTo>
                    <a:cubicBezTo>
                      <a:pt x="1171" y="356"/>
                      <a:pt x="1171" y="356"/>
                      <a:pt x="1171" y="356"/>
                    </a:cubicBezTo>
                    <a:cubicBezTo>
                      <a:pt x="1152" y="362"/>
                      <a:pt x="1152" y="362"/>
                      <a:pt x="1152" y="362"/>
                    </a:cubicBezTo>
                    <a:cubicBezTo>
                      <a:pt x="1152" y="362"/>
                      <a:pt x="1152" y="351"/>
                      <a:pt x="1149" y="343"/>
                    </a:cubicBezTo>
                    <a:cubicBezTo>
                      <a:pt x="1146" y="335"/>
                      <a:pt x="1131" y="343"/>
                      <a:pt x="1131" y="343"/>
                    </a:cubicBezTo>
                    <a:cubicBezTo>
                      <a:pt x="1129" y="328"/>
                      <a:pt x="1129" y="328"/>
                      <a:pt x="1129" y="328"/>
                    </a:cubicBezTo>
                    <a:cubicBezTo>
                      <a:pt x="1129" y="328"/>
                      <a:pt x="1112" y="313"/>
                      <a:pt x="1099" y="311"/>
                    </a:cubicBezTo>
                    <a:cubicBezTo>
                      <a:pt x="1086" y="309"/>
                      <a:pt x="1079" y="335"/>
                      <a:pt x="1079" y="335"/>
                    </a:cubicBezTo>
                    <a:cubicBezTo>
                      <a:pt x="1079" y="335"/>
                      <a:pt x="1088" y="295"/>
                      <a:pt x="1090" y="287"/>
                    </a:cubicBezTo>
                    <a:cubicBezTo>
                      <a:pt x="1092" y="279"/>
                      <a:pt x="1078" y="256"/>
                      <a:pt x="1072" y="248"/>
                    </a:cubicBezTo>
                    <a:cubicBezTo>
                      <a:pt x="1066" y="240"/>
                      <a:pt x="1029" y="226"/>
                      <a:pt x="1029" y="226"/>
                    </a:cubicBezTo>
                    <a:cubicBezTo>
                      <a:pt x="1029" y="226"/>
                      <a:pt x="1021" y="216"/>
                      <a:pt x="1017" y="210"/>
                    </a:cubicBezTo>
                    <a:cubicBezTo>
                      <a:pt x="1013" y="204"/>
                      <a:pt x="998" y="221"/>
                      <a:pt x="998" y="221"/>
                    </a:cubicBezTo>
                    <a:cubicBezTo>
                      <a:pt x="998" y="221"/>
                      <a:pt x="988" y="217"/>
                      <a:pt x="982" y="214"/>
                    </a:cubicBezTo>
                    <a:cubicBezTo>
                      <a:pt x="976" y="211"/>
                      <a:pt x="962" y="228"/>
                      <a:pt x="962" y="228"/>
                    </a:cubicBezTo>
                    <a:cubicBezTo>
                      <a:pt x="940" y="214"/>
                      <a:pt x="940" y="214"/>
                      <a:pt x="940" y="214"/>
                    </a:cubicBezTo>
                    <a:cubicBezTo>
                      <a:pt x="940" y="214"/>
                      <a:pt x="966" y="214"/>
                      <a:pt x="970" y="207"/>
                    </a:cubicBezTo>
                    <a:cubicBezTo>
                      <a:pt x="974" y="200"/>
                      <a:pt x="973" y="187"/>
                      <a:pt x="973" y="187"/>
                    </a:cubicBezTo>
                    <a:cubicBezTo>
                      <a:pt x="973" y="187"/>
                      <a:pt x="983" y="186"/>
                      <a:pt x="985" y="173"/>
                    </a:cubicBezTo>
                    <a:cubicBezTo>
                      <a:pt x="987" y="160"/>
                      <a:pt x="959" y="163"/>
                      <a:pt x="959" y="163"/>
                    </a:cubicBezTo>
                    <a:cubicBezTo>
                      <a:pt x="959" y="163"/>
                      <a:pt x="955" y="149"/>
                      <a:pt x="948" y="148"/>
                    </a:cubicBezTo>
                    <a:cubicBezTo>
                      <a:pt x="941" y="147"/>
                      <a:pt x="943" y="163"/>
                      <a:pt x="943" y="163"/>
                    </a:cubicBezTo>
                    <a:cubicBezTo>
                      <a:pt x="943" y="163"/>
                      <a:pt x="937" y="154"/>
                      <a:pt x="937" y="148"/>
                    </a:cubicBezTo>
                    <a:cubicBezTo>
                      <a:pt x="937" y="142"/>
                      <a:pt x="923" y="143"/>
                      <a:pt x="923" y="143"/>
                    </a:cubicBezTo>
                    <a:cubicBezTo>
                      <a:pt x="919" y="163"/>
                      <a:pt x="919" y="163"/>
                      <a:pt x="919" y="163"/>
                    </a:cubicBezTo>
                    <a:cubicBezTo>
                      <a:pt x="919" y="163"/>
                      <a:pt x="911" y="155"/>
                      <a:pt x="909" y="149"/>
                    </a:cubicBezTo>
                    <a:cubicBezTo>
                      <a:pt x="907" y="143"/>
                      <a:pt x="906" y="129"/>
                      <a:pt x="906" y="129"/>
                    </a:cubicBezTo>
                    <a:cubicBezTo>
                      <a:pt x="885" y="137"/>
                      <a:pt x="885" y="137"/>
                      <a:pt x="885" y="137"/>
                    </a:cubicBezTo>
                    <a:cubicBezTo>
                      <a:pt x="885" y="137"/>
                      <a:pt x="901" y="128"/>
                      <a:pt x="901" y="123"/>
                    </a:cubicBezTo>
                    <a:cubicBezTo>
                      <a:pt x="901" y="118"/>
                      <a:pt x="888" y="118"/>
                      <a:pt x="888" y="113"/>
                    </a:cubicBezTo>
                    <a:cubicBezTo>
                      <a:pt x="888" y="108"/>
                      <a:pt x="930" y="108"/>
                      <a:pt x="934" y="102"/>
                    </a:cubicBezTo>
                    <a:cubicBezTo>
                      <a:pt x="938" y="96"/>
                      <a:pt x="844" y="104"/>
                      <a:pt x="844" y="104"/>
                    </a:cubicBezTo>
                    <a:cubicBezTo>
                      <a:pt x="853" y="114"/>
                      <a:pt x="853" y="114"/>
                      <a:pt x="853" y="114"/>
                    </a:cubicBezTo>
                    <a:cubicBezTo>
                      <a:pt x="853" y="114"/>
                      <a:pt x="831" y="116"/>
                      <a:pt x="822" y="119"/>
                    </a:cubicBezTo>
                    <a:cubicBezTo>
                      <a:pt x="813" y="122"/>
                      <a:pt x="789" y="139"/>
                      <a:pt x="789" y="139"/>
                    </a:cubicBezTo>
                    <a:cubicBezTo>
                      <a:pt x="765" y="140"/>
                      <a:pt x="733" y="108"/>
                      <a:pt x="733" y="108"/>
                    </a:cubicBezTo>
                    <a:cubicBezTo>
                      <a:pt x="733" y="108"/>
                      <a:pt x="652" y="113"/>
                      <a:pt x="642" y="112"/>
                    </a:cubicBezTo>
                    <a:cubicBezTo>
                      <a:pt x="632" y="111"/>
                      <a:pt x="629" y="102"/>
                      <a:pt x="629" y="88"/>
                    </a:cubicBezTo>
                    <a:cubicBezTo>
                      <a:pt x="629" y="74"/>
                      <a:pt x="623" y="64"/>
                      <a:pt x="597" y="59"/>
                    </a:cubicBezTo>
                    <a:cubicBezTo>
                      <a:pt x="571" y="54"/>
                      <a:pt x="534" y="76"/>
                      <a:pt x="534" y="76"/>
                    </a:cubicBezTo>
                    <a:cubicBezTo>
                      <a:pt x="534" y="76"/>
                      <a:pt x="507" y="82"/>
                      <a:pt x="491" y="96"/>
                    </a:cubicBezTo>
                    <a:cubicBezTo>
                      <a:pt x="475" y="110"/>
                      <a:pt x="498" y="136"/>
                      <a:pt x="500" y="156"/>
                    </a:cubicBezTo>
                    <a:cubicBezTo>
                      <a:pt x="502" y="176"/>
                      <a:pt x="475" y="192"/>
                      <a:pt x="475" y="192"/>
                    </a:cubicBezTo>
                    <a:cubicBezTo>
                      <a:pt x="476" y="174"/>
                      <a:pt x="476" y="174"/>
                      <a:pt x="476" y="174"/>
                    </a:cubicBezTo>
                    <a:cubicBezTo>
                      <a:pt x="476" y="174"/>
                      <a:pt x="458" y="169"/>
                      <a:pt x="452" y="159"/>
                    </a:cubicBezTo>
                    <a:cubicBezTo>
                      <a:pt x="446" y="149"/>
                      <a:pt x="462" y="131"/>
                      <a:pt x="469" y="122"/>
                    </a:cubicBezTo>
                    <a:cubicBezTo>
                      <a:pt x="476" y="113"/>
                      <a:pt x="475" y="97"/>
                      <a:pt x="475" y="85"/>
                    </a:cubicBezTo>
                    <a:cubicBezTo>
                      <a:pt x="475" y="73"/>
                      <a:pt x="464" y="58"/>
                      <a:pt x="464" y="58"/>
                    </a:cubicBezTo>
                    <a:cubicBezTo>
                      <a:pt x="464" y="58"/>
                      <a:pt x="481" y="48"/>
                      <a:pt x="486" y="47"/>
                    </a:cubicBezTo>
                    <a:cubicBezTo>
                      <a:pt x="491" y="46"/>
                      <a:pt x="506" y="42"/>
                      <a:pt x="507" y="21"/>
                    </a:cubicBezTo>
                    <a:cubicBezTo>
                      <a:pt x="508" y="0"/>
                      <a:pt x="466" y="16"/>
                      <a:pt x="460" y="17"/>
                    </a:cubicBezTo>
                    <a:cubicBezTo>
                      <a:pt x="454" y="18"/>
                      <a:pt x="454" y="38"/>
                      <a:pt x="447" y="45"/>
                    </a:cubicBezTo>
                    <a:cubicBezTo>
                      <a:pt x="440" y="52"/>
                      <a:pt x="429" y="45"/>
                      <a:pt x="422" y="46"/>
                    </a:cubicBezTo>
                    <a:cubicBezTo>
                      <a:pt x="415" y="47"/>
                      <a:pt x="401" y="70"/>
                      <a:pt x="401" y="70"/>
                    </a:cubicBezTo>
                    <a:cubicBezTo>
                      <a:pt x="376" y="74"/>
                      <a:pt x="376" y="74"/>
                      <a:pt x="376" y="74"/>
                    </a:cubicBezTo>
                    <a:cubicBezTo>
                      <a:pt x="376" y="74"/>
                      <a:pt x="370" y="65"/>
                      <a:pt x="363" y="69"/>
                    </a:cubicBezTo>
                    <a:cubicBezTo>
                      <a:pt x="356" y="74"/>
                      <a:pt x="356" y="86"/>
                      <a:pt x="356" y="86"/>
                    </a:cubicBezTo>
                    <a:cubicBezTo>
                      <a:pt x="356" y="86"/>
                      <a:pt x="351" y="100"/>
                      <a:pt x="344" y="101"/>
                    </a:cubicBezTo>
                    <a:cubicBezTo>
                      <a:pt x="337" y="103"/>
                      <a:pt x="345" y="92"/>
                      <a:pt x="345" y="92"/>
                    </a:cubicBezTo>
                    <a:cubicBezTo>
                      <a:pt x="345" y="92"/>
                      <a:pt x="339" y="87"/>
                      <a:pt x="335" y="87"/>
                    </a:cubicBezTo>
                    <a:cubicBezTo>
                      <a:pt x="332" y="87"/>
                      <a:pt x="317" y="91"/>
                      <a:pt x="312" y="94"/>
                    </a:cubicBezTo>
                    <a:cubicBezTo>
                      <a:pt x="307" y="98"/>
                      <a:pt x="292" y="112"/>
                      <a:pt x="288" y="119"/>
                    </a:cubicBezTo>
                    <a:cubicBezTo>
                      <a:pt x="285" y="126"/>
                      <a:pt x="293" y="135"/>
                      <a:pt x="293" y="135"/>
                    </a:cubicBezTo>
                    <a:cubicBezTo>
                      <a:pt x="282" y="155"/>
                      <a:pt x="282" y="155"/>
                      <a:pt x="282" y="155"/>
                    </a:cubicBezTo>
                    <a:cubicBezTo>
                      <a:pt x="289" y="171"/>
                      <a:pt x="289" y="171"/>
                      <a:pt x="289" y="171"/>
                    </a:cubicBezTo>
                    <a:cubicBezTo>
                      <a:pt x="289" y="171"/>
                      <a:pt x="273" y="172"/>
                      <a:pt x="267" y="175"/>
                    </a:cubicBezTo>
                    <a:cubicBezTo>
                      <a:pt x="261" y="177"/>
                      <a:pt x="255" y="191"/>
                      <a:pt x="252" y="198"/>
                    </a:cubicBezTo>
                    <a:cubicBezTo>
                      <a:pt x="248" y="205"/>
                      <a:pt x="234" y="207"/>
                      <a:pt x="234" y="207"/>
                    </a:cubicBezTo>
                    <a:cubicBezTo>
                      <a:pt x="220" y="213"/>
                      <a:pt x="220" y="213"/>
                      <a:pt x="220" y="213"/>
                    </a:cubicBezTo>
                    <a:cubicBezTo>
                      <a:pt x="228" y="229"/>
                      <a:pt x="228" y="229"/>
                      <a:pt x="228" y="229"/>
                    </a:cubicBezTo>
                    <a:cubicBezTo>
                      <a:pt x="228" y="229"/>
                      <a:pt x="231" y="252"/>
                      <a:pt x="223" y="254"/>
                    </a:cubicBezTo>
                    <a:cubicBezTo>
                      <a:pt x="215" y="256"/>
                      <a:pt x="221" y="246"/>
                      <a:pt x="220" y="236"/>
                    </a:cubicBezTo>
                    <a:cubicBezTo>
                      <a:pt x="218" y="227"/>
                      <a:pt x="198" y="215"/>
                      <a:pt x="198" y="215"/>
                    </a:cubicBezTo>
                    <a:cubicBezTo>
                      <a:pt x="198" y="215"/>
                      <a:pt x="194" y="221"/>
                      <a:pt x="194" y="228"/>
                    </a:cubicBezTo>
                    <a:cubicBezTo>
                      <a:pt x="194" y="235"/>
                      <a:pt x="207" y="242"/>
                      <a:pt x="207" y="242"/>
                    </a:cubicBezTo>
                    <a:cubicBezTo>
                      <a:pt x="207" y="242"/>
                      <a:pt x="207" y="259"/>
                      <a:pt x="197" y="267"/>
                    </a:cubicBezTo>
                    <a:cubicBezTo>
                      <a:pt x="188" y="275"/>
                      <a:pt x="181" y="265"/>
                      <a:pt x="181" y="265"/>
                    </a:cubicBezTo>
                    <a:cubicBezTo>
                      <a:pt x="171" y="286"/>
                      <a:pt x="171" y="286"/>
                      <a:pt x="171" y="286"/>
                    </a:cubicBezTo>
                    <a:cubicBezTo>
                      <a:pt x="179" y="301"/>
                      <a:pt x="179" y="301"/>
                      <a:pt x="179" y="301"/>
                    </a:cubicBezTo>
                    <a:cubicBezTo>
                      <a:pt x="179" y="308"/>
                      <a:pt x="179" y="308"/>
                      <a:pt x="179" y="308"/>
                    </a:cubicBezTo>
                    <a:cubicBezTo>
                      <a:pt x="179" y="308"/>
                      <a:pt x="186" y="313"/>
                      <a:pt x="192" y="325"/>
                    </a:cubicBezTo>
                    <a:cubicBezTo>
                      <a:pt x="198" y="337"/>
                      <a:pt x="182" y="338"/>
                      <a:pt x="182" y="338"/>
                    </a:cubicBezTo>
                    <a:cubicBezTo>
                      <a:pt x="192" y="353"/>
                      <a:pt x="192" y="353"/>
                      <a:pt x="192" y="353"/>
                    </a:cubicBezTo>
                    <a:cubicBezTo>
                      <a:pt x="197" y="375"/>
                      <a:pt x="197" y="375"/>
                      <a:pt x="197" y="375"/>
                    </a:cubicBezTo>
                    <a:cubicBezTo>
                      <a:pt x="182" y="378"/>
                      <a:pt x="182" y="378"/>
                      <a:pt x="182" y="378"/>
                    </a:cubicBezTo>
                    <a:cubicBezTo>
                      <a:pt x="192" y="391"/>
                      <a:pt x="192" y="391"/>
                      <a:pt x="192" y="391"/>
                    </a:cubicBezTo>
                    <a:cubicBezTo>
                      <a:pt x="192" y="431"/>
                      <a:pt x="192" y="431"/>
                      <a:pt x="192" y="431"/>
                    </a:cubicBezTo>
                    <a:cubicBezTo>
                      <a:pt x="192" y="431"/>
                      <a:pt x="179" y="441"/>
                      <a:pt x="179" y="454"/>
                    </a:cubicBezTo>
                    <a:cubicBezTo>
                      <a:pt x="179" y="467"/>
                      <a:pt x="196" y="467"/>
                      <a:pt x="197" y="482"/>
                    </a:cubicBezTo>
                    <a:cubicBezTo>
                      <a:pt x="198" y="497"/>
                      <a:pt x="170" y="514"/>
                      <a:pt x="170" y="514"/>
                    </a:cubicBezTo>
                    <a:cubicBezTo>
                      <a:pt x="179" y="522"/>
                      <a:pt x="179" y="522"/>
                      <a:pt x="179" y="522"/>
                    </a:cubicBezTo>
                    <a:cubicBezTo>
                      <a:pt x="160" y="539"/>
                      <a:pt x="160" y="539"/>
                      <a:pt x="160" y="539"/>
                    </a:cubicBezTo>
                    <a:cubicBezTo>
                      <a:pt x="160" y="539"/>
                      <a:pt x="139" y="539"/>
                      <a:pt x="131" y="548"/>
                    </a:cubicBezTo>
                    <a:cubicBezTo>
                      <a:pt x="123" y="558"/>
                      <a:pt x="131" y="580"/>
                      <a:pt x="131" y="580"/>
                    </a:cubicBezTo>
                    <a:cubicBezTo>
                      <a:pt x="131" y="580"/>
                      <a:pt x="106" y="572"/>
                      <a:pt x="105" y="586"/>
                    </a:cubicBezTo>
                    <a:cubicBezTo>
                      <a:pt x="105" y="588"/>
                      <a:pt x="105" y="590"/>
                      <a:pt x="105" y="592"/>
                    </a:cubicBezTo>
                    <a:cubicBezTo>
                      <a:pt x="106" y="602"/>
                      <a:pt x="112" y="606"/>
                      <a:pt x="108" y="615"/>
                    </a:cubicBezTo>
                    <a:cubicBezTo>
                      <a:pt x="105" y="624"/>
                      <a:pt x="75" y="629"/>
                      <a:pt x="75" y="629"/>
                    </a:cubicBezTo>
                    <a:cubicBezTo>
                      <a:pt x="73" y="619"/>
                      <a:pt x="73" y="619"/>
                      <a:pt x="73" y="619"/>
                    </a:cubicBezTo>
                    <a:cubicBezTo>
                      <a:pt x="73" y="619"/>
                      <a:pt x="53" y="630"/>
                      <a:pt x="51" y="638"/>
                    </a:cubicBezTo>
                    <a:cubicBezTo>
                      <a:pt x="48" y="646"/>
                      <a:pt x="58" y="656"/>
                      <a:pt x="56" y="669"/>
                    </a:cubicBezTo>
                    <a:cubicBezTo>
                      <a:pt x="55" y="682"/>
                      <a:pt x="42" y="681"/>
                      <a:pt x="38" y="689"/>
                    </a:cubicBezTo>
                    <a:cubicBezTo>
                      <a:pt x="33" y="697"/>
                      <a:pt x="46" y="711"/>
                      <a:pt x="46" y="711"/>
                    </a:cubicBezTo>
                    <a:cubicBezTo>
                      <a:pt x="34" y="711"/>
                      <a:pt x="34" y="711"/>
                      <a:pt x="34" y="711"/>
                    </a:cubicBezTo>
                    <a:cubicBezTo>
                      <a:pt x="33" y="722"/>
                      <a:pt x="33" y="722"/>
                      <a:pt x="33" y="722"/>
                    </a:cubicBezTo>
                    <a:cubicBezTo>
                      <a:pt x="10" y="736"/>
                      <a:pt x="10" y="736"/>
                      <a:pt x="10" y="736"/>
                    </a:cubicBezTo>
                    <a:cubicBezTo>
                      <a:pt x="26" y="746"/>
                      <a:pt x="26" y="746"/>
                      <a:pt x="26" y="746"/>
                    </a:cubicBezTo>
                    <a:cubicBezTo>
                      <a:pt x="15" y="765"/>
                      <a:pt x="15" y="765"/>
                      <a:pt x="15" y="765"/>
                    </a:cubicBezTo>
                    <a:cubicBezTo>
                      <a:pt x="15" y="765"/>
                      <a:pt x="26" y="768"/>
                      <a:pt x="25" y="779"/>
                    </a:cubicBezTo>
                    <a:cubicBezTo>
                      <a:pt x="23" y="790"/>
                      <a:pt x="10" y="793"/>
                      <a:pt x="10" y="793"/>
                    </a:cubicBezTo>
                    <a:cubicBezTo>
                      <a:pt x="19" y="799"/>
                      <a:pt x="19" y="799"/>
                      <a:pt x="19" y="799"/>
                    </a:cubicBezTo>
                    <a:cubicBezTo>
                      <a:pt x="19" y="799"/>
                      <a:pt x="7" y="813"/>
                      <a:pt x="29" y="820"/>
                    </a:cubicBezTo>
                    <a:cubicBezTo>
                      <a:pt x="52" y="827"/>
                      <a:pt x="55" y="806"/>
                      <a:pt x="55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80" y="819"/>
                      <a:pt x="71" y="838"/>
                      <a:pt x="68" y="850"/>
                    </a:cubicBezTo>
                    <a:cubicBezTo>
                      <a:pt x="66" y="862"/>
                      <a:pt x="43" y="863"/>
                      <a:pt x="43" y="863"/>
                    </a:cubicBezTo>
                    <a:cubicBezTo>
                      <a:pt x="43" y="863"/>
                      <a:pt x="17" y="891"/>
                      <a:pt x="9" y="898"/>
                    </a:cubicBezTo>
                    <a:cubicBezTo>
                      <a:pt x="1" y="905"/>
                      <a:pt x="0" y="916"/>
                      <a:pt x="0" y="929"/>
                    </a:cubicBezTo>
                    <a:cubicBezTo>
                      <a:pt x="0" y="942"/>
                      <a:pt x="12" y="939"/>
                      <a:pt x="12" y="939"/>
                    </a:cubicBezTo>
                    <a:cubicBezTo>
                      <a:pt x="9" y="957"/>
                      <a:pt x="9" y="957"/>
                      <a:pt x="9" y="957"/>
                    </a:cubicBezTo>
                    <a:cubicBezTo>
                      <a:pt x="9" y="957"/>
                      <a:pt x="26" y="967"/>
                      <a:pt x="27" y="979"/>
                    </a:cubicBezTo>
                    <a:cubicBezTo>
                      <a:pt x="28" y="991"/>
                      <a:pt x="8" y="992"/>
                      <a:pt x="8" y="1006"/>
                    </a:cubicBezTo>
                    <a:cubicBezTo>
                      <a:pt x="8" y="1020"/>
                      <a:pt x="42" y="1022"/>
                      <a:pt x="51" y="1027"/>
                    </a:cubicBezTo>
                    <a:cubicBezTo>
                      <a:pt x="59" y="1032"/>
                      <a:pt x="82" y="1064"/>
                      <a:pt x="85" y="1069"/>
                    </a:cubicBezTo>
                    <a:cubicBezTo>
                      <a:pt x="87" y="1073"/>
                      <a:pt x="99" y="1093"/>
                      <a:pt x="99" y="1099"/>
                    </a:cubicBezTo>
                    <a:cubicBezTo>
                      <a:pt x="99" y="1105"/>
                      <a:pt x="123" y="1131"/>
                      <a:pt x="126" y="1137"/>
                    </a:cubicBezTo>
                    <a:cubicBezTo>
                      <a:pt x="130" y="1143"/>
                      <a:pt x="164" y="1197"/>
                      <a:pt x="164" y="1197"/>
                    </a:cubicBezTo>
                    <a:cubicBezTo>
                      <a:pt x="169" y="1222"/>
                      <a:pt x="169" y="1222"/>
                      <a:pt x="169" y="1222"/>
                    </a:cubicBezTo>
                    <a:cubicBezTo>
                      <a:pt x="169" y="1222"/>
                      <a:pt x="197" y="1277"/>
                      <a:pt x="197" y="1284"/>
                    </a:cubicBezTo>
                    <a:cubicBezTo>
                      <a:pt x="197" y="1291"/>
                      <a:pt x="205" y="1291"/>
                      <a:pt x="214" y="1297"/>
                    </a:cubicBezTo>
                    <a:cubicBezTo>
                      <a:pt x="222" y="1303"/>
                      <a:pt x="218" y="1310"/>
                      <a:pt x="220" y="1322"/>
                    </a:cubicBezTo>
                    <a:cubicBezTo>
                      <a:pt x="221" y="1333"/>
                      <a:pt x="255" y="1374"/>
                      <a:pt x="267" y="1390"/>
                    </a:cubicBezTo>
                    <a:cubicBezTo>
                      <a:pt x="279" y="1407"/>
                      <a:pt x="270" y="1429"/>
                      <a:pt x="270" y="1437"/>
                    </a:cubicBezTo>
                    <a:cubicBezTo>
                      <a:pt x="270" y="1446"/>
                      <a:pt x="293" y="1471"/>
                      <a:pt x="304" y="1478"/>
                    </a:cubicBezTo>
                    <a:cubicBezTo>
                      <a:pt x="314" y="1485"/>
                      <a:pt x="324" y="1501"/>
                      <a:pt x="332" y="1510"/>
                    </a:cubicBezTo>
                    <a:cubicBezTo>
                      <a:pt x="340" y="1518"/>
                      <a:pt x="386" y="1536"/>
                      <a:pt x="400" y="1544"/>
                    </a:cubicBezTo>
                    <a:cubicBezTo>
                      <a:pt x="415" y="1552"/>
                      <a:pt x="442" y="1558"/>
                      <a:pt x="463" y="1576"/>
                    </a:cubicBezTo>
                    <a:cubicBezTo>
                      <a:pt x="484" y="1594"/>
                      <a:pt x="516" y="1614"/>
                      <a:pt x="516" y="1614"/>
                    </a:cubicBezTo>
                    <a:cubicBezTo>
                      <a:pt x="522" y="1629"/>
                      <a:pt x="522" y="1629"/>
                      <a:pt x="522" y="1629"/>
                    </a:cubicBezTo>
                    <a:cubicBezTo>
                      <a:pt x="522" y="1629"/>
                      <a:pt x="533" y="1637"/>
                      <a:pt x="540" y="1643"/>
                    </a:cubicBezTo>
                    <a:cubicBezTo>
                      <a:pt x="547" y="1649"/>
                      <a:pt x="574" y="1667"/>
                      <a:pt x="574" y="1667"/>
                    </a:cubicBezTo>
                    <a:cubicBezTo>
                      <a:pt x="574" y="1668"/>
                      <a:pt x="574" y="1668"/>
                      <a:pt x="574" y="1668"/>
                    </a:cubicBezTo>
                    <a:cubicBezTo>
                      <a:pt x="573" y="1694"/>
                      <a:pt x="573" y="1694"/>
                      <a:pt x="573" y="1694"/>
                    </a:cubicBezTo>
                    <a:cubicBezTo>
                      <a:pt x="573" y="1694"/>
                      <a:pt x="586" y="1721"/>
                      <a:pt x="592" y="1741"/>
                    </a:cubicBezTo>
                    <a:cubicBezTo>
                      <a:pt x="598" y="1761"/>
                      <a:pt x="597" y="1791"/>
                      <a:pt x="597" y="1804"/>
                    </a:cubicBezTo>
                    <a:cubicBezTo>
                      <a:pt x="597" y="1817"/>
                      <a:pt x="605" y="1828"/>
                      <a:pt x="606" y="1851"/>
                    </a:cubicBezTo>
                    <a:cubicBezTo>
                      <a:pt x="607" y="1875"/>
                      <a:pt x="607" y="1912"/>
                      <a:pt x="607" y="1912"/>
                    </a:cubicBezTo>
                    <a:cubicBezTo>
                      <a:pt x="593" y="1920"/>
                      <a:pt x="593" y="1920"/>
                      <a:pt x="593" y="1920"/>
                    </a:cubicBezTo>
                    <a:cubicBezTo>
                      <a:pt x="596" y="1940"/>
                      <a:pt x="596" y="1940"/>
                      <a:pt x="596" y="1940"/>
                    </a:cubicBezTo>
                    <a:cubicBezTo>
                      <a:pt x="611" y="1949"/>
                      <a:pt x="611" y="1949"/>
                      <a:pt x="611" y="1949"/>
                    </a:cubicBezTo>
                    <a:cubicBezTo>
                      <a:pt x="605" y="2011"/>
                      <a:pt x="605" y="2011"/>
                      <a:pt x="605" y="2011"/>
                    </a:cubicBezTo>
                    <a:cubicBezTo>
                      <a:pt x="620" y="2039"/>
                      <a:pt x="620" y="2039"/>
                      <a:pt x="620" y="2039"/>
                    </a:cubicBezTo>
                    <a:cubicBezTo>
                      <a:pt x="609" y="2052"/>
                      <a:pt x="609" y="2052"/>
                      <a:pt x="609" y="2052"/>
                    </a:cubicBezTo>
                    <a:cubicBezTo>
                      <a:pt x="615" y="2094"/>
                      <a:pt x="615" y="2094"/>
                      <a:pt x="615" y="2094"/>
                    </a:cubicBezTo>
                    <a:cubicBezTo>
                      <a:pt x="615" y="2094"/>
                      <a:pt x="622" y="2097"/>
                      <a:pt x="624" y="2114"/>
                    </a:cubicBezTo>
                    <a:cubicBezTo>
                      <a:pt x="626" y="2130"/>
                      <a:pt x="615" y="2131"/>
                      <a:pt x="615" y="2131"/>
                    </a:cubicBezTo>
                    <a:cubicBezTo>
                      <a:pt x="613" y="2153"/>
                      <a:pt x="613" y="2153"/>
                      <a:pt x="613" y="2153"/>
                    </a:cubicBezTo>
                    <a:cubicBezTo>
                      <a:pt x="620" y="2162"/>
                      <a:pt x="620" y="2162"/>
                      <a:pt x="620" y="2162"/>
                    </a:cubicBezTo>
                    <a:cubicBezTo>
                      <a:pt x="620" y="2162"/>
                      <a:pt x="613" y="2167"/>
                      <a:pt x="607" y="2181"/>
                    </a:cubicBezTo>
                    <a:cubicBezTo>
                      <a:pt x="601" y="2195"/>
                      <a:pt x="613" y="2193"/>
                      <a:pt x="613" y="2193"/>
                    </a:cubicBezTo>
                    <a:cubicBezTo>
                      <a:pt x="613" y="2193"/>
                      <a:pt x="617" y="2202"/>
                      <a:pt x="617" y="2213"/>
                    </a:cubicBezTo>
                    <a:cubicBezTo>
                      <a:pt x="617" y="2224"/>
                      <a:pt x="606" y="2221"/>
                      <a:pt x="606" y="2241"/>
                    </a:cubicBezTo>
                    <a:cubicBezTo>
                      <a:pt x="606" y="2262"/>
                      <a:pt x="622" y="2260"/>
                      <a:pt x="625" y="2270"/>
                    </a:cubicBezTo>
                    <a:cubicBezTo>
                      <a:pt x="629" y="2279"/>
                      <a:pt x="625" y="2303"/>
                      <a:pt x="625" y="2303"/>
                    </a:cubicBezTo>
                    <a:cubicBezTo>
                      <a:pt x="625" y="2303"/>
                      <a:pt x="618" y="2301"/>
                      <a:pt x="613" y="2303"/>
                    </a:cubicBezTo>
                    <a:cubicBezTo>
                      <a:pt x="609" y="2305"/>
                      <a:pt x="613" y="2322"/>
                      <a:pt x="620" y="2342"/>
                    </a:cubicBezTo>
                    <a:cubicBezTo>
                      <a:pt x="628" y="2362"/>
                      <a:pt x="639" y="2392"/>
                      <a:pt x="639" y="2392"/>
                    </a:cubicBezTo>
                    <a:cubicBezTo>
                      <a:pt x="639" y="2392"/>
                      <a:pt x="642" y="2406"/>
                      <a:pt x="649" y="2412"/>
                    </a:cubicBezTo>
                    <a:cubicBezTo>
                      <a:pt x="656" y="2418"/>
                      <a:pt x="652" y="2448"/>
                      <a:pt x="652" y="2448"/>
                    </a:cubicBezTo>
                    <a:cubicBezTo>
                      <a:pt x="649" y="2467"/>
                      <a:pt x="649" y="2467"/>
                      <a:pt x="649" y="2467"/>
                    </a:cubicBezTo>
                    <a:cubicBezTo>
                      <a:pt x="665" y="2484"/>
                      <a:pt x="665" y="2484"/>
                      <a:pt x="665" y="2484"/>
                    </a:cubicBezTo>
                    <a:cubicBezTo>
                      <a:pt x="665" y="2484"/>
                      <a:pt x="655" y="2511"/>
                      <a:pt x="655" y="2525"/>
                    </a:cubicBezTo>
                    <a:cubicBezTo>
                      <a:pt x="655" y="2539"/>
                      <a:pt x="655" y="2569"/>
                      <a:pt x="655" y="2569"/>
                    </a:cubicBezTo>
                    <a:cubicBezTo>
                      <a:pt x="639" y="2594"/>
                      <a:pt x="639" y="2594"/>
                      <a:pt x="639" y="2594"/>
                    </a:cubicBezTo>
                    <a:cubicBezTo>
                      <a:pt x="649" y="2601"/>
                      <a:pt x="649" y="2601"/>
                      <a:pt x="649" y="2601"/>
                    </a:cubicBezTo>
                    <a:cubicBezTo>
                      <a:pt x="649" y="2601"/>
                      <a:pt x="645" y="2617"/>
                      <a:pt x="645" y="2626"/>
                    </a:cubicBezTo>
                    <a:cubicBezTo>
                      <a:pt x="645" y="2634"/>
                      <a:pt x="639" y="2678"/>
                      <a:pt x="639" y="2678"/>
                    </a:cubicBezTo>
                    <a:cubicBezTo>
                      <a:pt x="629" y="2680"/>
                      <a:pt x="629" y="2680"/>
                      <a:pt x="629" y="2680"/>
                    </a:cubicBezTo>
                    <a:cubicBezTo>
                      <a:pt x="629" y="2694"/>
                      <a:pt x="629" y="2694"/>
                      <a:pt x="629" y="2694"/>
                    </a:cubicBezTo>
                    <a:cubicBezTo>
                      <a:pt x="645" y="2724"/>
                      <a:pt x="645" y="2724"/>
                      <a:pt x="645" y="2724"/>
                    </a:cubicBezTo>
                    <a:cubicBezTo>
                      <a:pt x="645" y="2724"/>
                      <a:pt x="645" y="2743"/>
                      <a:pt x="645" y="2753"/>
                    </a:cubicBezTo>
                    <a:cubicBezTo>
                      <a:pt x="645" y="2764"/>
                      <a:pt x="668" y="2771"/>
                      <a:pt x="674" y="2787"/>
                    </a:cubicBezTo>
                    <a:cubicBezTo>
                      <a:pt x="680" y="2802"/>
                      <a:pt x="671" y="2840"/>
                      <a:pt x="671" y="2840"/>
                    </a:cubicBezTo>
                    <a:cubicBezTo>
                      <a:pt x="680" y="2847"/>
                      <a:pt x="680" y="2847"/>
                      <a:pt x="680" y="2847"/>
                    </a:cubicBezTo>
                    <a:cubicBezTo>
                      <a:pt x="680" y="2847"/>
                      <a:pt x="680" y="2876"/>
                      <a:pt x="680" y="2888"/>
                    </a:cubicBezTo>
                    <a:cubicBezTo>
                      <a:pt x="680" y="2900"/>
                      <a:pt x="707" y="2908"/>
                      <a:pt x="707" y="2908"/>
                    </a:cubicBezTo>
                    <a:cubicBezTo>
                      <a:pt x="702" y="2921"/>
                      <a:pt x="702" y="2921"/>
                      <a:pt x="702" y="2921"/>
                    </a:cubicBezTo>
                    <a:cubicBezTo>
                      <a:pt x="729" y="2921"/>
                      <a:pt x="729" y="2921"/>
                      <a:pt x="729" y="2921"/>
                    </a:cubicBezTo>
                    <a:cubicBezTo>
                      <a:pt x="729" y="2901"/>
                      <a:pt x="729" y="2901"/>
                      <a:pt x="729" y="2901"/>
                    </a:cubicBezTo>
                    <a:cubicBezTo>
                      <a:pt x="729" y="2901"/>
                      <a:pt x="742" y="2911"/>
                      <a:pt x="750" y="2912"/>
                    </a:cubicBezTo>
                    <a:cubicBezTo>
                      <a:pt x="759" y="2913"/>
                      <a:pt x="759" y="2899"/>
                      <a:pt x="759" y="2899"/>
                    </a:cubicBezTo>
                    <a:cubicBezTo>
                      <a:pt x="765" y="2912"/>
                      <a:pt x="765" y="2912"/>
                      <a:pt x="765" y="2912"/>
                    </a:cubicBezTo>
                    <a:cubicBezTo>
                      <a:pt x="765" y="2912"/>
                      <a:pt x="748" y="2922"/>
                      <a:pt x="746" y="2933"/>
                    </a:cubicBezTo>
                    <a:cubicBezTo>
                      <a:pt x="743" y="2944"/>
                      <a:pt x="759" y="2932"/>
                      <a:pt x="766" y="2935"/>
                    </a:cubicBezTo>
                    <a:cubicBezTo>
                      <a:pt x="773" y="2939"/>
                      <a:pt x="771" y="2952"/>
                      <a:pt x="771" y="2952"/>
                    </a:cubicBezTo>
                    <a:cubicBezTo>
                      <a:pt x="752" y="2950"/>
                      <a:pt x="752" y="2950"/>
                      <a:pt x="752" y="2950"/>
                    </a:cubicBezTo>
                    <a:cubicBezTo>
                      <a:pt x="763" y="2963"/>
                      <a:pt x="763" y="2963"/>
                      <a:pt x="763" y="2963"/>
                    </a:cubicBezTo>
                    <a:cubicBezTo>
                      <a:pt x="756" y="2971"/>
                      <a:pt x="756" y="2971"/>
                      <a:pt x="756" y="2971"/>
                    </a:cubicBezTo>
                    <a:cubicBezTo>
                      <a:pt x="768" y="2989"/>
                      <a:pt x="768" y="2989"/>
                      <a:pt x="768" y="2989"/>
                    </a:cubicBezTo>
                    <a:cubicBezTo>
                      <a:pt x="768" y="2989"/>
                      <a:pt x="761" y="2997"/>
                      <a:pt x="754" y="3006"/>
                    </a:cubicBezTo>
                    <a:cubicBezTo>
                      <a:pt x="747" y="3016"/>
                      <a:pt x="785" y="3025"/>
                      <a:pt x="785" y="3025"/>
                    </a:cubicBezTo>
                    <a:cubicBezTo>
                      <a:pt x="785" y="3025"/>
                      <a:pt x="778" y="3031"/>
                      <a:pt x="773" y="3035"/>
                    </a:cubicBezTo>
                    <a:cubicBezTo>
                      <a:pt x="768" y="3038"/>
                      <a:pt x="775" y="3049"/>
                      <a:pt x="785" y="3054"/>
                    </a:cubicBezTo>
                    <a:cubicBezTo>
                      <a:pt x="794" y="3058"/>
                      <a:pt x="807" y="3055"/>
                      <a:pt x="807" y="3055"/>
                    </a:cubicBezTo>
                    <a:cubicBezTo>
                      <a:pt x="812" y="3079"/>
                      <a:pt x="812" y="3079"/>
                      <a:pt x="812" y="3079"/>
                    </a:cubicBezTo>
                    <a:cubicBezTo>
                      <a:pt x="812" y="3079"/>
                      <a:pt x="792" y="3092"/>
                      <a:pt x="787" y="3099"/>
                    </a:cubicBezTo>
                    <a:cubicBezTo>
                      <a:pt x="782" y="3106"/>
                      <a:pt x="801" y="3107"/>
                      <a:pt x="801" y="3107"/>
                    </a:cubicBezTo>
                    <a:cubicBezTo>
                      <a:pt x="801" y="3107"/>
                      <a:pt x="825" y="3112"/>
                      <a:pt x="825" y="3119"/>
                    </a:cubicBezTo>
                    <a:cubicBezTo>
                      <a:pt x="825" y="3126"/>
                      <a:pt x="810" y="3120"/>
                      <a:pt x="800" y="3115"/>
                    </a:cubicBezTo>
                    <a:cubicBezTo>
                      <a:pt x="791" y="3110"/>
                      <a:pt x="789" y="3125"/>
                      <a:pt x="789" y="3125"/>
                    </a:cubicBezTo>
                    <a:cubicBezTo>
                      <a:pt x="808" y="3129"/>
                      <a:pt x="808" y="3129"/>
                      <a:pt x="808" y="3129"/>
                    </a:cubicBezTo>
                    <a:cubicBezTo>
                      <a:pt x="794" y="3136"/>
                      <a:pt x="794" y="3136"/>
                      <a:pt x="794" y="3136"/>
                    </a:cubicBezTo>
                    <a:cubicBezTo>
                      <a:pt x="795" y="3153"/>
                      <a:pt x="795" y="3153"/>
                      <a:pt x="795" y="3153"/>
                    </a:cubicBezTo>
                    <a:cubicBezTo>
                      <a:pt x="795" y="3153"/>
                      <a:pt x="811" y="3145"/>
                      <a:pt x="804" y="3166"/>
                    </a:cubicBezTo>
                    <a:cubicBezTo>
                      <a:pt x="797" y="3187"/>
                      <a:pt x="787" y="3157"/>
                      <a:pt x="787" y="3157"/>
                    </a:cubicBezTo>
                    <a:cubicBezTo>
                      <a:pt x="763" y="3158"/>
                      <a:pt x="763" y="3158"/>
                      <a:pt x="763" y="3158"/>
                    </a:cubicBezTo>
                    <a:cubicBezTo>
                      <a:pt x="779" y="3151"/>
                      <a:pt x="779" y="3151"/>
                      <a:pt x="779" y="3151"/>
                    </a:cubicBezTo>
                    <a:cubicBezTo>
                      <a:pt x="779" y="3151"/>
                      <a:pt x="762" y="3133"/>
                      <a:pt x="759" y="3134"/>
                    </a:cubicBezTo>
                    <a:cubicBezTo>
                      <a:pt x="755" y="3135"/>
                      <a:pt x="758" y="3144"/>
                      <a:pt x="758" y="3144"/>
                    </a:cubicBezTo>
                    <a:cubicBezTo>
                      <a:pt x="752" y="3138"/>
                      <a:pt x="752" y="3138"/>
                      <a:pt x="752" y="3138"/>
                    </a:cubicBezTo>
                    <a:cubicBezTo>
                      <a:pt x="727" y="3145"/>
                      <a:pt x="727" y="3145"/>
                      <a:pt x="727" y="3145"/>
                    </a:cubicBezTo>
                    <a:cubicBezTo>
                      <a:pt x="749" y="3150"/>
                      <a:pt x="749" y="3150"/>
                      <a:pt x="749" y="3150"/>
                    </a:cubicBezTo>
                    <a:cubicBezTo>
                      <a:pt x="749" y="3150"/>
                      <a:pt x="745" y="3153"/>
                      <a:pt x="741" y="3159"/>
                    </a:cubicBezTo>
                    <a:cubicBezTo>
                      <a:pt x="737" y="3165"/>
                      <a:pt x="721" y="3171"/>
                      <a:pt x="720" y="3180"/>
                    </a:cubicBezTo>
                    <a:cubicBezTo>
                      <a:pt x="719" y="3190"/>
                      <a:pt x="739" y="3194"/>
                      <a:pt x="742" y="3192"/>
                    </a:cubicBezTo>
                    <a:cubicBezTo>
                      <a:pt x="746" y="3190"/>
                      <a:pt x="734" y="3181"/>
                      <a:pt x="734" y="3181"/>
                    </a:cubicBezTo>
                    <a:cubicBezTo>
                      <a:pt x="749" y="3178"/>
                      <a:pt x="749" y="3178"/>
                      <a:pt x="749" y="3178"/>
                    </a:cubicBezTo>
                    <a:cubicBezTo>
                      <a:pt x="749" y="3178"/>
                      <a:pt x="756" y="3183"/>
                      <a:pt x="760" y="3187"/>
                    </a:cubicBezTo>
                    <a:cubicBezTo>
                      <a:pt x="763" y="3192"/>
                      <a:pt x="787" y="3189"/>
                      <a:pt x="787" y="3189"/>
                    </a:cubicBezTo>
                    <a:cubicBezTo>
                      <a:pt x="787" y="3189"/>
                      <a:pt x="802" y="3196"/>
                      <a:pt x="808" y="3204"/>
                    </a:cubicBezTo>
                    <a:cubicBezTo>
                      <a:pt x="814" y="3212"/>
                      <a:pt x="795" y="3220"/>
                      <a:pt x="795" y="3220"/>
                    </a:cubicBezTo>
                    <a:cubicBezTo>
                      <a:pt x="801" y="3230"/>
                      <a:pt x="801" y="3230"/>
                      <a:pt x="801" y="3230"/>
                    </a:cubicBezTo>
                    <a:cubicBezTo>
                      <a:pt x="813" y="3226"/>
                      <a:pt x="813" y="3226"/>
                      <a:pt x="813" y="3226"/>
                    </a:cubicBezTo>
                    <a:cubicBezTo>
                      <a:pt x="813" y="3237"/>
                      <a:pt x="813" y="3237"/>
                      <a:pt x="813" y="3237"/>
                    </a:cubicBezTo>
                    <a:cubicBezTo>
                      <a:pt x="825" y="3242"/>
                      <a:pt x="825" y="3242"/>
                      <a:pt x="825" y="3242"/>
                    </a:cubicBezTo>
                    <a:cubicBezTo>
                      <a:pt x="830" y="3226"/>
                      <a:pt x="830" y="3226"/>
                      <a:pt x="830" y="3226"/>
                    </a:cubicBezTo>
                    <a:cubicBezTo>
                      <a:pt x="839" y="3242"/>
                      <a:pt x="839" y="3242"/>
                      <a:pt x="839" y="3242"/>
                    </a:cubicBezTo>
                    <a:cubicBezTo>
                      <a:pt x="839" y="3242"/>
                      <a:pt x="858" y="3242"/>
                      <a:pt x="856" y="3256"/>
                    </a:cubicBezTo>
                    <a:cubicBezTo>
                      <a:pt x="853" y="3270"/>
                      <a:pt x="831" y="3254"/>
                      <a:pt x="823" y="3252"/>
                    </a:cubicBezTo>
                    <a:cubicBezTo>
                      <a:pt x="814" y="3251"/>
                      <a:pt x="821" y="3265"/>
                      <a:pt x="821" y="3265"/>
                    </a:cubicBezTo>
                    <a:cubicBezTo>
                      <a:pt x="821" y="3265"/>
                      <a:pt x="842" y="3272"/>
                      <a:pt x="843" y="3287"/>
                    </a:cubicBezTo>
                    <a:cubicBezTo>
                      <a:pt x="844" y="3301"/>
                      <a:pt x="829" y="3296"/>
                      <a:pt x="829" y="3296"/>
                    </a:cubicBezTo>
                    <a:cubicBezTo>
                      <a:pt x="838" y="3308"/>
                      <a:pt x="838" y="3308"/>
                      <a:pt x="838" y="3308"/>
                    </a:cubicBezTo>
                    <a:cubicBezTo>
                      <a:pt x="847" y="3332"/>
                      <a:pt x="847" y="3332"/>
                      <a:pt x="847" y="3332"/>
                    </a:cubicBezTo>
                    <a:cubicBezTo>
                      <a:pt x="856" y="3303"/>
                      <a:pt x="856" y="3303"/>
                      <a:pt x="856" y="3303"/>
                    </a:cubicBezTo>
                    <a:cubicBezTo>
                      <a:pt x="856" y="3323"/>
                      <a:pt x="856" y="3323"/>
                      <a:pt x="856" y="3323"/>
                    </a:cubicBezTo>
                    <a:cubicBezTo>
                      <a:pt x="869" y="3339"/>
                      <a:pt x="869" y="3339"/>
                      <a:pt x="869" y="3339"/>
                    </a:cubicBezTo>
                    <a:cubicBezTo>
                      <a:pt x="853" y="3339"/>
                      <a:pt x="853" y="3339"/>
                      <a:pt x="853" y="3339"/>
                    </a:cubicBezTo>
                    <a:cubicBezTo>
                      <a:pt x="856" y="3352"/>
                      <a:pt x="856" y="3352"/>
                      <a:pt x="856" y="3352"/>
                    </a:cubicBezTo>
                    <a:cubicBezTo>
                      <a:pt x="871" y="3353"/>
                      <a:pt x="871" y="3353"/>
                      <a:pt x="871" y="3353"/>
                    </a:cubicBezTo>
                    <a:cubicBezTo>
                      <a:pt x="862" y="3361"/>
                      <a:pt x="862" y="3361"/>
                      <a:pt x="862" y="3361"/>
                    </a:cubicBezTo>
                    <a:cubicBezTo>
                      <a:pt x="882" y="3367"/>
                      <a:pt x="882" y="3367"/>
                      <a:pt x="882" y="3367"/>
                    </a:cubicBezTo>
                    <a:cubicBezTo>
                      <a:pt x="869" y="3375"/>
                      <a:pt x="869" y="3375"/>
                      <a:pt x="869" y="3375"/>
                    </a:cubicBezTo>
                    <a:cubicBezTo>
                      <a:pt x="888" y="3382"/>
                      <a:pt x="888" y="3382"/>
                      <a:pt x="888" y="3382"/>
                    </a:cubicBezTo>
                    <a:cubicBezTo>
                      <a:pt x="883" y="3392"/>
                      <a:pt x="883" y="3392"/>
                      <a:pt x="883" y="3392"/>
                    </a:cubicBezTo>
                    <a:cubicBezTo>
                      <a:pt x="895" y="3395"/>
                      <a:pt x="895" y="3395"/>
                      <a:pt x="895" y="3395"/>
                    </a:cubicBezTo>
                    <a:cubicBezTo>
                      <a:pt x="895" y="3395"/>
                      <a:pt x="897" y="3372"/>
                      <a:pt x="904" y="3384"/>
                    </a:cubicBezTo>
                    <a:cubicBezTo>
                      <a:pt x="911" y="3395"/>
                      <a:pt x="902" y="3401"/>
                      <a:pt x="896" y="3405"/>
                    </a:cubicBezTo>
                    <a:cubicBezTo>
                      <a:pt x="890" y="3408"/>
                      <a:pt x="896" y="3416"/>
                      <a:pt x="896" y="3416"/>
                    </a:cubicBezTo>
                    <a:cubicBezTo>
                      <a:pt x="916" y="3417"/>
                      <a:pt x="916" y="3417"/>
                      <a:pt x="916" y="3417"/>
                    </a:cubicBezTo>
                    <a:cubicBezTo>
                      <a:pt x="916" y="3417"/>
                      <a:pt x="917" y="3427"/>
                      <a:pt x="923" y="3432"/>
                    </a:cubicBezTo>
                    <a:cubicBezTo>
                      <a:pt x="929" y="3437"/>
                      <a:pt x="946" y="3446"/>
                      <a:pt x="946" y="3446"/>
                    </a:cubicBezTo>
                    <a:cubicBezTo>
                      <a:pt x="943" y="3424"/>
                      <a:pt x="943" y="3424"/>
                      <a:pt x="943" y="3424"/>
                    </a:cubicBezTo>
                    <a:cubicBezTo>
                      <a:pt x="943" y="3424"/>
                      <a:pt x="964" y="3432"/>
                      <a:pt x="980" y="3443"/>
                    </a:cubicBezTo>
                    <a:cubicBezTo>
                      <a:pt x="995" y="3453"/>
                      <a:pt x="982" y="3463"/>
                      <a:pt x="982" y="3463"/>
                    </a:cubicBezTo>
                    <a:cubicBezTo>
                      <a:pt x="993" y="3470"/>
                      <a:pt x="993" y="3470"/>
                      <a:pt x="993" y="3470"/>
                    </a:cubicBezTo>
                    <a:cubicBezTo>
                      <a:pt x="992" y="3483"/>
                      <a:pt x="992" y="3483"/>
                      <a:pt x="992" y="3483"/>
                    </a:cubicBezTo>
                    <a:cubicBezTo>
                      <a:pt x="1031" y="3483"/>
                      <a:pt x="1031" y="3483"/>
                      <a:pt x="1031" y="3483"/>
                    </a:cubicBezTo>
                    <a:cubicBezTo>
                      <a:pt x="1035" y="3490"/>
                      <a:pt x="1035" y="3490"/>
                      <a:pt x="1035" y="3490"/>
                    </a:cubicBezTo>
                    <a:cubicBezTo>
                      <a:pt x="1015" y="3490"/>
                      <a:pt x="1015" y="3490"/>
                      <a:pt x="1015" y="3490"/>
                    </a:cubicBezTo>
                    <a:cubicBezTo>
                      <a:pt x="1007" y="3498"/>
                      <a:pt x="1007" y="3498"/>
                      <a:pt x="1007" y="3498"/>
                    </a:cubicBezTo>
                    <a:cubicBezTo>
                      <a:pt x="994" y="3499"/>
                      <a:pt x="994" y="3499"/>
                      <a:pt x="994" y="3499"/>
                    </a:cubicBezTo>
                    <a:cubicBezTo>
                      <a:pt x="983" y="3511"/>
                      <a:pt x="983" y="3511"/>
                      <a:pt x="983" y="3511"/>
                    </a:cubicBezTo>
                    <a:cubicBezTo>
                      <a:pt x="1003" y="3514"/>
                      <a:pt x="1003" y="3514"/>
                      <a:pt x="1003" y="3514"/>
                    </a:cubicBezTo>
                    <a:cubicBezTo>
                      <a:pt x="999" y="3524"/>
                      <a:pt x="999" y="3524"/>
                      <a:pt x="999" y="3524"/>
                    </a:cubicBezTo>
                    <a:cubicBezTo>
                      <a:pt x="1015" y="3522"/>
                      <a:pt x="1015" y="3522"/>
                      <a:pt x="1015" y="3522"/>
                    </a:cubicBezTo>
                    <a:cubicBezTo>
                      <a:pt x="1017" y="3509"/>
                      <a:pt x="1017" y="3509"/>
                      <a:pt x="1017" y="3509"/>
                    </a:cubicBezTo>
                    <a:cubicBezTo>
                      <a:pt x="1032" y="3515"/>
                      <a:pt x="1032" y="3515"/>
                      <a:pt x="1032" y="3515"/>
                    </a:cubicBezTo>
                    <a:cubicBezTo>
                      <a:pt x="1032" y="3515"/>
                      <a:pt x="1050" y="3490"/>
                      <a:pt x="1059" y="3497"/>
                    </a:cubicBezTo>
                    <a:cubicBezTo>
                      <a:pt x="1069" y="3504"/>
                      <a:pt x="1040" y="3529"/>
                      <a:pt x="1040" y="3529"/>
                    </a:cubicBezTo>
                    <a:cubicBezTo>
                      <a:pt x="1040" y="3529"/>
                      <a:pt x="1037" y="3522"/>
                      <a:pt x="1028" y="3523"/>
                    </a:cubicBezTo>
                    <a:cubicBezTo>
                      <a:pt x="1020" y="3524"/>
                      <a:pt x="1025" y="3535"/>
                      <a:pt x="1025" y="3535"/>
                    </a:cubicBezTo>
                    <a:cubicBezTo>
                      <a:pt x="1013" y="3535"/>
                      <a:pt x="1013" y="3535"/>
                      <a:pt x="1013" y="3535"/>
                    </a:cubicBezTo>
                    <a:cubicBezTo>
                      <a:pt x="1004" y="3532"/>
                      <a:pt x="992" y="3543"/>
                      <a:pt x="992" y="3543"/>
                    </a:cubicBezTo>
                    <a:cubicBezTo>
                      <a:pt x="1001" y="3549"/>
                      <a:pt x="1001" y="3549"/>
                      <a:pt x="1001" y="3549"/>
                    </a:cubicBezTo>
                    <a:cubicBezTo>
                      <a:pt x="1003" y="3567"/>
                      <a:pt x="1003" y="3567"/>
                      <a:pt x="1003" y="3567"/>
                    </a:cubicBezTo>
                    <a:cubicBezTo>
                      <a:pt x="1023" y="3557"/>
                      <a:pt x="1023" y="3557"/>
                      <a:pt x="1023" y="3557"/>
                    </a:cubicBezTo>
                    <a:cubicBezTo>
                      <a:pt x="1023" y="3557"/>
                      <a:pt x="1028" y="3568"/>
                      <a:pt x="1034" y="3567"/>
                    </a:cubicBezTo>
                    <a:cubicBezTo>
                      <a:pt x="1039" y="3566"/>
                      <a:pt x="1040" y="3546"/>
                      <a:pt x="1049" y="3541"/>
                    </a:cubicBezTo>
                    <a:cubicBezTo>
                      <a:pt x="1058" y="3537"/>
                      <a:pt x="1057" y="3547"/>
                      <a:pt x="1057" y="3547"/>
                    </a:cubicBezTo>
                    <a:cubicBezTo>
                      <a:pt x="1057" y="3547"/>
                      <a:pt x="1072" y="3550"/>
                      <a:pt x="1087" y="3547"/>
                    </a:cubicBezTo>
                    <a:cubicBezTo>
                      <a:pt x="1101" y="3543"/>
                      <a:pt x="1071" y="3521"/>
                      <a:pt x="1071" y="3521"/>
                    </a:cubicBezTo>
                    <a:cubicBezTo>
                      <a:pt x="1071" y="3496"/>
                      <a:pt x="1071" y="3496"/>
                      <a:pt x="1071" y="3496"/>
                    </a:cubicBezTo>
                    <a:cubicBezTo>
                      <a:pt x="1096" y="3494"/>
                      <a:pt x="1096" y="3494"/>
                      <a:pt x="1096" y="3494"/>
                    </a:cubicBezTo>
                    <a:cubicBezTo>
                      <a:pt x="1094" y="3482"/>
                      <a:pt x="1094" y="3482"/>
                      <a:pt x="1094" y="3482"/>
                    </a:cubicBezTo>
                    <a:cubicBezTo>
                      <a:pt x="1110" y="3484"/>
                      <a:pt x="1110" y="3484"/>
                      <a:pt x="1110" y="3484"/>
                    </a:cubicBezTo>
                    <a:cubicBezTo>
                      <a:pt x="1115" y="3472"/>
                      <a:pt x="1115" y="3472"/>
                      <a:pt x="1115" y="3472"/>
                    </a:cubicBezTo>
                    <a:cubicBezTo>
                      <a:pt x="1112" y="3480"/>
                      <a:pt x="1112" y="3480"/>
                      <a:pt x="1112" y="3480"/>
                    </a:cubicBezTo>
                    <a:cubicBezTo>
                      <a:pt x="1117" y="3468"/>
                      <a:pt x="1117" y="3468"/>
                      <a:pt x="1117" y="3468"/>
                    </a:cubicBezTo>
                    <a:cubicBezTo>
                      <a:pt x="1124" y="3458"/>
                      <a:pt x="1153" y="3477"/>
                      <a:pt x="1153" y="3477"/>
                    </a:cubicBezTo>
                    <a:cubicBezTo>
                      <a:pt x="1126" y="3440"/>
                      <a:pt x="1126" y="3440"/>
                      <a:pt x="1126" y="3440"/>
                    </a:cubicBezTo>
                    <a:cubicBezTo>
                      <a:pt x="1113" y="3441"/>
                      <a:pt x="1113" y="3441"/>
                      <a:pt x="1113" y="3441"/>
                    </a:cubicBezTo>
                    <a:cubicBezTo>
                      <a:pt x="1116" y="3431"/>
                      <a:pt x="1116" y="3431"/>
                      <a:pt x="1116" y="3431"/>
                    </a:cubicBezTo>
                    <a:cubicBezTo>
                      <a:pt x="1092" y="3414"/>
                      <a:pt x="1092" y="3414"/>
                      <a:pt x="1092" y="3414"/>
                    </a:cubicBezTo>
                    <a:cubicBezTo>
                      <a:pt x="1093" y="3390"/>
                      <a:pt x="1093" y="3390"/>
                      <a:pt x="1093" y="3390"/>
                    </a:cubicBezTo>
                    <a:cubicBezTo>
                      <a:pt x="1084" y="3386"/>
                      <a:pt x="1084" y="3386"/>
                      <a:pt x="1084" y="3386"/>
                    </a:cubicBezTo>
                    <a:cubicBezTo>
                      <a:pt x="1089" y="3374"/>
                      <a:pt x="1089" y="3374"/>
                      <a:pt x="1089" y="3374"/>
                    </a:cubicBezTo>
                    <a:cubicBezTo>
                      <a:pt x="1089" y="3374"/>
                      <a:pt x="1098" y="3374"/>
                      <a:pt x="1101" y="3366"/>
                    </a:cubicBezTo>
                    <a:cubicBezTo>
                      <a:pt x="1105" y="3358"/>
                      <a:pt x="1075" y="3358"/>
                      <a:pt x="1075" y="3358"/>
                    </a:cubicBezTo>
                    <a:cubicBezTo>
                      <a:pt x="1087" y="3353"/>
                      <a:pt x="1087" y="3353"/>
                      <a:pt x="1087" y="3353"/>
                    </a:cubicBezTo>
                    <a:cubicBezTo>
                      <a:pt x="1083" y="3340"/>
                      <a:pt x="1083" y="3340"/>
                      <a:pt x="1083" y="3340"/>
                    </a:cubicBezTo>
                    <a:cubicBezTo>
                      <a:pt x="1099" y="3357"/>
                      <a:pt x="1099" y="3357"/>
                      <a:pt x="1099" y="3357"/>
                    </a:cubicBezTo>
                    <a:cubicBezTo>
                      <a:pt x="1099" y="3357"/>
                      <a:pt x="1113" y="3367"/>
                      <a:pt x="1123" y="3355"/>
                    </a:cubicBezTo>
                    <a:cubicBezTo>
                      <a:pt x="1133" y="3343"/>
                      <a:pt x="1115" y="3317"/>
                      <a:pt x="1116" y="3303"/>
                    </a:cubicBezTo>
                    <a:cubicBezTo>
                      <a:pt x="1117" y="3290"/>
                      <a:pt x="1160" y="3261"/>
                      <a:pt x="1163" y="3252"/>
                    </a:cubicBezTo>
                    <a:cubicBezTo>
                      <a:pt x="1167" y="3243"/>
                      <a:pt x="1142" y="3243"/>
                      <a:pt x="1142" y="3243"/>
                    </a:cubicBezTo>
                    <a:cubicBezTo>
                      <a:pt x="1158" y="3241"/>
                      <a:pt x="1158" y="3241"/>
                      <a:pt x="1158" y="3241"/>
                    </a:cubicBezTo>
                    <a:cubicBezTo>
                      <a:pt x="1158" y="3241"/>
                      <a:pt x="1159" y="3221"/>
                      <a:pt x="1151" y="3211"/>
                    </a:cubicBezTo>
                    <a:cubicBezTo>
                      <a:pt x="1143" y="3201"/>
                      <a:pt x="1131" y="3206"/>
                      <a:pt x="1131" y="3206"/>
                    </a:cubicBezTo>
                    <a:cubicBezTo>
                      <a:pt x="1119" y="3197"/>
                      <a:pt x="1119" y="3197"/>
                      <a:pt x="1119" y="3197"/>
                    </a:cubicBezTo>
                    <a:cubicBezTo>
                      <a:pt x="1106" y="3197"/>
                      <a:pt x="1106" y="3197"/>
                      <a:pt x="1106" y="3197"/>
                    </a:cubicBezTo>
                    <a:cubicBezTo>
                      <a:pt x="1106" y="3197"/>
                      <a:pt x="1066" y="3180"/>
                      <a:pt x="1054" y="3153"/>
                    </a:cubicBezTo>
                    <a:cubicBezTo>
                      <a:pt x="1041" y="3126"/>
                      <a:pt x="1061" y="3121"/>
                      <a:pt x="1061" y="3121"/>
                    </a:cubicBezTo>
                    <a:cubicBezTo>
                      <a:pt x="1067" y="3104"/>
                      <a:pt x="1067" y="3104"/>
                      <a:pt x="1067" y="3104"/>
                    </a:cubicBezTo>
                    <a:cubicBezTo>
                      <a:pt x="1076" y="3104"/>
                      <a:pt x="1076" y="3104"/>
                      <a:pt x="1076" y="3104"/>
                    </a:cubicBezTo>
                    <a:cubicBezTo>
                      <a:pt x="1082" y="3092"/>
                      <a:pt x="1082" y="3092"/>
                      <a:pt x="1082" y="3092"/>
                    </a:cubicBezTo>
                    <a:cubicBezTo>
                      <a:pt x="1118" y="3091"/>
                      <a:pt x="1118" y="3091"/>
                      <a:pt x="1118" y="3091"/>
                    </a:cubicBezTo>
                    <a:cubicBezTo>
                      <a:pt x="1110" y="3084"/>
                      <a:pt x="1110" y="3084"/>
                      <a:pt x="1110" y="3084"/>
                    </a:cubicBezTo>
                    <a:cubicBezTo>
                      <a:pt x="1109" y="3070"/>
                      <a:pt x="1109" y="3070"/>
                      <a:pt x="1109" y="3070"/>
                    </a:cubicBezTo>
                    <a:cubicBezTo>
                      <a:pt x="1118" y="3069"/>
                      <a:pt x="1118" y="3069"/>
                      <a:pt x="1118" y="3069"/>
                    </a:cubicBezTo>
                    <a:cubicBezTo>
                      <a:pt x="1118" y="3069"/>
                      <a:pt x="1123" y="3050"/>
                      <a:pt x="1115" y="3043"/>
                    </a:cubicBezTo>
                    <a:cubicBezTo>
                      <a:pt x="1107" y="3036"/>
                      <a:pt x="1098" y="3020"/>
                      <a:pt x="1105" y="3004"/>
                    </a:cubicBezTo>
                    <a:cubicBezTo>
                      <a:pt x="1111" y="2989"/>
                      <a:pt x="1131" y="2989"/>
                      <a:pt x="1131" y="2989"/>
                    </a:cubicBezTo>
                    <a:cubicBezTo>
                      <a:pt x="1131" y="2982"/>
                      <a:pt x="1131" y="2982"/>
                      <a:pt x="1131" y="2982"/>
                    </a:cubicBezTo>
                    <a:cubicBezTo>
                      <a:pt x="1131" y="2982"/>
                      <a:pt x="1114" y="2982"/>
                      <a:pt x="1106" y="2977"/>
                    </a:cubicBezTo>
                    <a:cubicBezTo>
                      <a:pt x="1098" y="2973"/>
                      <a:pt x="1107" y="2964"/>
                      <a:pt x="1115" y="2963"/>
                    </a:cubicBezTo>
                    <a:cubicBezTo>
                      <a:pt x="1123" y="2962"/>
                      <a:pt x="1137" y="2979"/>
                      <a:pt x="1144" y="2979"/>
                    </a:cubicBezTo>
                    <a:cubicBezTo>
                      <a:pt x="1151" y="2979"/>
                      <a:pt x="1160" y="2975"/>
                      <a:pt x="1161" y="2965"/>
                    </a:cubicBezTo>
                    <a:cubicBezTo>
                      <a:pt x="1162" y="2955"/>
                      <a:pt x="1149" y="2932"/>
                      <a:pt x="1136" y="2937"/>
                    </a:cubicBezTo>
                    <a:cubicBezTo>
                      <a:pt x="1124" y="2941"/>
                      <a:pt x="1143" y="2951"/>
                      <a:pt x="1131" y="2957"/>
                    </a:cubicBezTo>
                    <a:cubicBezTo>
                      <a:pt x="1118" y="2963"/>
                      <a:pt x="1106" y="2946"/>
                      <a:pt x="1106" y="2946"/>
                    </a:cubicBezTo>
                    <a:cubicBezTo>
                      <a:pt x="1106" y="2946"/>
                      <a:pt x="1082" y="2948"/>
                      <a:pt x="1079" y="2941"/>
                    </a:cubicBezTo>
                    <a:cubicBezTo>
                      <a:pt x="1075" y="2935"/>
                      <a:pt x="1079" y="2907"/>
                      <a:pt x="1079" y="2904"/>
                    </a:cubicBezTo>
                    <a:cubicBezTo>
                      <a:pt x="1079" y="2901"/>
                      <a:pt x="1062" y="2884"/>
                      <a:pt x="1066" y="2869"/>
                    </a:cubicBezTo>
                    <a:cubicBezTo>
                      <a:pt x="1071" y="2855"/>
                      <a:pt x="1084" y="2871"/>
                      <a:pt x="1099" y="2875"/>
                    </a:cubicBezTo>
                    <a:cubicBezTo>
                      <a:pt x="1114" y="2878"/>
                      <a:pt x="1131" y="2891"/>
                      <a:pt x="1140" y="2891"/>
                    </a:cubicBezTo>
                    <a:cubicBezTo>
                      <a:pt x="1149" y="2891"/>
                      <a:pt x="1182" y="2873"/>
                      <a:pt x="1190" y="2867"/>
                    </a:cubicBezTo>
                    <a:cubicBezTo>
                      <a:pt x="1198" y="2861"/>
                      <a:pt x="1165" y="2843"/>
                      <a:pt x="1165" y="2843"/>
                    </a:cubicBezTo>
                    <a:cubicBezTo>
                      <a:pt x="1164" y="2827"/>
                      <a:pt x="1164" y="2827"/>
                      <a:pt x="1164" y="2827"/>
                    </a:cubicBezTo>
                    <a:cubicBezTo>
                      <a:pt x="1164" y="2827"/>
                      <a:pt x="1173" y="2811"/>
                      <a:pt x="1176" y="2800"/>
                    </a:cubicBezTo>
                    <a:cubicBezTo>
                      <a:pt x="1178" y="2790"/>
                      <a:pt x="1155" y="2790"/>
                      <a:pt x="1155" y="2790"/>
                    </a:cubicBezTo>
                    <a:cubicBezTo>
                      <a:pt x="1153" y="2776"/>
                      <a:pt x="1153" y="2776"/>
                      <a:pt x="1153" y="2776"/>
                    </a:cubicBezTo>
                    <a:cubicBezTo>
                      <a:pt x="1153" y="2776"/>
                      <a:pt x="1145" y="2767"/>
                      <a:pt x="1152" y="2759"/>
                    </a:cubicBezTo>
                    <a:cubicBezTo>
                      <a:pt x="1159" y="2751"/>
                      <a:pt x="1169" y="2786"/>
                      <a:pt x="1169" y="2786"/>
                    </a:cubicBezTo>
                    <a:cubicBezTo>
                      <a:pt x="1177" y="2785"/>
                      <a:pt x="1177" y="2785"/>
                      <a:pt x="1177" y="2785"/>
                    </a:cubicBezTo>
                    <a:cubicBezTo>
                      <a:pt x="1172" y="2771"/>
                      <a:pt x="1172" y="2771"/>
                      <a:pt x="1172" y="2771"/>
                    </a:cubicBezTo>
                    <a:cubicBezTo>
                      <a:pt x="1226" y="2778"/>
                      <a:pt x="1226" y="2778"/>
                      <a:pt x="1226" y="2778"/>
                    </a:cubicBezTo>
                    <a:cubicBezTo>
                      <a:pt x="1229" y="2772"/>
                      <a:pt x="1229" y="2772"/>
                      <a:pt x="1229" y="2772"/>
                    </a:cubicBezTo>
                    <a:cubicBezTo>
                      <a:pt x="1229" y="2772"/>
                      <a:pt x="1242" y="2764"/>
                      <a:pt x="1270" y="2761"/>
                    </a:cubicBezTo>
                    <a:cubicBezTo>
                      <a:pt x="1299" y="2758"/>
                      <a:pt x="1351" y="2733"/>
                      <a:pt x="1351" y="2733"/>
                    </a:cubicBezTo>
                    <a:cubicBezTo>
                      <a:pt x="1348" y="2707"/>
                      <a:pt x="1348" y="2707"/>
                      <a:pt x="1348" y="2707"/>
                    </a:cubicBezTo>
                    <a:cubicBezTo>
                      <a:pt x="1363" y="2699"/>
                      <a:pt x="1363" y="2699"/>
                      <a:pt x="1363" y="2699"/>
                    </a:cubicBezTo>
                    <a:cubicBezTo>
                      <a:pt x="1371" y="2666"/>
                      <a:pt x="1371" y="2666"/>
                      <a:pt x="1371" y="2666"/>
                    </a:cubicBezTo>
                    <a:cubicBezTo>
                      <a:pt x="1364" y="2649"/>
                      <a:pt x="1364" y="2649"/>
                      <a:pt x="1364" y="2649"/>
                    </a:cubicBezTo>
                    <a:cubicBezTo>
                      <a:pt x="1364" y="2631"/>
                      <a:pt x="1364" y="2631"/>
                      <a:pt x="1364" y="2631"/>
                    </a:cubicBezTo>
                    <a:cubicBezTo>
                      <a:pt x="1364" y="2631"/>
                      <a:pt x="1353" y="2622"/>
                      <a:pt x="1342" y="2618"/>
                    </a:cubicBezTo>
                    <a:cubicBezTo>
                      <a:pt x="1336" y="2616"/>
                      <a:pt x="1329" y="2621"/>
                      <a:pt x="1324" y="2617"/>
                    </a:cubicBezTo>
                    <a:cubicBezTo>
                      <a:pt x="1316" y="2611"/>
                      <a:pt x="1330" y="2605"/>
                      <a:pt x="1333" y="2600"/>
                    </a:cubicBezTo>
                    <a:cubicBezTo>
                      <a:pt x="1337" y="2593"/>
                      <a:pt x="1332" y="2587"/>
                      <a:pt x="1332" y="2579"/>
                    </a:cubicBezTo>
                    <a:cubicBezTo>
                      <a:pt x="1332" y="2564"/>
                      <a:pt x="1299" y="2559"/>
                      <a:pt x="1276" y="2548"/>
                    </a:cubicBezTo>
                    <a:cubicBezTo>
                      <a:pt x="1253" y="2537"/>
                      <a:pt x="1253" y="2526"/>
                      <a:pt x="1263" y="2512"/>
                    </a:cubicBezTo>
                    <a:cubicBezTo>
                      <a:pt x="1264" y="2511"/>
                      <a:pt x="1264" y="2510"/>
                      <a:pt x="1265" y="2510"/>
                    </a:cubicBezTo>
                    <a:cubicBezTo>
                      <a:pt x="1245" y="2485"/>
                      <a:pt x="1245" y="2485"/>
                      <a:pt x="1245" y="2485"/>
                    </a:cubicBezTo>
                    <a:cubicBezTo>
                      <a:pt x="1265" y="2510"/>
                      <a:pt x="1265" y="2510"/>
                      <a:pt x="1265" y="2510"/>
                    </a:cubicBezTo>
                    <a:cubicBezTo>
                      <a:pt x="1273" y="2504"/>
                      <a:pt x="1287" y="2522"/>
                      <a:pt x="1292" y="2529"/>
                    </a:cubicBezTo>
                    <a:cubicBezTo>
                      <a:pt x="1292" y="2529"/>
                      <a:pt x="1292" y="2529"/>
                      <a:pt x="1292" y="2529"/>
                    </a:cubicBezTo>
                    <a:cubicBezTo>
                      <a:pt x="1293" y="2531"/>
                      <a:pt x="1294" y="2533"/>
                      <a:pt x="1294" y="2533"/>
                    </a:cubicBezTo>
                    <a:cubicBezTo>
                      <a:pt x="1326" y="2533"/>
                      <a:pt x="1326" y="2533"/>
                      <a:pt x="1326" y="2533"/>
                    </a:cubicBezTo>
                    <a:cubicBezTo>
                      <a:pt x="1333" y="2544"/>
                      <a:pt x="1333" y="2544"/>
                      <a:pt x="1333" y="2544"/>
                    </a:cubicBezTo>
                    <a:cubicBezTo>
                      <a:pt x="1333" y="2544"/>
                      <a:pt x="1360" y="2543"/>
                      <a:pt x="1393" y="2548"/>
                    </a:cubicBezTo>
                    <a:cubicBezTo>
                      <a:pt x="1426" y="2553"/>
                      <a:pt x="1445" y="2552"/>
                      <a:pt x="1461" y="2539"/>
                    </a:cubicBezTo>
                    <a:cubicBezTo>
                      <a:pt x="1475" y="2528"/>
                      <a:pt x="1482" y="2498"/>
                      <a:pt x="1484" y="2491"/>
                    </a:cubicBezTo>
                    <a:cubicBezTo>
                      <a:pt x="1484" y="2489"/>
                      <a:pt x="1484" y="2489"/>
                      <a:pt x="1484" y="2489"/>
                    </a:cubicBezTo>
                    <a:cubicBezTo>
                      <a:pt x="1484" y="2489"/>
                      <a:pt x="1507" y="2463"/>
                      <a:pt x="1512" y="2454"/>
                    </a:cubicBezTo>
                    <a:cubicBezTo>
                      <a:pt x="1517" y="2445"/>
                      <a:pt x="1509" y="2424"/>
                      <a:pt x="1509" y="2424"/>
                    </a:cubicBezTo>
                    <a:cubicBezTo>
                      <a:pt x="1521" y="2406"/>
                      <a:pt x="1521" y="2406"/>
                      <a:pt x="1521" y="2406"/>
                    </a:cubicBezTo>
                    <a:cubicBezTo>
                      <a:pt x="1521" y="2406"/>
                      <a:pt x="1511" y="2398"/>
                      <a:pt x="1511" y="2388"/>
                    </a:cubicBezTo>
                    <a:cubicBezTo>
                      <a:pt x="1511" y="2378"/>
                      <a:pt x="1521" y="2377"/>
                      <a:pt x="1521" y="2377"/>
                    </a:cubicBezTo>
                    <a:cubicBezTo>
                      <a:pt x="1523" y="2361"/>
                      <a:pt x="1523" y="2361"/>
                      <a:pt x="1523" y="2361"/>
                    </a:cubicBezTo>
                    <a:cubicBezTo>
                      <a:pt x="1523" y="2361"/>
                      <a:pt x="1535" y="2359"/>
                      <a:pt x="1539" y="2355"/>
                    </a:cubicBezTo>
                    <a:cubicBezTo>
                      <a:pt x="1543" y="2351"/>
                      <a:pt x="1542" y="2337"/>
                      <a:pt x="1542" y="2329"/>
                    </a:cubicBezTo>
                    <a:cubicBezTo>
                      <a:pt x="1542" y="2321"/>
                      <a:pt x="1560" y="2304"/>
                      <a:pt x="1569" y="2302"/>
                    </a:cubicBezTo>
                    <a:cubicBezTo>
                      <a:pt x="1578" y="2300"/>
                      <a:pt x="1575" y="2324"/>
                      <a:pt x="1575" y="2324"/>
                    </a:cubicBezTo>
                    <a:cubicBezTo>
                      <a:pt x="1575" y="2324"/>
                      <a:pt x="1569" y="2334"/>
                      <a:pt x="1566" y="2336"/>
                    </a:cubicBezTo>
                    <a:cubicBezTo>
                      <a:pt x="1563" y="2338"/>
                      <a:pt x="1564" y="2349"/>
                      <a:pt x="1564" y="2349"/>
                    </a:cubicBezTo>
                    <a:cubicBezTo>
                      <a:pt x="1557" y="2353"/>
                      <a:pt x="1557" y="2353"/>
                      <a:pt x="1557" y="2353"/>
                    </a:cubicBezTo>
                    <a:cubicBezTo>
                      <a:pt x="1557" y="2362"/>
                      <a:pt x="1557" y="2362"/>
                      <a:pt x="1557" y="2362"/>
                    </a:cubicBezTo>
                    <a:cubicBezTo>
                      <a:pt x="1540" y="2380"/>
                      <a:pt x="1540" y="2380"/>
                      <a:pt x="1540" y="2380"/>
                    </a:cubicBezTo>
                    <a:cubicBezTo>
                      <a:pt x="1519" y="2395"/>
                      <a:pt x="1519" y="2395"/>
                      <a:pt x="1519" y="2395"/>
                    </a:cubicBezTo>
                    <a:cubicBezTo>
                      <a:pt x="1519" y="2395"/>
                      <a:pt x="1526" y="2401"/>
                      <a:pt x="1533" y="2399"/>
                    </a:cubicBezTo>
                    <a:cubicBezTo>
                      <a:pt x="1538" y="2398"/>
                      <a:pt x="1538" y="2386"/>
                      <a:pt x="1543" y="2383"/>
                    </a:cubicBezTo>
                    <a:cubicBezTo>
                      <a:pt x="1547" y="2379"/>
                      <a:pt x="1554" y="2382"/>
                      <a:pt x="1556" y="2380"/>
                    </a:cubicBezTo>
                    <a:cubicBezTo>
                      <a:pt x="1562" y="2371"/>
                      <a:pt x="1584" y="2337"/>
                      <a:pt x="1589" y="2313"/>
                    </a:cubicBezTo>
                    <a:cubicBezTo>
                      <a:pt x="1594" y="2289"/>
                      <a:pt x="1604" y="2267"/>
                      <a:pt x="1608" y="2253"/>
                    </a:cubicBezTo>
                    <a:cubicBezTo>
                      <a:pt x="1612" y="2239"/>
                      <a:pt x="1640" y="2222"/>
                      <a:pt x="1642" y="2218"/>
                    </a:cubicBezTo>
                    <a:cubicBezTo>
                      <a:pt x="1644" y="2214"/>
                      <a:pt x="1637" y="2204"/>
                      <a:pt x="1637" y="2204"/>
                    </a:cubicBezTo>
                    <a:cubicBezTo>
                      <a:pt x="1650" y="2195"/>
                      <a:pt x="1650" y="2195"/>
                      <a:pt x="1650" y="2195"/>
                    </a:cubicBezTo>
                    <a:cubicBezTo>
                      <a:pt x="1646" y="2171"/>
                      <a:pt x="1646" y="2171"/>
                      <a:pt x="1646" y="2171"/>
                    </a:cubicBezTo>
                    <a:cubicBezTo>
                      <a:pt x="1650" y="2157"/>
                      <a:pt x="1650" y="2157"/>
                      <a:pt x="1650" y="2157"/>
                    </a:cubicBezTo>
                    <a:cubicBezTo>
                      <a:pt x="1641" y="2152"/>
                      <a:pt x="1641" y="2152"/>
                      <a:pt x="1641" y="2152"/>
                    </a:cubicBezTo>
                    <a:cubicBezTo>
                      <a:pt x="1641" y="2152"/>
                      <a:pt x="1648" y="2143"/>
                      <a:pt x="1648" y="2135"/>
                    </a:cubicBezTo>
                    <a:cubicBezTo>
                      <a:pt x="1648" y="2127"/>
                      <a:pt x="1633" y="2121"/>
                      <a:pt x="1633" y="2121"/>
                    </a:cubicBezTo>
                    <a:cubicBezTo>
                      <a:pt x="1632" y="2098"/>
                      <a:pt x="1632" y="2098"/>
                      <a:pt x="1632" y="2098"/>
                    </a:cubicBezTo>
                    <a:cubicBezTo>
                      <a:pt x="1622" y="2087"/>
                      <a:pt x="1622" y="2087"/>
                      <a:pt x="1622" y="2087"/>
                    </a:cubicBezTo>
                    <a:cubicBezTo>
                      <a:pt x="1636" y="2088"/>
                      <a:pt x="1636" y="2088"/>
                      <a:pt x="1636" y="2088"/>
                    </a:cubicBezTo>
                    <a:cubicBezTo>
                      <a:pt x="1635" y="2071"/>
                      <a:pt x="1635" y="2071"/>
                      <a:pt x="1635" y="2071"/>
                    </a:cubicBezTo>
                    <a:cubicBezTo>
                      <a:pt x="1626" y="2066"/>
                      <a:pt x="1626" y="2066"/>
                      <a:pt x="1626" y="2066"/>
                    </a:cubicBezTo>
                    <a:cubicBezTo>
                      <a:pt x="1626" y="2066"/>
                      <a:pt x="1638" y="2063"/>
                      <a:pt x="1638" y="2058"/>
                    </a:cubicBezTo>
                    <a:cubicBezTo>
                      <a:pt x="1638" y="2053"/>
                      <a:pt x="1622" y="2043"/>
                      <a:pt x="1622" y="2043"/>
                    </a:cubicBezTo>
                    <a:cubicBezTo>
                      <a:pt x="1638" y="2032"/>
                      <a:pt x="1638" y="2032"/>
                      <a:pt x="1638" y="2032"/>
                    </a:cubicBezTo>
                    <a:cubicBezTo>
                      <a:pt x="1638" y="2032"/>
                      <a:pt x="1651" y="2046"/>
                      <a:pt x="1657" y="2045"/>
                    </a:cubicBezTo>
                    <a:cubicBezTo>
                      <a:pt x="1663" y="2044"/>
                      <a:pt x="1659" y="2032"/>
                      <a:pt x="1659" y="2032"/>
                    </a:cubicBezTo>
                    <a:cubicBezTo>
                      <a:pt x="1659" y="2032"/>
                      <a:pt x="1659" y="2020"/>
                      <a:pt x="1667" y="2010"/>
                    </a:cubicBezTo>
                    <a:cubicBezTo>
                      <a:pt x="1675" y="2000"/>
                      <a:pt x="1687" y="2003"/>
                      <a:pt x="1693" y="1998"/>
                    </a:cubicBezTo>
                    <a:cubicBezTo>
                      <a:pt x="1699" y="1993"/>
                      <a:pt x="1696" y="1989"/>
                      <a:pt x="1699" y="1982"/>
                    </a:cubicBezTo>
                    <a:cubicBezTo>
                      <a:pt x="1702" y="1975"/>
                      <a:pt x="1720" y="1972"/>
                      <a:pt x="1720" y="1972"/>
                    </a:cubicBezTo>
                    <a:cubicBezTo>
                      <a:pt x="1722" y="1964"/>
                      <a:pt x="1722" y="1964"/>
                      <a:pt x="1722" y="1964"/>
                    </a:cubicBezTo>
                    <a:cubicBezTo>
                      <a:pt x="1722" y="1964"/>
                      <a:pt x="1728" y="1967"/>
                      <a:pt x="1733" y="1966"/>
                    </a:cubicBezTo>
                    <a:cubicBezTo>
                      <a:pt x="1738" y="1965"/>
                      <a:pt x="1737" y="1953"/>
                      <a:pt x="1743" y="1952"/>
                    </a:cubicBezTo>
                    <a:cubicBezTo>
                      <a:pt x="1749" y="1951"/>
                      <a:pt x="1768" y="1954"/>
                      <a:pt x="1768" y="1954"/>
                    </a:cubicBezTo>
                    <a:cubicBezTo>
                      <a:pt x="1772" y="1964"/>
                      <a:pt x="1772" y="1964"/>
                      <a:pt x="1772" y="1964"/>
                    </a:cubicBezTo>
                    <a:cubicBezTo>
                      <a:pt x="1783" y="1962"/>
                      <a:pt x="1783" y="1962"/>
                      <a:pt x="1783" y="1962"/>
                    </a:cubicBezTo>
                    <a:cubicBezTo>
                      <a:pt x="1770" y="1947"/>
                      <a:pt x="1770" y="1947"/>
                      <a:pt x="1770" y="1947"/>
                    </a:cubicBezTo>
                    <a:cubicBezTo>
                      <a:pt x="1770" y="1947"/>
                      <a:pt x="1779" y="1943"/>
                      <a:pt x="1783" y="1938"/>
                    </a:cubicBezTo>
                    <a:cubicBezTo>
                      <a:pt x="1787" y="1933"/>
                      <a:pt x="1809" y="1932"/>
                      <a:pt x="1809" y="1932"/>
                    </a:cubicBezTo>
                    <a:cubicBezTo>
                      <a:pt x="1798" y="1922"/>
                      <a:pt x="1798" y="1922"/>
                      <a:pt x="1798" y="1922"/>
                    </a:cubicBezTo>
                    <a:cubicBezTo>
                      <a:pt x="1798" y="1922"/>
                      <a:pt x="1810" y="1912"/>
                      <a:pt x="1815" y="1912"/>
                    </a:cubicBezTo>
                    <a:cubicBezTo>
                      <a:pt x="1820" y="1912"/>
                      <a:pt x="1816" y="1928"/>
                      <a:pt x="1819" y="1928"/>
                    </a:cubicBezTo>
                    <a:cubicBezTo>
                      <a:pt x="1822" y="1928"/>
                      <a:pt x="1828" y="1911"/>
                      <a:pt x="1828" y="1911"/>
                    </a:cubicBezTo>
                    <a:cubicBezTo>
                      <a:pt x="1853" y="1916"/>
                      <a:pt x="1853" y="1916"/>
                      <a:pt x="1853" y="1916"/>
                    </a:cubicBezTo>
                    <a:cubicBezTo>
                      <a:pt x="1853" y="1916"/>
                      <a:pt x="1858" y="1896"/>
                      <a:pt x="1869" y="1895"/>
                    </a:cubicBezTo>
                    <a:cubicBezTo>
                      <a:pt x="1880" y="1894"/>
                      <a:pt x="1877" y="1916"/>
                      <a:pt x="1877" y="1916"/>
                    </a:cubicBezTo>
                    <a:cubicBezTo>
                      <a:pt x="1922" y="1911"/>
                      <a:pt x="1922" y="1911"/>
                      <a:pt x="1922" y="1911"/>
                    </a:cubicBezTo>
                    <a:cubicBezTo>
                      <a:pt x="1927" y="1899"/>
                      <a:pt x="1927" y="1899"/>
                      <a:pt x="1927" y="1899"/>
                    </a:cubicBezTo>
                    <a:cubicBezTo>
                      <a:pt x="1921" y="1892"/>
                      <a:pt x="1921" y="1892"/>
                      <a:pt x="1921" y="1892"/>
                    </a:cubicBezTo>
                    <a:cubicBezTo>
                      <a:pt x="1921" y="1892"/>
                      <a:pt x="1927" y="1884"/>
                      <a:pt x="1933" y="1875"/>
                    </a:cubicBezTo>
                    <a:cubicBezTo>
                      <a:pt x="1939" y="1866"/>
                      <a:pt x="1969" y="1861"/>
                      <a:pt x="1969" y="1861"/>
                    </a:cubicBezTo>
                    <a:cubicBezTo>
                      <a:pt x="1969" y="1861"/>
                      <a:pt x="1966" y="1848"/>
                      <a:pt x="1966" y="1845"/>
                    </a:cubicBezTo>
                    <a:cubicBezTo>
                      <a:pt x="1966" y="1842"/>
                      <a:pt x="1967" y="1801"/>
                      <a:pt x="1967" y="1801"/>
                    </a:cubicBezTo>
                    <a:cubicBezTo>
                      <a:pt x="1985" y="1781"/>
                      <a:pt x="1985" y="1781"/>
                      <a:pt x="1985" y="1781"/>
                    </a:cubicBezTo>
                    <a:cubicBezTo>
                      <a:pt x="1985" y="1765"/>
                      <a:pt x="1985" y="1765"/>
                      <a:pt x="1985" y="1765"/>
                    </a:cubicBezTo>
                    <a:cubicBezTo>
                      <a:pt x="1998" y="1762"/>
                      <a:pt x="1998" y="1762"/>
                      <a:pt x="1998" y="1762"/>
                    </a:cubicBezTo>
                    <a:cubicBezTo>
                      <a:pt x="1998" y="1740"/>
                      <a:pt x="1998" y="1740"/>
                      <a:pt x="1998" y="1740"/>
                    </a:cubicBezTo>
                    <a:cubicBezTo>
                      <a:pt x="1998" y="1740"/>
                      <a:pt x="2007" y="1735"/>
                      <a:pt x="2011" y="1735"/>
                    </a:cubicBezTo>
                    <a:cubicBezTo>
                      <a:pt x="2015" y="1735"/>
                      <a:pt x="2015" y="1710"/>
                      <a:pt x="2015" y="1710"/>
                    </a:cubicBezTo>
                    <a:cubicBezTo>
                      <a:pt x="2015" y="1710"/>
                      <a:pt x="2009" y="1681"/>
                      <a:pt x="2007" y="1666"/>
                    </a:cubicBezTo>
                    <a:cubicBezTo>
                      <a:pt x="2005" y="1651"/>
                      <a:pt x="2023" y="1639"/>
                      <a:pt x="2030" y="1633"/>
                    </a:cubicBezTo>
                    <a:cubicBezTo>
                      <a:pt x="2037" y="1627"/>
                      <a:pt x="2027" y="1606"/>
                      <a:pt x="2027" y="1606"/>
                    </a:cubicBezTo>
                    <a:cubicBezTo>
                      <a:pt x="2031" y="1568"/>
                      <a:pt x="2031" y="1568"/>
                      <a:pt x="2031" y="1568"/>
                    </a:cubicBezTo>
                    <a:cubicBezTo>
                      <a:pt x="2031" y="1568"/>
                      <a:pt x="2039" y="1538"/>
                      <a:pt x="2038" y="1527"/>
                    </a:cubicBezTo>
                    <a:cubicBezTo>
                      <a:pt x="2037" y="1516"/>
                      <a:pt x="2025" y="1458"/>
                      <a:pt x="2025" y="1458"/>
                    </a:cubicBezTo>
                    <a:cubicBezTo>
                      <a:pt x="2030" y="1434"/>
                      <a:pt x="2030" y="1434"/>
                      <a:pt x="2030" y="1434"/>
                    </a:cubicBezTo>
                    <a:cubicBezTo>
                      <a:pt x="2030" y="1434"/>
                      <a:pt x="2021" y="1403"/>
                      <a:pt x="2024" y="1395"/>
                    </a:cubicBezTo>
                    <a:cubicBezTo>
                      <a:pt x="2027" y="1387"/>
                      <a:pt x="2038" y="1377"/>
                      <a:pt x="2038" y="1377"/>
                    </a:cubicBezTo>
                    <a:cubicBezTo>
                      <a:pt x="2030" y="1365"/>
                      <a:pt x="2030" y="1365"/>
                      <a:pt x="2030" y="1365"/>
                    </a:cubicBezTo>
                    <a:cubicBezTo>
                      <a:pt x="2030" y="1365"/>
                      <a:pt x="2037" y="1355"/>
                      <a:pt x="2041" y="1355"/>
                    </a:cubicBezTo>
                    <a:cubicBezTo>
                      <a:pt x="2045" y="1355"/>
                      <a:pt x="2054" y="1374"/>
                      <a:pt x="2054" y="1374"/>
                    </a:cubicBezTo>
                    <a:cubicBezTo>
                      <a:pt x="2054" y="1374"/>
                      <a:pt x="2076" y="1354"/>
                      <a:pt x="2083" y="1344"/>
                    </a:cubicBezTo>
                    <a:cubicBezTo>
                      <a:pt x="2090" y="1334"/>
                      <a:pt x="2095" y="1290"/>
                      <a:pt x="2095" y="1290"/>
                    </a:cubicBezTo>
                    <a:cubicBezTo>
                      <a:pt x="2095" y="1290"/>
                      <a:pt x="2101" y="1286"/>
                      <a:pt x="2107" y="1282"/>
                    </a:cubicBezTo>
                    <a:cubicBezTo>
                      <a:pt x="2113" y="1278"/>
                      <a:pt x="2118" y="1256"/>
                      <a:pt x="2118" y="1256"/>
                    </a:cubicBezTo>
                    <a:cubicBezTo>
                      <a:pt x="2118" y="1256"/>
                      <a:pt x="2131" y="1249"/>
                      <a:pt x="2138" y="1248"/>
                    </a:cubicBezTo>
                    <a:cubicBezTo>
                      <a:pt x="2145" y="1247"/>
                      <a:pt x="2145" y="1227"/>
                      <a:pt x="2145" y="1227"/>
                    </a:cubicBezTo>
                    <a:cubicBezTo>
                      <a:pt x="2145" y="1227"/>
                      <a:pt x="2159" y="1222"/>
                      <a:pt x="2172" y="1204"/>
                    </a:cubicBezTo>
                    <a:cubicBezTo>
                      <a:pt x="2185" y="1186"/>
                      <a:pt x="2200" y="1139"/>
                      <a:pt x="2200" y="1139"/>
                    </a:cubicBezTo>
                    <a:cubicBezTo>
                      <a:pt x="2200" y="1139"/>
                      <a:pt x="2212" y="1126"/>
                      <a:pt x="2213" y="1120"/>
                    </a:cubicBezTo>
                    <a:cubicBezTo>
                      <a:pt x="2214" y="1114"/>
                      <a:pt x="2208" y="1098"/>
                      <a:pt x="2208" y="1098"/>
                    </a:cubicBezTo>
                    <a:close/>
                    <a:moveTo>
                      <a:pt x="636" y="1571"/>
                    </a:moveTo>
                    <a:cubicBezTo>
                      <a:pt x="630" y="1564"/>
                      <a:pt x="630" y="1564"/>
                      <a:pt x="630" y="1564"/>
                    </a:cubicBezTo>
                    <a:cubicBezTo>
                      <a:pt x="622" y="1555"/>
                      <a:pt x="622" y="1555"/>
                      <a:pt x="622" y="1555"/>
                    </a:cubicBezTo>
                    <a:cubicBezTo>
                      <a:pt x="622" y="1555"/>
                      <a:pt x="612" y="1548"/>
                      <a:pt x="604" y="1544"/>
                    </a:cubicBezTo>
                    <a:cubicBezTo>
                      <a:pt x="596" y="1540"/>
                      <a:pt x="593" y="1532"/>
                      <a:pt x="593" y="1532"/>
                    </a:cubicBezTo>
                    <a:cubicBezTo>
                      <a:pt x="593" y="1532"/>
                      <a:pt x="579" y="1534"/>
                      <a:pt x="575" y="1529"/>
                    </a:cubicBezTo>
                    <a:cubicBezTo>
                      <a:pt x="580" y="1515"/>
                      <a:pt x="580" y="1515"/>
                      <a:pt x="580" y="1515"/>
                    </a:cubicBezTo>
                    <a:cubicBezTo>
                      <a:pt x="580" y="1515"/>
                      <a:pt x="576" y="1500"/>
                      <a:pt x="581" y="1496"/>
                    </a:cubicBezTo>
                    <a:cubicBezTo>
                      <a:pt x="584" y="1493"/>
                      <a:pt x="598" y="1505"/>
                      <a:pt x="607" y="1513"/>
                    </a:cubicBezTo>
                    <a:cubicBezTo>
                      <a:pt x="612" y="1517"/>
                      <a:pt x="615" y="1521"/>
                      <a:pt x="615" y="1521"/>
                    </a:cubicBezTo>
                    <a:cubicBezTo>
                      <a:pt x="630" y="1534"/>
                      <a:pt x="630" y="1534"/>
                      <a:pt x="630" y="1534"/>
                    </a:cubicBezTo>
                    <a:cubicBezTo>
                      <a:pt x="631" y="1546"/>
                      <a:pt x="631" y="1546"/>
                      <a:pt x="631" y="1546"/>
                    </a:cubicBezTo>
                    <a:cubicBezTo>
                      <a:pt x="644" y="1554"/>
                      <a:pt x="644" y="1554"/>
                      <a:pt x="644" y="1554"/>
                    </a:cubicBezTo>
                    <a:lnTo>
                      <a:pt x="636" y="1571"/>
                    </a:lnTo>
                    <a:close/>
                    <a:moveTo>
                      <a:pt x="1500" y="684"/>
                    </a:moveTo>
                    <a:cubicBezTo>
                      <a:pt x="1515" y="679"/>
                      <a:pt x="1515" y="679"/>
                      <a:pt x="1515" y="679"/>
                    </a:cubicBezTo>
                    <a:cubicBezTo>
                      <a:pt x="1503" y="668"/>
                      <a:pt x="1503" y="668"/>
                      <a:pt x="1503" y="668"/>
                    </a:cubicBezTo>
                    <a:cubicBezTo>
                      <a:pt x="1488" y="685"/>
                      <a:pt x="1488" y="685"/>
                      <a:pt x="1488" y="685"/>
                    </a:cubicBezTo>
                    <a:lnTo>
                      <a:pt x="1500" y="684"/>
                    </a:lnTo>
                    <a:close/>
                    <a:moveTo>
                      <a:pt x="1443" y="676"/>
                    </a:moveTo>
                    <a:cubicBezTo>
                      <a:pt x="1430" y="692"/>
                      <a:pt x="1430" y="692"/>
                      <a:pt x="1430" y="692"/>
                    </a:cubicBezTo>
                    <a:cubicBezTo>
                      <a:pt x="1441" y="697"/>
                      <a:pt x="1441" y="697"/>
                      <a:pt x="1441" y="697"/>
                    </a:cubicBezTo>
                    <a:cubicBezTo>
                      <a:pt x="1452" y="680"/>
                      <a:pt x="1452" y="680"/>
                      <a:pt x="1452" y="680"/>
                    </a:cubicBezTo>
                    <a:lnTo>
                      <a:pt x="1443" y="676"/>
                    </a:lnTo>
                    <a:close/>
                    <a:moveTo>
                      <a:pt x="1502" y="692"/>
                    </a:moveTo>
                    <a:cubicBezTo>
                      <a:pt x="1496" y="691"/>
                      <a:pt x="1468" y="684"/>
                      <a:pt x="1458" y="686"/>
                    </a:cubicBezTo>
                    <a:cubicBezTo>
                      <a:pt x="1448" y="688"/>
                      <a:pt x="1459" y="711"/>
                      <a:pt x="1459" y="711"/>
                    </a:cubicBezTo>
                    <a:cubicBezTo>
                      <a:pt x="1448" y="713"/>
                      <a:pt x="1448" y="713"/>
                      <a:pt x="1448" y="713"/>
                    </a:cubicBezTo>
                    <a:cubicBezTo>
                      <a:pt x="1448" y="729"/>
                      <a:pt x="1448" y="729"/>
                      <a:pt x="1448" y="729"/>
                    </a:cubicBezTo>
                    <a:cubicBezTo>
                      <a:pt x="1462" y="735"/>
                      <a:pt x="1462" y="735"/>
                      <a:pt x="1462" y="735"/>
                    </a:cubicBezTo>
                    <a:cubicBezTo>
                      <a:pt x="1452" y="743"/>
                      <a:pt x="1452" y="743"/>
                      <a:pt x="1452" y="743"/>
                    </a:cubicBezTo>
                    <a:cubicBezTo>
                      <a:pt x="1452" y="743"/>
                      <a:pt x="1455" y="759"/>
                      <a:pt x="1461" y="769"/>
                    </a:cubicBezTo>
                    <a:cubicBezTo>
                      <a:pt x="1468" y="779"/>
                      <a:pt x="1488" y="773"/>
                      <a:pt x="1495" y="773"/>
                    </a:cubicBezTo>
                    <a:cubicBezTo>
                      <a:pt x="1501" y="773"/>
                      <a:pt x="1500" y="765"/>
                      <a:pt x="1500" y="765"/>
                    </a:cubicBezTo>
                    <a:cubicBezTo>
                      <a:pt x="1500" y="765"/>
                      <a:pt x="1513" y="761"/>
                      <a:pt x="1524" y="761"/>
                    </a:cubicBezTo>
                    <a:cubicBezTo>
                      <a:pt x="1535" y="761"/>
                      <a:pt x="1542" y="748"/>
                      <a:pt x="1542" y="748"/>
                    </a:cubicBezTo>
                    <a:cubicBezTo>
                      <a:pt x="1551" y="719"/>
                      <a:pt x="1551" y="719"/>
                      <a:pt x="1551" y="719"/>
                    </a:cubicBezTo>
                    <a:cubicBezTo>
                      <a:pt x="1551" y="719"/>
                      <a:pt x="1558" y="705"/>
                      <a:pt x="1557" y="692"/>
                    </a:cubicBezTo>
                    <a:cubicBezTo>
                      <a:pt x="1556" y="679"/>
                      <a:pt x="1536" y="684"/>
                      <a:pt x="1525" y="684"/>
                    </a:cubicBezTo>
                    <a:cubicBezTo>
                      <a:pt x="1525" y="684"/>
                      <a:pt x="1509" y="693"/>
                      <a:pt x="1502" y="692"/>
                    </a:cubicBezTo>
                    <a:close/>
                    <a:moveTo>
                      <a:pt x="739" y="3031"/>
                    </a:moveTo>
                    <a:cubicBezTo>
                      <a:pt x="725" y="3042"/>
                      <a:pt x="732" y="3052"/>
                      <a:pt x="742" y="3049"/>
                    </a:cubicBezTo>
                    <a:cubicBezTo>
                      <a:pt x="754" y="3045"/>
                      <a:pt x="753" y="3021"/>
                      <a:pt x="739" y="3031"/>
                    </a:cubicBezTo>
                    <a:close/>
                    <a:moveTo>
                      <a:pt x="816" y="3374"/>
                    </a:moveTo>
                    <a:cubicBezTo>
                      <a:pt x="827" y="3375"/>
                      <a:pt x="827" y="3375"/>
                      <a:pt x="827" y="3375"/>
                    </a:cubicBezTo>
                    <a:cubicBezTo>
                      <a:pt x="834" y="3397"/>
                      <a:pt x="834" y="3397"/>
                      <a:pt x="834" y="3397"/>
                    </a:cubicBezTo>
                    <a:cubicBezTo>
                      <a:pt x="839" y="3377"/>
                      <a:pt x="839" y="3377"/>
                      <a:pt x="839" y="3377"/>
                    </a:cubicBezTo>
                    <a:cubicBezTo>
                      <a:pt x="840" y="3361"/>
                      <a:pt x="840" y="3361"/>
                      <a:pt x="840" y="3361"/>
                    </a:cubicBezTo>
                    <a:cubicBezTo>
                      <a:pt x="823" y="3356"/>
                      <a:pt x="823" y="3356"/>
                      <a:pt x="823" y="3356"/>
                    </a:cubicBezTo>
                    <a:lnTo>
                      <a:pt x="816" y="3374"/>
                    </a:lnTo>
                    <a:close/>
                    <a:moveTo>
                      <a:pt x="821" y="3349"/>
                    </a:moveTo>
                    <a:cubicBezTo>
                      <a:pt x="826" y="3348"/>
                      <a:pt x="829" y="3339"/>
                      <a:pt x="829" y="3339"/>
                    </a:cubicBezTo>
                    <a:cubicBezTo>
                      <a:pt x="849" y="3356"/>
                      <a:pt x="849" y="3356"/>
                      <a:pt x="849" y="3356"/>
                    </a:cubicBezTo>
                    <a:cubicBezTo>
                      <a:pt x="850" y="3340"/>
                      <a:pt x="850" y="3340"/>
                      <a:pt x="850" y="3340"/>
                    </a:cubicBezTo>
                    <a:cubicBezTo>
                      <a:pt x="830" y="3319"/>
                      <a:pt x="830" y="3319"/>
                      <a:pt x="830" y="3319"/>
                    </a:cubicBezTo>
                    <a:cubicBezTo>
                      <a:pt x="830" y="3319"/>
                      <a:pt x="814" y="3296"/>
                      <a:pt x="814" y="3284"/>
                    </a:cubicBezTo>
                    <a:cubicBezTo>
                      <a:pt x="814" y="3273"/>
                      <a:pt x="803" y="3261"/>
                      <a:pt x="792" y="3255"/>
                    </a:cubicBezTo>
                    <a:cubicBezTo>
                      <a:pt x="782" y="3250"/>
                      <a:pt x="782" y="3261"/>
                      <a:pt x="782" y="3261"/>
                    </a:cubicBezTo>
                    <a:cubicBezTo>
                      <a:pt x="768" y="3257"/>
                      <a:pt x="768" y="3257"/>
                      <a:pt x="768" y="3257"/>
                    </a:cubicBezTo>
                    <a:cubicBezTo>
                      <a:pt x="768" y="3257"/>
                      <a:pt x="753" y="3284"/>
                      <a:pt x="764" y="3284"/>
                    </a:cubicBezTo>
                    <a:cubicBezTo>
                      <a:pt x="774" y="3284"/>
                      <a:pt x="794" y="3284"/>
                      <a:pt x="794" y="3284"/>
                    </a:cubicBezTo>
                    <a:cubicBezTo>
                      <a:pt x="781" y="3310"/>
                      <a:pt x="781" y="3310"/>
                      <a:pt x="781" y="3310"/>
                    </a:cubicBezTo>
                    <a:cubicBezTo>
                      <a:pt x="790" y="3310"/>
                      <a:pt x="790" y="3310"/>
                      <a:pt x="790" y="3310"/>
                    </a:cubicBezTo>
                    <a:cubicBezTo>
                      <a:pt x="804" y="3297"/>
                      <a:pt x="804" y="3297"/>
                      <a:pt x="804" y="3297"/>
                    </a:cubicBezTo>
                    <a:cubicBezTo>
                      <a:pt x="803" y="3313"/>
                      <a:pt x="803" y="3313"/>
                      <a:pt x="803" y="3313"/>
                    </a:cubicBezTo>
                    <a:cubicBezTo>
                      <a:pt x="803" y="3313"/>
                      <a:pt x="817" y="3351"/>
                      <a:pt x="821" y="3349"/>
                    </a:cubicBezTo>
                    <a:close/>
                    <a:moveTo>
                      <a:pt x="729" y="3059"/>
                    </a:moveTo>
                    <a:cubicBezTo>
                      <a:pt x="716" y="3062"/>
                      <a:pt x="716" y="3062"/>
                      <a:pt x="716" y="3062"/>
                    </a:cubicBezTo>
                    <a:cubicBezTo>
                      <a:pt x="723" y="3075"/>
                      <a:pt x="723" y="3075"/>
                      <a:pt x="723" y="3075"/>
                    </a:cubicBezTo>
                    <a:lnTo>
                      <a:pt x="729" y="3059"/>
                    </a:lnTo>
                    <a:close/>
                    <a:moveTo>
                      <a:pt x="736" y="3013"/>
                    </a:moveTo>
                    <a:cubicBezTo>
                      <a:pt x="738" y="2981"/>
                      <a:pt x="738" y="2981"/>
                      <a:pt x="738" y="2981"/>
                    </a:cubicBezTo>
                    <a:cubicBezTo>
                      <a:pt x="717" y="2961"/>
                      <a:pt x="717" y="2961"/>
                      <a:pt x="717" y="2961"/>
                    </a:cubicBezTo>
                    <a:cubicBezTo>
                      <a:pt x="727" y="2951"/>
                      <a:pt x="727" y="2951"/>
                      <a:pt x="727" y="2951"/>
                    </a:cubicBezTo>
                    <a:cubicBezTo>
                      <a:pt x="713" y="2935"/>
                      <a:pt x="713" y="2935"/>
                      <a:pt x="713" y="2935"/>
                    </a:cubicBezTo>
                    <a:cubicBezTo>
                      <a:pt x="690" y="2926"/>
                      <a:pt x="690" y="2926"/>
                      <a:pt x="690" y="2926"/>
                    </a:cubicBezTo>
                    <a:cubicBezTo>
                      <a:pt x="690" y="2926"/>
                      <a:pt x="687" y="2962"/>
                      <a:pt x="696" y="2965"/>
                    </a:cubicBezTo>
                    <a:cubicBezTo>
                      <a:pt x="704" y="2968"/>
                      <a:pt x="710" y="2988"/>
                      <a:pt x="710" y="2988"/>
                    </a:cubicBezTo>
                    <a:cubicBezTo>
                      <a:pt x="706" y="3001"/>
                      <a:pt x="706" y="3001"/>
                      <a:pt x="706" y="3001"/>
                    </a:cubicBezTo>
                    <a:lnTo>
                      <a:pt x="736" y="3013"/>
                    </a:lnTo>
                    <a:close/>
                    <a:moveTo>
                      <a:pt x="736" y="3075"/>
                    </a:moveTo>
                    <a:cubicBezTo>
                      <a:pt x="743" y="3083"/>
                      <a:pt x="743" y="3083"/>
                      <a:pt x="743" y="3083"/>
                    </a:cubicBezTo>
                    <a:cubicBezTo>
                      <a:pt x="761" y="3083"/>
                      <a:pt x="761" y="3083"/>
                      <a:pt x="761" y="3083"/>
                    </a:cubicBezTo>
                    <a:cubicBezTo>
                      <a:pt x="768" y="3070"/>
                      <a:pt x="768" y="3070"/>
                      <a:pt x="768" y="3070"/>
                    </a:cubicBezTo>
                    <a:cubicBezTo>
                      <a:pt x="749" y="3075"/>
                      <a:pt x="749" y="3075"/>
                      <a:pt x="749" y="3075"/>
                    </a:cubicBezTo>
                    <a:lnTo>
                      <a:pt x="736" y="3075"/>
                    </a:lnTo>
                    <a:close/>
                    <a:moveTo>
                      <a:pt x="759" y="3105"/>
                    </a:moveTo>
                    <a:cubicBezTo>
                      <a:pt x="761" y="3117"/>
                      <a:pt x="761" y="3117"/>
                      <a:pt x="761" y="3117"/>
                    </a:cubicBezTo>
                    <a:cubicBezTo>
                      <a:pt x="777" y="3127"/>
                      <a:pt x="777" y="3127"/>
                      <a:pt x="777" y="3127"/>
                    </a:cubicBezTo>
                    <a:cubicBezTo>
                      <a:pt x="777" y="3111"/>
                      <a:pt x="777" y="3111"/>
                      <a:pt x="777" y="3111"/>
                    </a:cubicBezTo>
                    <a:cubicBezTo>
                      <a:pt x="768" y="3095"/>
                      <a:pt x="768" y="3095"/>
                      <a:pt x="768" y="3095"/>
                    </a:cubicBezTo>
                    <a:cubicBezTo>
                      <a:pt x="746" y="3096"/>
                      <a:pt x="746" y="3096"/>
                      <a:pt x="746" y="3096"/>
                    </a:cubicBezTo>
                    <a:lnTo>
                      <a:pt x="759" y="3105"/>
                    </a:lnTo>
                    <a:close/>
                    <a:moveTo>
                      <a:pt x="941" y="3508"/>
                    </a:moveTo>
                    <a:cubicBezTo>
                      <a:pt x="918" y="3495"/>
                      <a:pt x="918" y="3495"/>
                      <a:pt x="918" y="3495"/>
                    </a:cubicBezTo>
                    <a:cubicBezTo>
                      <a:pt x="935" y="3514"/>
                      <a:pt x="935" y="3514"/>
                      <a:pt x="935" y="3514"/>
                    </a:cubicBezTo>
                    <a:cubicBezTo>
                      <a:pt x="966" y="3518"/>
                      <a:pt x="966" y="3518"/>
                      <a:pt x="966" y="3518"/>
                    </a:cubicBezTo>
                    <a:cubicBezTo>
                      <a:pt x="977" y="3525"/>
                      <a:pt x="977" y="3525"/>
                      <a:pt x="977" y="3525"/>
                    </a:cubicBezTo>
                    <a:cubicBezTo>
                      <a:pt x="966" y="3511"/>
                      <a:pt x="966" y="3511"/>
                      <a:pt x="966" y="3511"/>
                    </a:cubicBezTo>
                    <a:lnTo>
                      <a:pt x="941" y="3508"/>
                    </a:lnTo>
                    <a:close/>
                    <a:moveTo>
                      <a:pt x="1211" y="3619"/>
                    </a:moveTo>
                    <a:cubicBezTo>
                      <a:pt x="1217" y="3613"/>
                      <a:pt x="1217" y="3613"/>
                      <a:pt x="1217" y="3613"/>
                    </a:cubicBezTo>
                    <a:cubicBezTo>
                      <a:pt x="1190" y="3610"/>
                      <a:pt x="1190" y="3610"/>
                      <a:pt x="1190" y="3610"/>
                    </a:cubicBezTo>
                    <a:cubicBezTo>
                      <a:pt x="1166" y="3610"/>
                      <a:pt x="1166" y="3610"/>
                      <a:pt x="1166" y="3610"/>
                    </a:cubicBezTo>
                    <a:cubicBezTo>
                      <a:pt x="1175" y="3634"/>
                      <a:pt x="1175" y="3634"/>
                      <a:pt x="1175" y="3634"/>
                    </a:cubicBezTo>
                    <a:cubicBezTo>
                      <a:pt x="1198" y="3636"/>
                      <a:pt x="1198" y="3636"/>
                      <a:pt x="1198" y="3636"/>
                    </a:cubicBezTo>
                    <a:cubicBezTo>
                      <a:pt x="1192" y="3626"/>
                      <a:pt x="1192" y="3626"/>
                      <a:pt x="1192" y="3626"/>
                    </a:cubicBezTo>
                    <a:cubicBezTo>
                      <a:pt x="1198" y="3622"/>
                      <a:pt x="1198" y="3622"/>
                      <a:pt x="1198" y="3622"/>
                    </a:cubicBezTo>
                    <a:cubicBezTo>
                      <a:pt x="1205" y="3632"/>
                      <a:pt x="1205" y="3632"/>
                      <a:pt x="1205" y="3632"/>
                    </a:cubicBezTo>
                    <a:cubicBezTo>
                      <a:pt x="1236" y="3632"/>
                      <a:pt x="1236" y="3632"/>
                      <a:pt x="1236" y="3632"/>
                    </a:cubicBezTo>
                    <a:cubicBezTo>
                      <a:pt x="1246" y="3644"/>
                      <a:pt x="1246" y="3644"/>
                      <a:pt x="1246" y="3644"/>
                    </a:cubicBezTo>
                    <a:cubicBezTo>
                      <a:pt x="1259" y="3644"/>
                      <a:pt x="1259" y="3644"/>
                      <a:pt x="1259" y="3644"/>
                    </a:cubicBezTo>
                    <a:cubicBezTo>
                      <a:pt x="1239" y="3623"/>
                      <a:pt x="1239" y="3623"/>
                      <a:pt x="1239" y="3623"/>
                    </a:cubicBezTo>
                    <a:lnTo>
                      <a:pt x="1211" y="3619"/>
                    </a:lnTo>
                    <a:close/>
                    <a:moveTo>
                      <a:pt x="1110" y="3589"/>
                    </a:moveTo>
                    <a:cubicBezTo>
                      <a:pt x="1068" y="3584"/>
                      <a:pt x="1068" y="3584"/>
                      <a:pt x="1068" y="3584"/>
                    </a:cubicBezTo>
                    <a:cubicBezTo>
                      <a:pt x="1073" y="3596"/>
                      <a:pt x="1073" y="3596"/>
                      <a:pt x="1073" y="3596"/>
                    </a:cubicBezTo>
                    <a:cubicBezTo>
                      <a:pt x="1100" y="3595"/>
                      <a:pt x="1100" y="3595"/>
                      <a:pt x="1100" y="3595"/>
                    </a:cubicBezTo>
                    <a:cubicBezTo>
                      <a:pt x="1110" y="3609"/>
                      <a:pt x="1110" y="3609"/>
                      <a:pt x="1110" y="3609"/>
                    </a:cubicBezTo>
                    <a:cubicBezTo>
                      <a:pt x="1148" y="3625"/>
                      <a:pt x="1148" y="3625"/>
                      <a:pt x="1148" y="3625"/>
                    </a:cubicBezTo>
                    <a:cubicBezTo>
                      <a:pt x="1125" y="3605"/>
                      <a:pt x="1125" y="3605"/>
                      <a:pt x="1125" y="3605"/>
                    </a:cubicBezTo>
                    <a:lnTo>
                      <a:pt x="1110" y="3589"/>
                    </a:lnTo>
                    <a:close/>
                    <a:moveTo>
                      <a:pt x="1231" y="3615"/>
                    </a:moveTo>
                    <a:cubicBezTo>
                      <a:pt x="1249" y="3625"/>
                      <a:pt x="1249" y="3625"/>
                      <a:pt x="1249" y="3625"/>
                    </a:cubicBezTo>
                    <a:cubicBezTo>
                      <a:pt x="1285" y="3628"/>
                      <a:pt x="1285" y="3628"/>
                      <a:pt x="1285" y="3628"/>
                    </a:cubicBezTo>
                    <a:cubicBezTo>
                      <a:pt x="1266" y="3610"/>
                      <a:pt x="1266" y="3610"/>
                      <a:pt x="1266" y="3610"/>
                    </a:cubicBezTo>
                    <a:lnTo>
                      <a:pt x="1231" y="3615"/>
                    </a:lnTo>
                    <a:close/>
                    <a:moveTo>
                      <a:pt x="1107" y="3546"/>
                    </a:moveTo>
                    <a:cubicBezTo>
                      <a:pt x="1099" y="3557"/>
                      <a:pt x="1099" y="3557"/>
                      <a:pt x="1099" y="3557"/>
                    </a:cubicBezTo>
                    <a:cubicBezTo>
                      <a:pt x="1103" y="3577"/>
                      <a:pt x="1103" y="3577"/>
                      <a:pt x="1103" y="3577"/>
                    </a:cubicBezTo>
                    <a:cubicBezTo>
                      <a:pt x="1119" y="3571"/>
                      <a:pt x="1119" y="3571"/>
                      <a:pt x="1119" y="3571"/>
                    </a:cubicBezTo>
                    <a:lnTo>
                      <a:pt x="1107" y="3546"/>
                    </a:lnTo>
                    <a:close/>
                    <a:moveTo>
                      <a:pt x="1198" y="3525"/>
                    </a:moveTo>
                    <a:cubicBezTo>
                      <a:pt x="1175" y="3525"/>
                      <a:pt x="1175" y="3525"/>
                      <a:pt x="1175" y="3525"/>
                    </a:cubicBezTo>
                    <a:cubicBezTo>
                      <a:pt x="1179" y="3514"/>
                      <a:pt x="1179" y="3514"/>
                      <a:pt x="1179" y="3514"/>
                    </a:cubicBezTo>
                    <a:cubicBezTo>
                      <a:pt x="1153" y="3488"/>
                      <a:pt x="1153" y="3488"/>
                      <a:pt x="1153" y="3488"/>
                    </a:cubicBezTo>
                    <a:cubicBezTo>
                      <a:pt x="1132" y="3494"/>
                      <a:pt x="1132" y="3494"/>
                      <a:pt x="1132" y="3494"/>
                    </a:cubicBezTo>
                    <a:cubicBezTo>
                      <a:pt x="1123" y="3486"/>
                      <a:pt x="1123" y="3486"/>
                      <a:pt x="1123" y="3486"/>
                    </a:cubicBezTo>
                    <a:cubicBezTo>
                      <a:pt x="1116" y="3498"/>
                      <a:pt x="1116" y="3498"/>
                      <a:pt x="1116" y="3498"/>
                    </a:cubicBezTo>
                    <a:cubicBezTo>
                      <a:pt x="1103" y="3501"/>
                      <a:pt x="1103" y="3501"/>
                      <a:pt x="1103" y="3501"/>
                    </a:cubicBezTo>
                    <a:cubicBezTo>
                      <a:pt x="1104" y="3512"/>
                      <a:pt x="1104" y="3512"/>
                      <a:pt x="1104" y="3512"/>
                    </a:cubicBezTo>
                    <a:cubicBezTo>
                      <a:pt x="1093" y="3514"/>
                      <a:pt x="1093" y="3514"/>
                      <a:pt x="1093" y="3514"/>
                    </a:cubicBezTo>
                    <a:cubicBezTo>
                      <a:pt x="1094" y="3532"/>
                      <a:pt x="1094" y="3532"/>
                      <a:pt x="1094" y="3532"/>
                    </a:cubicBezTo>
                    <a:cubicBezTo>
                      <a:pt x="1107" y="3545"/>
                      <a:pt x="1130" y="3522"/>
                      <a:pt x="1130" y="3522"/>
                    </a:cubicBezTo>
                    <a:cubicBezTo>
                      <a:pt x="1145" y="3528"/>
                      <a:pt x="1145" y="3528"/>
                      <a:pt x="1145" y="3528"/>
                    </a:cubicBezTo>
                    <a:cubicBezTo>
                      <a:pt x="1145" y="3541"/>
                      <a:pt x="1145" y="3541"/>
                      <a:pt x="1145" y="3541"/>
                    </a:cubicBezTo>
                    <a:cubicBezTo>
                      <a:pt x="1145" y="3541"/>
                      <a:pt x="1114" y="3556"/>
                      <a:pt x="1125" y="3560"/>
                    </a:cubicBezTo>
                    <a:cubicBezTo>
                      <a:pt x="1135" y="3564"/>
                      <a:pt x="1188" y="3582"/>
                      <a:pt x="1188" y="3582"/>
                    </a:cubicBezTo>
                    <a:cubicBezTo>
                      <a:pt x="1178" y="3596"/>
                      <a:pt x="1178" y="3596"/>
                      <a:pt x="1178" y="3596"/>
                    </a:cubicBezTo>
                    <a:cubicBezTo>
                      <a:pt x="1178" y="3596"/>
                      <a:pt x="1175" y="3583"/>
                      <a:pt x="1165" y="3583"/>
                    </a:cubicBezTo>
                    <a:cubicBezTo>
                      <a:pt x="1155" y="3583"/>
                      <a:pt x="1152" y="3590"/>
                      <a:pt x="1152" y="3590"/>
                    </a:cubicBezTo>
                    <a:cubicBezTo>
                      <a:pt x="1140" y="3576"/>
                      <a:pt x="1140" y="3576"/>
                      <a:pt x="1140" y="3576"/>
                    </a:cubicBezTo>
                    <a:cubicBezTo>
                      <a:pt x="1129" y="3580"/>
                      <a:pt x="1129" y="3580"/>
                      <a:pt x="1129" y="3580"/>
                    </a:cubicBezTo>
                    <a:cubicBezTo>
                      <a:pt x="1138" y="3587"/>
                      <a:pt x="1138" y="3587"/>
                      <a:pt x="1138" y="3587"/>
                    </a:cubicBezTo>
                    <a:cubicBezTo>
                      <a:pt x="1117" y="3584"/>
                      <a:pt x="1117" y="3584"/>
                      <a:pt x="1117" y="3584"/>
                    </a:cubicBezTo>
                    <a:cubicBezTo>
                      <a:pt x="1117" y="3584"/>
                      <a:pt x="1123" y="3600"/>
                      <a:pt x="1139" y="3600"/>
                    </a:cubicBezTo>
                    <a:cubicBezTo>
                      <a:pt x="1155" y="3600"/>
                      <a:pt x="1168" y="3600"/>
                      <a:pt x="1168" y="3600"/>
                    </a:cubicBezTo>
                    <a:cubicBezTo>
                      <a:pt x="1168" y="3600"/>
                      <a:pt x="1184" y="3606"/>
                      <a:pt x="1194" y="3605"/>
                    </a:cubicBezTo>
                    <a:cubicBezTo>
                      <a:pt x="1204" y="3603"/>
                      <a:pt x="1249" y="3603"/>
                      <a:pt x="1263" y="3603"/>
                    </a:cubicBezTo>
                    <a:cubicBezTo>
                      <a:pt x="1278" y="3603"/>
                      <a:pt x="1298" y="3616"/>
                      <a:pt x="1298" y="3616"/>
                    </a:cubicBezTo>
                    <a:cubicBezTo>
                      <a:pt x="1319" y="3605"/>
                      <a:pt x="1319" y="3605"/>
                      <a:pt x="1319" y="3605"/>
                    </a:cubicBezTo>
                    <a:cubicBezTo>
                      <a:pt x="1331" y="3609"/>
                      <a:pt x="1331" y="3609"/>
                      <a:pt x="1331" y="3609"/>
                    </a:cubicBezTo>
                    <a:cubicBezTo>
                      <a:pt x="1343" y="3608"/>
                      <a:pt x="1343" y="3608"/>
                      <a:pt x="1343" y="3608"/>
                    </a:cubicBezTo>
                    <a:cubicBezTo>
                      <a:pt x="1344" y="3592"/>
                      <a:pt x="1344" y="3592"/>
                      <a:pt x="1344" y="3592"/>
                    </a:cubicBezTo>
                    <a:cubicBezTo>
                      <a:pt x="1344" y="3592"/>
                      <a:pt x="1302" y="3590"/>
                      <a:pt x="1250" y="3564"/>
                    </a:cubicBezTo>
                    <a:cubicBezTo>
                      <a:pt x="1198" y="3538"/>
                      <a:pt x="1198" y="3525"/>
                      <a:pt x="1198" y="3525"/>
                    </a:cubicBezTo>
                    <a:close/>
                    <a:moveTo>
                      <a:pt x="785" y="3085"/>
                    </a:moveTo>
                    <a:cubicBezTo>
                      <a:pt x="785" y="3085"/>
                      <a:pt x="817" y="3066"/>
                      <a:pt x="795" y="3062"/>
                    </a:cubicBezTo>
                    <a:cubicBezTo>
                      <a:pt x="774" y="3057"/>
                      <a:pt x="772" y="3085"/>
                      <a:pt x="785" y="3085"/>
                    </a:cubicBezTo>
                    <a:close/>
                    <a:moveTo>
                      <a:pt x="869" y="3449"/>
                    </a:moveTo>
                    <a:cubicBezTo>
                      <a:pt x="892" y="3470"/>
                      <a:pt x="892" y="3470"/>
                      <a:pt x="892" y="3470"/>
                    </a:cubicBezTo>
                    <a:cubicBezTo>
                      <a:pt x="899" y="3463"/>
                      <a:pt x="899" y="3463"/>
                      <a:pt x="899" y="3463"/>
                    </a:cubicBezTo>
                    <a:cubicBezTo>
                      <a:pt x="879" y="3440"/>
                      <a:pt x="879" y="3440"/>
                      <a:pt x="879" y="3440"/>
                    </a:cubicBezTo>
                    <a:lnTo>
                      <a:pt x="869" y="3449"/>
                    </a:lnTo>
                    <a:close/>
                    <a:moveTo>
                      <a:pt x="1088" y="3576"/>
                    </a:moveTo>
                    <a:cubicBezTo>
                      <a:pt x="1086" y="3564"/>
                      <a:pt x="1086" y="3564"/>
                      <a:pt x="1086" y="3564"/>
                    </a:cubicBezTo>
                    <a:cubicBezTo>
                      <a:pt x="1052" y="3556"/>
                      <a:pt x="1052" y="3556"/>
                      <a:pt x="1052" y="3556"/>
                    </a:cubicBezTo>
                    <a:cubicBezTo>
                      <a:pt x="1044" y="3567"/>
                      <a:pt x="1044" y="3567"/>
                      <a:pt x="1044" y="3567"/>
                    </a:cubicBezTo>
                    <a:cubicBezTo>
                      <a:pt x="1045" y="3580"/>
                      <a:pt x="1045" y="3580"/>
                      <a:pt x="1045" y="3580"/>
                    </a:cubicBezTo>
                    <a:cubicBezTo>
                      <a:pt x="1068" y="3571"/>
                      <a:pt x="1068" y="3571"/>
                      <a:pt x="1068" y="3571"/>
                    </a:cubicBezTo>
                    <a:lnTo>
                      <a:pt x="1088" y="3576"/>
                    </a:lnTo>
                    <a:close/>
                    <a:moveTo>
                      <a:pt x="915" y="3442"/>
                    </a:moveTo>
                    <a:cubicBezTo>
                      <a:pt x="908" y="3436"/>
                      <a:pt x="908" y="3436"/>
                      <a:pt x="908" y="3436"/>
                    </a:cubicBezTo>
                    <a:cubicBezTo>
                      <a:pt x="902" y="3446"/>
                      <a:pt x="902" y="3446"/>
                      <a:pt x="902" y="3446"/>
                    </a:cubicBezTo>
                    <a:cubicBezTo>
                      <a:pt x="909" y="3455"/>
                      <a:pt x="909" y="3455"/>
                      <a:pt x="909" y="3455"/>
                    </a:cubicBezTo>
                    <a:lnTo>
                      <a:pt x="915" y="3442"/>
                    </a:lnTo>
                    <a:close/>
                    <a:moveTo>
                      <a:pt x="876" y="3427"/>
                    </a:moveTo>
                    <a:cubicBezTo>
                      <a:pt x="879" y="3410"/>
                      <a:pt x="879" y="3410"/>
                      <a:pt x="879" y="3410"/>
                    </a:cubicBezTo>
                    <a:cubicBezTo>
                      <a:pt x="876" y="3385"/>
                      <a:pt x="876" y="3385"/>
                      <a:pt x="876" y="3385"/>
                    </a:cubicBezTo>
                    <a:cubicBezTo>
                      <a:pt x="865" y="3381"/>
                      <a:pt x="865" y="3381"/>
                      <a:pt x="865" y="3381"/>
                    </a:cubicBezTo>
                    <a:cubicBezTo>
                      <a:pt x="865" y="3392"/>
                      <a:pt x="865" y="3392"/>
                      <a:pt x="865" y="3392"/>
                    </a:cubicBezTo>
                    <a:cubicBezTo>
                      <a:pt x="843" y="3388"/>
                      <a:pt x="843" y="3388"/>
                      <a:pt x="843" y="3388"/>
                    </a:cubicBezTo>
                    <a:cubicBezTo>
                      <a:pt x="860" y="3411"/>
                      <a:pt x="860" y="3411"/>
                      <a:pt x="860" y="3411"/>
                    </a:cubicBezTo>
                    <a:cubicBezTo>
                      <a:pt x="856" y="3440"/>
                      <a:pt x="856" y="3440"/>
                      <a:pt x="856" y="3440"/>
                    </a:cubicBezTo>
                    <a:lnTo>
                      <a:pt x="876" y="3427"/>
                    </a:lnTo>
                    <a:close/>
                    <a:moveTo>
                      <a:pt x="941" y="3457"/>
                    </a:moveTo>
                    <a:cubicBezTo>
                      <a:pt x="928" y="3444"/>
                      <a:pt x="928" y="3444"/>
                      <a:pt x="928" y="3444"/>
                    </a:cubicBezTo>
                    <a:cubicBezTo>
                      <a:pt x="924" y="3466"/>
                      <a:pt x="924" y="3466"/>
                      <a:pt x="924" y="3466"/>
                    </a:cubicBezTo>
                    <a:cubicBezTo>
                      <a:pt x="909" y="3470"/>
                      <a:pt x="909" y="3470"/>
                      <a:pt x="909" y="3470"/>
                    </a:cubicBezTo>
                    <a:cubicBezTo>
                      <a:pt x="938" y="3482"/>
                      <a:pt x="938" y="3482"/>
                      <a:pt x="938" y="3482"/>
                    </a:cubicBezTo>
                    <a:lnTo>
                      <a:pt x="941" y="3457"/>
                    </a:lnTo>
                    <a:close/>
                    <a:moveTo>
                      <a:pt x="980" y="3470"/>
                    </a:moveTo>
                    <a:cubicBezTo>
                      <a:pt x="980" y="3470"/>
                      <a:pt x="954" y="3457"/>
                      <a:pt x="951" y="3469"/>
                    </a:cubicBezTo>
                    <a:cubicBezTo>
                      <a:pt x="948" y="3481"/>
                      <a:pt x="944" y="3496"/>
                      <a:pt x="948" y="3496"/>
                    </a:cubicBezTo>
                    <a:cubicBezTo>
                      <a:pt x="953" y="3496"/>
                      <a:pt x="970" y="3489"/>
                      <a:pt x="970" y="3489"/>
                    </a:cubicBezTo>
                    <a:cubicBezTo>
                      <a:pt x="972" y="3505"/>
                      <a:pt x="972" y="3505"/>
                      <a:pt x="972" y="3505"/>
                    </a:cubicBezTo>
                    <a:cubicBezTo>
                      <a:pt x="993" y="3495"/>
                      <a:pt x="993" y="3495"/>
                      <a:pt x="993" y="3495"/>
                    </a:cubicBezTo>
                    <a:cubicBezTo>
                      <a:pt x="982" y="3485"/>
                      <a:pt x="982" y="3485"/>
                      <a:pt x="982" y="3485"/>
                    </a:cubicBezTo>
                    <a:cubicBezTo>
                      <a:pt x="986" y="3473"/>
                      <a:pt x="986" y="3473"/>
                      <a:pt x="986" y="3473"/>
                    </a:cubicBezTo>
                    <a:lnTo>
                      <a:pt x="980" y="347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66" name="Group 14">
              <a:extLst>
                <a:ext uri="{FF2B5EF4-FFF2-40B4-BE49-F238E27FC236}">
                  <a16:creationId xmlns:a16="http://schemas.microsoft.com/office/drawing/2014/main" id="{8E040DE3-15CC-FC84-A80A-CA68B766EF6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15200" y="842400"/>
              <a:ext cx="4697809" cy="3308400"/>
              <a:chOff x="3083" y="839"/>
              <a:chExt cx="2191" cy="1543"/>
            </a:xfrm>
            <a:grpFill/>
            <a:effectLst/>
          </p:grpSpPr>
          <p:sp>
            <p:nvSpPr>
              <p:cNvPr id="367" name="Freeform 13">
                <a:extLst>
                  <a:ext uri="{FF2B5EF4-FFF2-40B4-BE49-F238E27FC236}">
                    <a16:creationId xmlns:a16="http://schemas.microsoft.com/office/drawing/2014/main" id="{70CB7013-AD7C-95BD-F5B4-58D5D42E73D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541" y="1867"/>
                <a:ext cx="7" cy="14"/>
              </a:xfrm>
              <a:custGeom>
                <a:avLst/>
                <a:gdLst>
                  <a:gd name="T0" fmla="*/ 1 w 15"/>
                  <a:gd name="T1" fmla="*/ 0 h 28"/>
                  <a:gd name="T2" fmla="*/ 1 w 15"/>
                  <a:gd name="T3" fmla="*/ 2 h 28"/>
                  <a:gd name="T4" fmla="*/ 1 w 15"/>
                  <a:gd name="T5" fmla="*/ 4 h 28"/>
                  <a:gd name="T6" fmla="*/ 0 w 15"/>
                  <a:gd name="T7" fmla="*/ 3 h 28"/>
                  <a:gd name="T8" fmla="*/ 0 w 15"/>
                  <a:gd name="T9" fmla="*/ 1 h 28"/>
                  <a:gd name="T10" fmla="*/ 1 w 15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8"/>
                  <a:gd name="T20" fmla="*/ 15 w 15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8">
                    <a:moveTo>
                      <a:pt x="9" y="0"/>
                    </a:moveTo>
                    <a:cubicBezTo>
                      <a:pt x="14" y="0"/>
                      <a:pt x="15" y="10"/>
                      <a:pt x="14" y="14"/>
                    </a:cubicBezTo>
                    <a:cubicBezTo>
                      <a:pt x="13" y="18"/>
                      <a:pt x="15" y="28"/>
                      <a:pt x="9" y="28"/>
                    </a:cubicBezTo>
                    <a:cubicBezTo>
                      <a:pt x="4" y="27"/>
                      <a:pt x="5" y="21"/>
                      <a:pt x="5" y="18"/>
                    </a:cubicBezTo>
                    <a:cubicBezTo>
                      <a:pt x="5" y="14"/>
                      <a:pt x="0" y="14"/>
                      <a:pt x="2" y="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8" name="Freeform 6">
                <a:extLst>
                  <a:ext uri="{FF2B5EF4-FFF2-40B4-BE49-F238E27FC236}">
                    <a16:creationId xmlns:a16="http://schemas.microsoft.com/office/drawing/2014/main" id="{DFAC209B-1FF8-B1B2-C679-797A84CFD26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083" y="839"/>
                <a:ext cx="2191" cy="1543"/>
              </a:xfrm>
              <a:custGeom>
                <a:avLst/>
                <a:gdLst>
                  <a:gd name="T0" fmla="*/ 256 w 5774"/>
                  <a:gd name="T1" fmla="*/ 154 h 4063"/>
                  <a:gd name="T2" fmla="*/ 224 w 5774"/>
                  <a:gd name="T3" fmla="*/ 177 h 4063"/>
                  <a:gd name="T4" fmla="*/ 196 w 5774"/>
                  <a:gd name="T5" fmla="*/ 17 h 4063"/>
                  <a:gd name="T6" fmla="*/ 259 w 5774"/>
                  <a:gd name="T7" fmla="*/ 26 h 4063"/>
                  <a:gd name="T8" fmla="*/ 116 w 5774"/>
                  <a:gd name="T9" fmla="*/ 7 h 4063"/>
                  <a:gd name="T10" fmla="*/ 145 w 5774"/>
                  <a:gd name="T11" fmla="*/ 199 h 4063"/>
                  <a:gd name="T12" fmla="*/ 291 w 5774"/>
                  <a:gd name="T13" fmla="*/ 79 h 4063"/>
                  <a:gd name="T14" fmla="*/ 304 w 5774"/>
                  <a:gd name="T15" fmla="*/ 35 h 4063"/>
                  <a:gd name="T16" fmla="*/ 242 w 5774"/>
                  <a:gd name="T17" fmla="*/ 25 h 4063"/>
                  <a:gd name="T18" fmla="*/ 201 w 5774"/>
                  <a:gd name="T19" fmla="*/ 20 h 4063"/>
                  <a:gd name="T20" fmla="*/ 177 w 5774"/>
                  <a:gd name="T21" fmla="*/ 19 h 4063"/>
                  <a:gd name="T22" fmla="*/ 151 w 5774"/>
                  <a:gd name="T23" fmla="*/ 17 h 4063"/>
                  <a:gd name="T24" fmla="*/ 137 w 5774"/>
                  <a:gd name="T25" fmla="*/ 17 h 4063"/>
                  <a:gd name="T26" fmla="*/ 112 w 5774"/>
                  <a:gd name="T27" fmla="*/ 11 h 4063"/>
                  <a:gd name="T28" fmla="*/ 90 w 5774"/>
                  <a:gd name="T29" fmla="*/ 24 h 4063"/>
                  <a:gd name="T30" fmla="*/ 93 w 5774"/>
                  <a:gd name="T31" fmla="*/ 32 h 4063"/>
                  <a:gd name="T32" fmla="*/ 76 w 5774"/>
                  <a:gd name="T33" fmla="*/ 19 h 4063"/>
                  <a:gd name="T34" fmla="*/ 54 w 5774"/>
                  <a:gd name="T35" fmla="*/ 54 h 4063"/>
                  <a:gd name="T36" fmla="*/ 55 w 5774"/>
                  <a:gd name="T37" fmla="*/ 75 h 4063"/>
                  <a:gd name="T38" fmla="*/ 47 w 5774"/>
                  <a:gd name="T39" fmla="*/ 82 h 4063"/>
                  <a:gd name="T40" fmla="*/ 60 w 5774"/>
                  <a:gd name="T41" fmla="*/ 93 h 4063"/>
                  <a:gd name="T42" fmla="*/ 69 w 5774"/>
                  <a:gd name="T43" fmla="*/ 118 h 4063"/>
                  <a:gd name="T44" fmla="*/ 52 w 5774"/>
                  <a:gd name="T45" fmla="*/ 104 h 4063"/>
                  <a:gd name="T46" fmla="*/ 26 w 5774"/>
                  <a:gd name="T47" fmla="*/ 105 h 4063"/>
                  <a:gd name="T48" fmla="*/ 4 w 5774"/>
                  <a:gd name="T49" fmla="*/ 107 h 4063"/>
                  <a:gd name="T50" fmla="*/ 27 w 5774"/>
                  <a:gd name="T51" fmla="*/ 118 h 4063"/>
                  <a:gd name="T52" fmla="*/ 38 w 5774"/>
                  <a:gd name="T53" fmla="*/ 162 h 4063"/>
                  <a:gd name="T54" fmla="*/ 91 w 5774"/>
                  <a:gd name="T55" fmla="*/ 163 h 4063"/>
                  <a:gd name="T56" fmla="*/ 61 w 5774"/>
                  <a:gd name="T57" fmla="*/ 144 h 4063"/>
                  <a:gd name="T58" fmla="*/ 66 w 5774"/>
                  <a:gd name="T59" fmla="*/ 141 h 4063"/>
                  <a:gd name="T60" fmla="*/ 99 w 5774"/>
                  <a:gd name="T61" fmla="*/ 151 h 4063"/>
                  <a:gd name="T62" fmla="*/ 130 w 5774"/>
                  <a:gd name="T63" fmla="*/ 183 h 4063"/>
                  <a:gd name="T64" fmla="*/ 157 w 5774"/>
                  <a:gd name="T65" fmla="*/ 169 h 4063"/>
                  <a:gd name="T66" fmla="*/ 180 w 5774"/>
                  <a:gd name="T67" fmla="*/ 173 h 4063"/>
                  <a:gd name="T68" fmla="*/ 193 w 5774"/>
                  <a:gd name="T69" fmla="*/ 202 h 4063"/>
                  <a:gd name="T70" fmla="*/ 198 w 5774"/>
                  <a:gd name="T71" fmla="*/ 205 h 4063"/>
                  <a:gd name="T72" fmla="*/ 208 w 5774"/>
                  <a:gd name="T73" fmla="*/ 196 h 4063"/>
                  <a:gd name="T74" fmla="*/ 211 w 5774"/>
                  <a:gd name="T75" fmla="*/ 165 h 4063"/>
                  <a:gd name="T76" fmla="*/ 240 w 5774"/>
                  <a:gd name="T77" fmla="*/ 149 h 4063"/>
                  <a:gd name="T78" fmla="*/ 240 w 5774"/>
                  <a:gd name="T79" fmla="*/ 132 h 4063"/>
                  <a:gd name="T80" fmla="*/ 226 w 5774"/>
                  <a:gd name="T81" fmla="*/ 115 h 4063"/>
                  <a:gd name="T82" fmla="*/ 238 w 5774"/>
                  <a:gd name="T83" fmla="*/ 109 h 4063"/>
                  <a:gd name="T84" fmla="*/ 256 w 5774"/>
                  <a:gd name="T85" fmla="*/ 122 h 4063"/>
                  <a:gd name="T86" fmla="*/ 259 w 5774"/>
                  <a:gd name="T87" fmla="*/ 93 h 4063"/>
                  <a:gd name="T88" fmla="*/ 245 w 5774"/>
                  <a:gd name="T89" fmla="*/ 69 h 4063"/>
                  <a:gd name="T90" fmla="*/ 244 w 5774"/>
                  <a:gd name="T91" fmla="*/ 54 h 4063"/>
                  <a:gd name="T92" fmla="*/ 264 w 5774"/>
                  <a:gd name="T93" fmla="*/ 47 h 4063"/>
                  <a:gd name="T94" fmla="*/ 275 w 5774"/>
                  <a:gd name="T95" fmla="*/ 58 h 4063"/>
                  <a:gd name="T96" fmla="*/ 291 w 5774"/>
                  <a:gd name="T97" fmla="*/ 61 h 4063"/>
                  <a:gd name="T98" fmla="*/ 302 w 5774"/>
                  <a:gd name="T99" fmla="*/ 44 h 4063"/>
                  <a:gd name="T100" fmla="*/ 314 w 5774"/>
                  <a:gd name="T101" fmla="*/ 39 h 4063"/>
                  <a:gd name="T102" fmla="*/ 81 w 5774"/>
                  <a:gd name="T103" fmla="*/ 92 h 4063"/>
                  <a:gd name="T104" fmla="*/ 78 w 5774"/>
                  <a:gd name="T105" fmla="*/ 90 h 4063"/>
                  <a:gd name="T106" fmla="*/ 113 w 5774"/>
                  <a:gd name="T107" fmla="*/ 94 h 4063"/>
                  <a:gd name="T108" fmla="*/ 176 w 5774"/>
                  <a:gd name="T109" fmla="*/ 73 h 4063"/>
                  <a:gd name="T110" fmla="*/ 263 w 5774"/>
                  <a:gd name="T111" fmla="*/ 128 h 4063"/>
                  <a:gd name="T112" fmla="*/ 263 w 5774"/>
                  <a:gd name="T113" fmla="*/ 144 h 4063"/>
                  <a:gd name="T114" fmla="*/ 261 w 5774"/>
                  <a:gd name="T115" fmla="*/ 76 h 4063"/>
                  <a:gd name="T116" fmla="*/ 279 w 5774"/>
                  <a:gd name="T117" fmla="*/ 109 h 4063"/>
                  <a:gd name="T118" fmla="*/ 272 w 5774"/>
                  <a:gd name="T119" fmla="*/ 118 h 4063"/>
                  <a:gd name="T120" fmla="*/ 276 w 5774"/>
                  <a:gd name="T121" fmla="*/ 124 h 4063"/>
                  <a:gd name="T122" fmla="*/ 273 w 5774"/>
                  <a:gd name="T123" fmla="*/ 103 h 4063"/>
                  <a:gd name="T124" fmla="*/ 286 w 5774"/>
                  <a:gd name="T125" fmla="*/ 93 h 40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74"/>
                  <a:gd name="T190" fmla="*/ 0 h 4063"/>
                  <a:gd name="T191" fmla="*/ 5774 w 5774"/>
                  <a:gd name="T192" fmla="*/ 4063 h 406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74" h="4063">
                    <a:moveTo>
                      <a:pt x="3240" y="3552"/>
                    </a:moveTo>
                    <a:cubicBezTo>
                      <a:pt x="3225" y="3552"/>
                      <a:pt x="3241" y="3584"/>
                      <a:pt x="3241" y="3584"/>
                    </a:cubicBezTo>
                    <a:cubicBezTo>
                      <a:pt x="3241" y="3584"/>
                      <a:pt x="3254" y="3552"/>
                      <a:pt x="3240" y="3552"/>
                    </a:cubicBezTo>
                    <a:close/>
                    <a:moveTo>
                      <a:pt x="3249" y="3391"/>
                    </a:moveTo>
                    <a:cubicBezTo>
                      <a:pt x="3229" y="3393"/>
                      <a:pt x="3233" y="3454"/>
                      <a:pt x="3233" y="3454"/>
                    </a:cubicBezTo>
                    <a:cubicBezTo>
                      <a:pt x="3236" y="3520"/>
                      <a:pt x="3236" y="3520"/>
                      <a:pt x="3236" y="3520"/>
                    </a:cubicBezTo>
                    <a:cubicBezTo>
                      <a:pt x="3247" y="3500"/>
                      <a:pt x="3247" y="3500"/>
                      <a:pt x="3247" y="3500"/>
                    </a:cubicBezTo>
                    <a:cubicBezTo>
                      <a:pt x="3247" y="3432"/>
                      <a:pt x="3247" y="3432"/>
                      <a:pt x="3247" y="3432"/>
                    </a:cubicBezTo>
                    <a:cubicBezTo>
                      <a:pt x="3247" y="3432"/>
                      <a:pt x="3265" y="3389"/>
                      <a:pt x="3249" y="3391"/>
                    </a:cubicBezTo>
                    <a:close/>
                    <a:moveTo>
                      <a:pt x="3304" y="3738"/>
                    </a:moveTo>
                    <a:cubicBezTo>
                      <a:pt x="3296" y="3739"/>
                      <a:pt x="3300" y="3773"/>
                      <a:pt x="3315" y="3773"/>
                    </a:cubicBezTo>
                    <a:cubicBezTo>
                      <a:pt x="3315" y="3773"/>
                      <a:pt x="3312" y="3737"/>
                      <a:pt x="3304" y="3738"/>
                    </a:cubicBezTo>
                    <a:close/>
                    <a:moveTo>
                      <a:pt x="4046" y="3060"/>
                    </a:moveTo>
                    <a:cubicBezTo>
                      <a:pt x="4032" y="3050"/>
                      <a:pt x="3984" y="3056"/>
                      <a:pt x="3984" y="3056"/>
                    </a:cubicBezTo>
                    <a:cubicBezTo>
                      <a:pt x="3980" y="3068"/>
                      <a:pt x="3980" y="3068"/>
                      <a:pt x="3980" y="3068"/>
                    </a:cubicBezTo>
                    <a:cubicBezTo>
                      <a:pt x="3969" y="3062"/>
                      <a:pt x="3969" y="3062"/>
                      <a:pt x="3969" y="3062"/>
                    </a:cubicBezTo>
                    <a:cubicBezTo>
                      <a:pt x="3963" y="3079"/>
                      <a:pt x="3963" y="3079"/>
                      <a:pt x="3963" y="3079"/>
                    </a:cubicBezTo>
                    <a:cubicBezTo>
                      <a:pt x="3963" y="3079"/>
                      <a:pt x="3933" y="3102"/>
                      <a:pt x="3952" y="3126"/>
                    </a:cubicBezTo>
                    <a:cubicBezTo>
                      <a:pt x="3972" y="3149"/>
                      <a:pt x="3985" y="3149"/>
                      <a:pt x="3985" y="3149"/>
                    </a:cubicBezTo>
                    <a:cubicBezTo>
                      <a:pt x="4041" y="3148"/>
                      <a:pt x="4037" y="3131"/>
                      <a:pt x="4039" y="3124"/>
                    </a:cubicBezTo>
                    <a:cubicBezTo>
                      <a:pt x="4040" y="3118"/>
                      <a:pt x="4036" y="3103"/>
                      <a:pt x="4036" y="3103"/>
                    </a:cubicBezTo>
                    <a:cubicBezTo>
                      <a:pt x="4036" y="3103"/>
                      <a:pt x="4061" y="3071"/>
                      <a:pt x="4046" y="3060"/>
                    </a:cubicBezTo>
                    <a:close/>
                    <a:moveTo>
                      <a:pt x="27" y="1975"/>
                    </a:moveTo>
                    <a:cubicBezTo>
                      <a:pt x="30" y="1984"/>
                      <a:pt x="40" y="1990"/>
                      <a:pt x="39" y="1974"/>
                    </a:cubicBezTo>
                    <a:cubicBezTo>
                      <a:pt x="38" y="1958"/>
                      <a:pt x="27" y="1975"/>
                      <a:pt x="27" y="1975"/>
                    </a:cubicBezTo>
                    <a:close/>
                    <a:moveTo>
                      <a:pt x="4671" y="2798"/>
                    </a:moveTo>
                    <a:cubicBezTo>
                      <a:pt x="4662" y="2781"/>
                      <a:pt x="4662" y="2781"/>
                      <a:pt x="4662" y="2781"/>
                    </a:cubicBezTo>
                    <a:cubicBezTo>
                      <a:pt x="4662" y="2791"/>
                      <a:pt x="4662" y="2791"/>
                      <a:pt x="4662" y="2791"/>
                    </a:cubicBezTo>
                    <a:cubicBezTo>
                      <a:pt x="4660" y="2807"/>
                      <a:pt x="4675" y="2814"/>
                      <a:pt x="4680" y="2806"/>
                    </a:cubicBezTo>
                    <a:cubicBezTo>
                      <a:pt x="4686" y="2798"/>
                      <a:pt x="4671" y="2798"/>
                      <a:pt x="4671" y="2798"/>
                    </a:cubicBezTo>
                    <a:close/>
                    <a:moveTo>
                      <a:pt x="405" y="2235"/>
                    </a:moveTo>
                    <a:cubicBezTo>
                      <a:pt x="405" y="2235"/>
                      <a:pt x="381" y="2231"/>
                      <a:pt x="372" y="2233"/>
                    </a:cubicBezTo>
                    <a:cubicBezTo>
                      <a:pt x="363" y="2235"/>
                      <a:pt x="366" y="2244"/>
                      <a:pt x="366" y="2244"/>
                    </a:cubicBezTo>
                    <a:cubicBezTo>
                      <a:pt x="366" y="2244"/>
                      <a:pt x="334" y="2238"/>
                      <a:pt x="335" y="2249"/>
                    </a:cubicBezTo>
                    <a:cubicBezTo>
                      <a:pt x="336" y="2263"/>
                      <a:pt x="363" y="2278"/>
                      <a:pt x="370" y="2275"/>
                    </a:cubicBezTo>
                    <a:cubicBezTo>
                      <a:pt x="377" y="2272"/>
                      <a:pt x="395" y="2256"/>
                      <a:pt x="395" y="2256"/>
                    </a:cubicBezTo>
                    <a:cubicBezTo>
                      <a:pt x="395" y="2256"/>
                      <a:pt x="411" y="2263"/>
                      <a:pt x="414" y="2257"/>
                    </a:cubicBezTo>
                    <a:cubicBezTo>
                      <a:pt x="418" y="2251"/>
                      <a:pt x="411" y="2242"/>
                      <a:pt x="411" y="2242"/>
                    </a:cubicBezTo>
                    <a:cubicBezTo>
                      <a:pt x="432" y="2218"/>
                      <a:pt x="432" y="2218"/>
                      <a:pt x="432" y="2218"/>
                    </a:cubicBezTo>
                    <a:lnTo>
                      <a:pt x="405" y="2235"/>
                    </a:lnTo>
                    <a:close/>
                    <a:moveTo>
                      <a:pt x="3" y="1994"/>
                    </a:moveTo>
                    <a:cubicBezTo>
                      <a:pt x="17" y="1993"/>
                      <a:pt x="17" y="1993"/>
                      <a:pt x="17" y="1993"/>
                    </a:cubicBezTo>
                    <a:cubicBezTo>
                      <a:pt x="20" y="1984"/>
                      <a:pt x="20" y="1984"/>
                      <a:pt x="20" y="1984"/>
                    </a:cubicBezTo>
                    <a:cubicBezTo>
                      <a:pt x="0" y="1984"/>
                      <a:pt x="0" y="1984"/>
                      <a:pt x="0" y="1984"/>
                    </a:cubicBezTo>
                    <a:lnTo>
                      <a:pt x="3" y="1994"/>
                    </a:lnTo>
                    <a:close/>
                    <a:moveTo>
                      <a:pt x="4592" y="2330"/>
                    </a:moveTo>
                    <a:cubicBezTo>
                      <a:pt x="4568" y="2338"/>
                      <a:pt x="4578" y="2347"/>
                      <a:pt x="4593" y="2347"/>
                    </a:cubicBezTo>
                    <a:cubicBezTo>
                      <a:pt x="4612" y="2347"/>
                      <a:pt x="4616" y="2322"/>
                      <a:pt x="4592" y="2330"/>
                    </a:cubicBezTo>
                    <a:close/>
                    <a:moveTo>
                      <a:pt x="4606" y="2815"/>
                    </a:moveTo>
                    <a:cubicBezTo>
                      <a:pt x="4590" y="2814"/>
                      <a:pt x="4599" y="2831"/>
                      <a:pt x="4599" y="2831"/>
                    </a:cubicBezTo>
                    <a:cubicBezTo>
                      <a:pt x="4611" y="2834"/>
                      <a:pt x="4622" y="2817"/>
                      <a:pt x="4606" y="2815"/>
                    </a:cubicBezTo>
                    <a:close/>
                    <a:moveTo>
                      <a:pt x="4622" y="2825"/>
                    </a:moveTo>
                    <a:cubicBezTo>
                      <a:pt x="4626" y="2825"/>
                      <a:pt x="4644" y="2819"/>
                      <a:pt x="4644" y="2819"/>
                    </a:cubicBezTo>
                    <a:cubicBezTo>
                      <a:pt x="4626" y="2810"/>
                      <a:pt x="4626" y="2810"/>
                      <a:pt x="4626" y="2810"/>
                    </a:cubicBezTo>
                    <a:cubicBezTo>
                      <a:pt x="4626" y="2810"/>
                      <a:pt x="4618" y="2825"/>
                      <a:pt x="4622" y="2825"/>
                    </a:cubicBezTo>
                    <a:close/>
                    <a:moveTo>
                      <a:pt x="4096" y="3231"/>
                    </a:moveTo>
                    <a:cubicBezTo>
                      <a:pt x="4080" y="3231"/>
                      <a:pt x="4091" y="3249"/>
                      <a:pt x="4091" y="3249"/>
                    </a:cubicBezTo>
                    <a:cubicBezTo>
                      <a:pt x="4103" y="3249"/>
                      <a:pt x="4112" y="3231"/>
                      <a:pt x="4096" y="3231"/>
                    </a:cubicBezTo>
                    <a:close/>
                    <a:moveTo>
                      <a:pt x="4115" y="3205"/>
                    </a:moveTo>
                    <a:cubicBezTo>
                      <a:pt x="4108" y="3213"/>
                      <a:pt x="4127" y="3223"/>
                      <a:pt x="4127" y="3223"/>
                    </a:cubicBezTo>
                    <a:cubicBezTo>
                      <a:pt x="4138" y="3218"/>
                      <a:pt x="4138" y="3218"/>
                      <a:pt x="4138" y="3218"/>
                    </a:cubicBezTo>
                    <a:cubicBezTo>
                      <a:pt x="4138" y="3218"/>
                      <a:pt x="4121" y="3197"/>
                      <a:pt x="4115" y="3205"/>
                    </a:cubicBezTo>
                    <a:close/>
                    <a:moveTo>
                      <a:pt x="4486" y="2771"/>
                    </a:moveTo>
                    <a:cubicBezTo>
                      <a:pt x="4469" y="2791"/>
                      <a:pt x="4469" y="2791"/>
                      <a:pt x="4469" y="2791"/>
                    </a:cubicBezTo>
                    <a:cubicBezTo>
                      <a:pt x="4469" y="2791"/>
                      <a:pt x="4430" y="2873"/>
                      <a:pt x="4438" y="2885"/>
                    </a:cubicBezTo>
                    <a:cubicBezTo>
                      <a:pt x="4446" y="2897"/>
                      <a:pt x="4464" y="2918"/>
                      <a:pt x="4464" y="2918"/>
                    </a:cubicBezTo>
                    <a:cubicBezTo>
                      <a:pt x="4464" y="2918"/>
                      <a:pt x="4477" y="2952"/>
                      <a:pt x="4492" y="2952"/>
                    </a:cubicBezTo>
                    <a:cubicBezTo>
                      <a:pt x="4492" y="2919"/>
                      <a:pt x="4492" y="2919"/>
                      <a:pt x="4492" y="2919"/>
                    </a:cubicBezTo>
                    <a:cubicBezTo>
                      <a:pt x="4492" y="2919"/>
                      <a:pt x="4505" y="2910"/>
                      <a:pt x="4505" y="2889"/>
                    </a:cubicBezTo>
                    <a:cubicBezTo>
                      <a:pt x="4505" y="2868"/>
                      <a:pt x="4505" y="2839"/>
                      <a:pt x="4505" y="2839"/>
                    </a:cubicBezTo>
                    <a:cubicBezTo>
                      <a:pt x="4505" y="2839"/>
                      <a:pt x="4515" y="2826"/>
                      <a:pt x="4514" y="2814"/>
                    </a:cubicBezTo>
                    <a:cubicBezTo>
                      <a:pt x="4513" y="2802"/>
                      <a:pt x="4515" y="2788"/>
                      <a:pt x="4515" y="2788"/>
                    </a:cubicBezTo>
                    <a:lnTo>
                      <a:pt x="4486" y="2771"/>
                    </a:lnTo>
                    <a:close/>
                    <a:moveTo>
                      <a:pt x="4138" y="3239"/>
                    </a:moveTo>
                    <a:cubicBezTo>
                      <a:pt x="4148" y="3245"/>
                      <a:pt x="4156" y="3234"/>
                      <a:pt x="4151" y="3229"/>
                    </a:cubicBezTo>
                    <a:cubicBezTo>
                      <a:pt x="4146" y="3223"/>
                      <a:pt x="4131" y="3235"/>
                      <a:pt x="4138" y="3239"/>
                    </a:cubicBezTo>
                    <a:close/>
                    <a:moveTo>
                      <a:pt x="67" y="2057"/>
                    </a:moveTo>
                    <a:cubicBezTo>
                      <a:pt x="63" y="2053"/>
                      <a:pt x="61" y="2075"/>
                      <a:pt x="67" y="2085"/>
                    </a:cubicBezTo>
                    <a:cubicBezTo>
                      <a:pt x="72" y="2094"/>
                      <a:pt x="79" y="2076"/>
                      <a:pt x="81" y="2072"/>
                    </a:cubicBezTo>
                    <a:cubicBezTo>
                      <a:pt x="83" y="2068"/>
                      <a:pt x="71" y="2061"/>
                      <a:pt x="67" y="2057"/>
                    </a:cubicBezTo>
                    <a:close/>
                    <a:moveTo>
                      <a:pt x="3587" y="252"/>
                    </a:moveTo>
                    <a:cubicBezTo>
                      <a:pt x="3625" y="256"/>
                      <a:pt x="3625" y="256"/>
                      <a:pt x="3625" y="256"/>
                    </a:cubicBezTo>
                    <a:cubicBezTo>
                      <a:pt x="3635" y="246"/>
                      <a:pt x="3633" y="234"/>
                      <a:pt x="3615" y="234"/>
                    </a:cubicBezTo>
                    <a:cubicBezTo>
                      <a:pt x="3597" y="234"/>
                      <a:pt x="3537" y="220"/>
                      <a:pt x="3545" y="232"/>
                    </a:cubicBezTo>
                    <a:cubicBezTo>
                      <a:pt x="3553" y="244"/>
                      <a:pt x="3587" y="252"/>
                      <a:pt x="3587" y="252"/>
                    </a:cubicBezTo>
                    <a:close/>
                    <a:moveTo>
                      <a:pt x="3547" y="288"/>
                    </a:moveTo>
                    <a:cubicBezTo>
                      <a:pt x="3521" y="314"/>
                      <a:pt x="3577" y="312"/>
                      <a:pt x="3585" y="302"/>
                    </a:cubicBezTo>
                    <a:cubicBezTo>
                      <a:pt x="3593" y="292"/>
                      <a:pt x="3554" y="281"/>
                      <a:pt x="3547" y="288"/>
                    </a:cubicBezTo>
                    <a:close/>
                    <a:moveTo>
                      <a:pt x="3347" y="234"/>
                    </a:moveTo>
                    <a:cubicBezTo>
                      <a:pt x="3311" y="222"/>
                      <a:pt x="3311" y="222"/>
                      <a:pt x="3311" y="222"/>
                    </a:cubicBezTo>
                    <a:cubicBezTo>
                      <a:pt x="3327" y="244"/>
                      <a:pt x="3327" y="244"/>
                      <a:pt x="3327" y="244"/>
                    </a:cubicBezTo>
                    <a:lnTo>
                      <a:pt x="3347" y="234"/>
                    </a:lnTo>
                    <a:close/>
                    <a:moveTo>
                      <a:pt x="3585" y="330"/>
                    </a:moveTo>
                    <a:cubicBezTo>
                      <a:pt x="3633" y="324"/>
                      <a:pt x="3633" y="324"/>
                      <a:pt x="3633" y="324"/>
                    </a:cubicBezTo>
                    <a:cubicBezTo>
                      <a:pt x="3705" y="334"/>
                      <a:pt x="3705" y="334"/>
                      <a:pt x="3705" y="334"/>
                    </a:cubicBezTo>
                    <a:cubicBezTo>
                      <a:pt x="3705" y="334"/>
                      <a:pt x="3683" y="310"/>
                      <a:pt x="3667" y="306"/>
                    </a:cubicBezTo>
                    <a:cubicBezTo>
                      <a:pt x="3651" y="302"/>
                      <a:pt x="3595" y="310"/>
                      <a:pt x="3595" y="310"/>
                    </a:cubicBezTo>
                    <a:lnTo>
                      <a:pt x="3585" y="330"/>
                    </a:lnTo>
                    <a:close/>
                    <a:moveTo>
                      <a:pt x="3481" y="278"/>
                    </a:moveTo>
                    <a:cubicBezTo>
                      <a:pt x="3491" y="260"/>
                      <a:pt x="3491" y="260"/>
                      <a:pt x="3491" y="260"/>
                    </a:cubicBezTo>
                    <a:cubicBezTo>
                      <a:pt x="3491" y="260"/>
                      <a:pt x="3517" y="260"/>
                      <a:pt x="3527" y="260"/>
                    </a:cubicBezTo>
                    <a:cubicBezTo>
                      <a:pt x="3537" y="260"/>
                      <a:pt x="3567" y="258"/>
                      <a:pt x="3567" y="258"/>
                    </a:cubicBezTo>
                    <a:cubicBezTo>
                      <a:pt x="3525" y="238"/>
                      <a:pt x="3525" y="238"/>
                      <a:pt x="3525" y="238"/>
                    </a:cubicBezTo>
                    <a:cubicBezTo>
                      <a:pt x="3533" y="224"/>
                      <a:pt x="3533" y="224"/>
                      <a:pt x="3533" y="224"/>
                    </a:cubicBezTo>
                    <a:cubicBezTo>
                      <a:pt x="3473" y="212"/>
                      <a:pt x="3473" y="212"/>
                      <a:pt x="3473" y="212"/>
                    </a:cubicBezTo>
                    <a:cubicBezTo>
                      <a:pt x="3483" y="230"/>
                      <a:pt x="3483" y="230"/>
                      <a:pt x="3483" y="230"/>
                    </a:cubicBezTo>
                    <a:cubicBezTo>
                      <a:pt x="3483" y="230"/>
                      <a:pt x="3361" y="190"/>
                      <a:pt x="3363" y="220"/>
                    </a:cubicBezTo>
                    <a:cubicBezTo>
                      <a:pt x="3365" y="250"/>
                      <a:pt x="3481" y="278"/>
                      <a:pt x="3481" y="278"/>
                    </a:cubicBezTo>
                    <a:close/>
                    <a:moveTo>
                      <a:pt x="5057" y="442"/>
                    </a:moveTo>
                    <a:cubicBezTo>
                      <a:pt x="5069" y="438"/>
                      <a:pt x="5087" y="436"/>
                      <a:pt x="5113" y="436"/>
                    </a:cubicBezTo>
                    <a:cubicBezTo>
                      <a:pt x="5139" y="436"/>
                      <a:pt x="5143" y="420"/>
                      <a:pt x="5125" y="418"/>
                    </a:cubicBezTo>
                    <a:cubicBezTo>
                      <a:pt x="5107" y="416"/>
                      <a:pt x="5075" y="404"/>
                      <a:pt x="5063" y="404"/>
                    </a:cubicBezTo>
                    <a:cubicBezTo>
                      <a:pt x="5051" y="404"/>
                      <a:pt x="5023" y="404"/>
                      <a:pt x="5023" y="426"/>
                    </a:cubicBezTo>
                    <a:cubicBezTo>
                      <a:pt x="5023" y="450"/>
                      <a:pt x="5045" y="446"/>
                      <a:pt x="5057" y="442"/>
                    </a:cubicBezTo>
                    <a:close/>
                    <a:moveTo>
                      <a:pt x="4799" y="494"/>
                    </a:moveTo>
                    <a:cubicBezTo>
                      <a:pt x="4807" y="484"/>
                      <a:pt x="4733" y="474"/>
                      <a:pt x="4733" y="474"/>
                    </a:cubicBezTo>
                    <a:cubicBezTo>
                      <a:pt x="4733" y="482"/>
                      <a:pt x="4791" y="504"/>
                      <a:pt x="4799" y="494"/>
                    </a:cubicBezTo>
                    <a:close/>
                    <a:moveTo>
                      <a:pt x="3823" y="272"/>
                    </a:moveTo>
                    <a:cubicBezTo>
                      <a:pt x="3851" y="258"/>
                      <a:pt x="3755" y="258"/>
                      <a:pt x="3755" y="258"/>
                    </a:cubicBezTo>
                    <a:cubicBezTo>
                      <a:pt x="3755" y="258"/>
                      <a:pt x="3735" y="240"/>
                      <a:pt x="3727" y="240"/>
                    </a:cubicBezTo>
                    <a:cubicBezTo>
                      <a:pt x="3719" y="240"/>
                      <a:pt x="3695" y="244"/>
                      <a:pt x="3695" y="244"/>
                    </a:cubicBezTo>
                    <a:cubicBezTo>
                      <a:pt x="3671" y="242"/>
                      <a:pt x="3671" y="242"/>
                      <a:pt x="3671" y="242"/>
                    </a:cubicBezTo>
                    <a:cubicBezTo>
                      <a:pt x="3695" y="258"/>
                      <a:pt x="3695" y="258"/>
                      <a:pt x="3695" y="258"/>
                    </a:cubicBezTo>
                    <a:cubicBezTo>
                      <a:pt x="3695" y="258"/>
                      <a:pt x="3795" y="286"/>
                      <a:pt x="3823" y="272"/>
                    </a:cubicBezTo>
                    <a:close/>
                    <a:moveTo>
                      <a:pt x="2611" y="288"/>
                    </a:moveTo>
                    <a:cubicBezTo>
                      <a:pt x="2643" y="294"/>
                      <a:pt x="2643" y="294"/>
                      <a:pt x="2643" y="294"/>
                    </a:cubicBezTo>
                    <a:cubicBezTo>
                      <a:pt x="2663" y="296"/>
                      <a:pt x="2683" y="284"/>
                      <a:pt x="2653" y="278"/>
                    </a:cubicBezTo>
                    <a:cubicBezTo>
                      <a:pt x="2623" y="272"/>
                      <a:pt x="2611" y="288"/>
                      <a:pt x="2611" y="288"/>
                    </a:cubicBezTo>
                    <a:close/>
                    <a:moveTo>
                      <a:pt x="1319" y="340"/>
                    </a:moveTo>
                    <a:cubicBezTo>
                      <a:pt x="1352" y="332"/>
                      <a:pt x="1341" y="322"/>
                      <a:pt x="1333" y="318"/>
                    </a:cubicBezTo>
                    <a:cubicBezTo>
                      <a:pt x="1325" y="314"/>
                      <a:pt x="1295" y="318"/>
                      <a:pt x="1295" y="318"/>
                    </a:cubicBezTo>
                    <a:cubicBezTo>
                      <a:pt x="1295" y="318"/>
                      <a:pt x="1301" y="344"/>
                      <a:pt x="1319" y="340"/>
                    </a:cubicBezTo>
                    <a:close/>
                    <a:moveTo>
                      <a:pt x="1595" y="363"/>
                    </a:moveTo>
                    <a:cubicBezTo>
                      <a:pt x="1574" y="358"/>
                      <a:pt x="1574" y="358"/>
                      <a:pt x="1574" y="358"/>
                    </a:cubicBezTo>
                    <a:cubicBezTo>
                      <a:pt x="1557" y="372"/>
                      <a:pt x="1557" y="372"/>
                      <a:pt x="1557" y="372"/>
                    </a:cubicBezTo>
                    <a:cubicBezTo>
                      <a:pt x="1583" y="379"/>
                      <a:pt x="1583" y="379"/>
                      <a:pt x="1583" y="379"/>
                    </a:cubicBezTo>
                    <a:lnTo>
                      <a:pt x="1595" y="363"/>
                    </a:lnTo>
                    <a:close/>
                    <a:moveTo>
                      <a:pt x="1803" y="82"/>
                    </a:moveTo>
                    <a:cubicBezTo>
                      <a:pt x="1813" y="72"/>
                      <a:pt x="1813" y="72"/>
                      <a:pt x="1813" y="72"/>
                    </a:cubicBezTo>
                    <a:cubicBezTo>
                      <a:pt x="1753" y="72"/>
                      <a:pt x="1753" y="72"/>
                      <a:pt x="1753" y="72"/>
                    </a:cubicBezTo>
                    <a:lnTo>
                      <a:pt x="1803" y="82"/>
                    </a:lnTo>
                    <a:close/>
                    <a:moveTo>
                      <a:pt x="1623" y="345"/>
                    </a:moveTo>
                    <a:cubicBezTo>
                      <a:pt x="1598" y="328"/>
                      <a:pt x="1605" y="351"/>
                      <a:pt x="1605" y="351"/>
                    </a:cubicBezTo>
                    <a:cubicBezTo>
                      <a:pt x="1630" y="361"/>
                      <a:pt x="1648" y="362"/>
                      <a:pt x="1623" y="345"/>
                    </a:cubicBezTo>
                    <a:close/>
                    <a:moveTo>
                      <a:pt x="2121" y="132"/>
                    </a:moveTo>
                    <a:cubicBezTo>
                      <a:pt x="2227" y="126"/>
                      <a:pt x="2227" y="126"/>
                      <a:pt x="2227" y="126"/>
                    </a:cubicBezTo>
                    <a:cubicBezTo>
                      <a:pt x="2199" y="110"/>
                      <a:pt x="2199" y="110"/>
                      <a:pt x="2199" y="110"/>
                    </a:cubicBezTo>
                    <a:cubicBezTo>
                      <a:pt x="2199" y="110"/>
                      <a:pt x="2161" y="90"/>
                      <a:pt x="2151" y="90"/>
                    </a:cubicBezTo>
                    <a:cubicBezTo>
                      <a:pt x="2141" y="90"/>
                      <a:pt x="2123" y="102"/>
                      <a:pt x="2123" y="102"/>
                    </a:cubicBezTo>
                    <a:cubicBezTo>
                      <a:pt x="2123" y="102"/>
                      <a:pt x="2117" y="74"/>
                      <a:pt x="2095" y="74"/>
                    </a:cubicBezTo>
                    <a:cubicBezTo>
                      <a:pt x="2073" y="74"/>
                      <a:pt x="2061" y="140"/>
                      <a:pt x="2061" y="140"/>
                    </a:cubicBezTo>
                    <a:cubicBezTo>
                      <a:pt x="2077" y="148"/>
                      <a:pt x="2077" y="148"/>
                      <a:pt x="2077" y="148"/>
                    </a:cubicBezTo>
                    <a:cubicBezTo>
                      <a:pt x="2095" y="144"/>
                      <a:pt x="2121" y="132"/>
                      <a:pt x="2121" y="132"/>
                    </a:cubicBezTo>
                    <a:close/>
                    <a:moveTo>
                      <a:pt x="1841" y="80"/>
                    </a:moveTo>
                    <a:cubicBezTo>
                      <a:pt x="1841" y="88"/>
                      <a:pt x="1907" y="94"/>
                      <a:pt x="1907" y="94"/>
                    </a:cubicBezTo>
                    <a:cubicBezTo>
                      <a:pt x="1941" y="90"/>
                      <a:pt x="1941" y="90"/>
                      <a:pt x="1941" y="90"/>
                    </a:cubicBezTo>
                    <a:cubicBezTo>
                      <a:pt x="1979" y="104"/>
                      <a:pt x="1979" y="104"/>
                      <a:pt x="1979" y="104"/>
                    </a:cubicBezTo>
                    <a:cubicBezTo>
                      <a:pt x="2021" y="102"/>
                      <a:pt x="2021" y="102"/>
                      <a:pt x="2021" y="102"/>
                    </a:cubicBezTo>
                    <a:cubicBezTo>
                      <a:pt x="2015" y="84"/>
                      <a:pt x="1997" y="58"/>
                      <a:pt x="1979" y="60"/>
                    </a:cubicBezTo>
                    <a:cubicBezTo>
                      <a:pt x="1961" y="62"/>
                      <a:pt x="1943" y="74"/>
                      <a:pt x="1943" y="74"/>
                    </a:cubicBezTo>
                    <a:cubicBezTo>
                      <a:pt x="1929" y="58"/>
                      <a:pt x="1929" y="58"/>
                      <a:pt x="1929" y="58"/>
                    </a:cubicBezTo>
                    <a:cubicBezTo>
                      <a:pt x="1929" y="58"/>
                      <a:pt x="1841" y="72"/>
                      <a:pt x="1841" y="80"/>
                    </a:cubicBezTo>
                    <a:close/>
                    <a:moveTo>
                      <a:pt x="1779" y="64"/>
                    </a:moveTo>
                    <a:cubicBezTo>
                      <a:pt x="1779" y="64"/>
                      <a:pt x="1835" y="68"/>
                      <a:pt x="1847" y="64"/>
                    </a:cubicBezTo>
                    <a:cubicBezTo>
                      <a:pt x="1859" y="60"/>
                      <a:pt x="1901" y="64"/>
                      <a:pt x="1893" y="48"/>
                    </a:cubicBezTo>
                    <a:cubicBezTo>
                      <a:pt x="1885" y="32"/>
                      <a:pt x="1811" y="10"/>
                      <a:pt x="1811" y="10"/>
                    </a:cubicBezTo>
                    <a:cubicBezTo>
                      <a:pt x="1811" y="10"/>
                      <a:pt x="1755" y="0"/>
                      <a:pt x="1753" y="20"/>
                    </a:cubicBezTo>
                    <a:cubicBezTo>
                      <a:pt x="1751" y="40"/>
                      <a:pt x="1779" y="64"/>
                      <a:pt x="1779" y="64"/>
                    </a:cubicBezTo>
                    <a:close/>
                    <a:moveTo>
                      <a:pt x="2738" y="3690"/>
                    </a:moveTo>
                    <a:cubicBezTo>
                      <a:pt x="2721" y="3694"/>
                      <a:pt x="2721" y="3694"/>
                      <a:pt x="2721" y="3694"/>
                    </a:cubicBezTo>
                    <a:cubicBezTo>
                      <a:pt x="2725" y="3673"/>
                      <a:pt x="2725" y="3673"/>
                      <a:pt x="2725" y="3673"/>
                    </a:cubicBezTo>
                    <a:cubicBezTo>
                      <a:pt x="2725" y="3673"/>
                      <a:pt x="2712" y="3658"/>
                      <a:pt x="2696" y="3637"/>
                    </a:cubicBezTo>
                    <a:cubicBezTo>
                      <a:pt x="2680" y="3615"/>
                      <a:pt x="2669" y="3608"/>
                      <a:pt x="2653" y="3617"/>
                    </a:cubicBezTo>
                    <a:cubicBezTo>
                      <a:pt x="2652" y="3640"/>
                      <a:pt x="2652" y="3640"/>
                      <a:pt x="2652" y="3640"/>
                    </a:cubicBezTo>
                    <a:cubicBezTo>
                      <a:pt x="2639" y="3640"/>
                      <a:pt x="2639" y="3640"/>
                      <a:pt x="2639" y="3640"/>
                    </a:cubicBezTo>
                    <a:cubicBezTo>
                      <a:pt x="2659" y="3667"/>
                      <a:pt x="2659" y="3667"/>
                      <a:pt x="2659" y="3667"/>
                    </a:cubicBezTo>
                    <a:cubicBezTo>
                      <a:pt x="2659" y="3667"/>
                      <a:pt x="2655" y="3699"/>
                      <a:pt x="2644" y="3707"/>
                    </a:cubicBezTo>
                    <a:cubicBezTo>
                      <a:pt x="2634" y="3714"/>
                      <a:pt x="2635" y="3768"/>
                      <a:pt x="2653" y="3802"/>
                    </a:cubicBezTo>
                    <a:cubicBezTo>
                      <a:pt x="2671" y="3836"/>
                      <a:pt x="2709" y="3812"/>
                      <a:pt x="2739" y="3798"/>
                    </a:cubicBezTo>
                    <a:cubicBezTo>
                      <a:pt x="2770" y="3784"/>
                      <a:pt x="2739" y="3728"/>
                      <a:pt x="2739" y="3728"/>
                    </a:cubicBezTo>
                    <a:lnTo>
                      <a:pt x="2738" y="3690"/>
                    </a:lnTo>
                    <a:close/>
                    <a:moveTo>
                      <a:pt x="4708" y="2714"/>
                    </a:moveTo>
                    <a:cubicBezTo>
                      <a:pt x="4708" y="2722"/>
                      <a:pt x="4719" y="2722"/>
                      <a:pt x="4719" y="2722"/>
                    </a:cubicBezTo>
                    <a:cubicBezTo>
                      <a:pt x="4726" y="2710"/>
                      <a:pt x="4708" y="2706"/>
                      <a:pt x="4708" y="2714"/>
                    </a:cubicBezTo>
                    <a:close/>
                    <a:moveTo>
                      <a:pt x="4385" y="1184"/>
                    </a:moveTo>
                    <a:cubicBezTo>
                      <a:pt x="4379" y="1192"/>
                      <a:pt x="4391" y="1220"/>
                      <a:pt x="4413" y="1222"/>
                    </a:cubicBezTo>
                    <a:cubicBezTo>
                      <a:pt x="4431" y="1224"/>
                      <a:pt x="4391" y="1176"/>
                      <a:pt x="4385" y="1184"/>
                    </a:cubicBezTo>
                    <a:close/>
                    <a:moveTo>
                      <a:pt x="5315" y="1624"/>
                    </a:moveTo>
                    <a:cubicBezTo>
                      <a:pt x="5316" y="1603"/>
                      <a:pt x="5316" y="1603"/>
                      <a:pt x="5316" y="1603"/>
                    </a:cubicBezTo>
                    <a:cubicBezTo>
                      <a:pt x="5307" y="1620"/>
                      <a:pt x="5307" y="1620"/>
                      <a:pt x="5307" y="1620"/>
                    </a:cubicBezTo>
                    <a:lnTo>
                      <a:pt x="5315" y="1624"/>
                    </a:lnTo>
                    <a:close/>
                    <a:moveTo>
                      <a:pt x="5314" y="1561"/>
                    </a:moveTo>
                    <a:cubicBezTo>
                      <a:pt x="5326" y="1559"/>
                      <a:pt x="5326" y="1559"/>
                      <a:pt x="5326" y="1559"/>
                    </a:cubicBezTo>
                    <a:cubicBezTo>
                      <a:pt x="5314" y="1547"/>
                      <a:pt x="5314" y="1547"/>
                      <a:pt x="5314" y="1547"/>
                    </a:cubicBezTo>
                    <a:lnTo>
                      <a:pt x="5314" y="1561"/>
                    </a:lnTo>
                    <a:close/>
                    <a:moveTo>
                      <a:pt x="5239" y="1026"/>
                    </a:moveTo>
                    <a:cubicBezTo>
                      <a:pt x="5259" y="1002"/>
                      <a:pt x="5259" y="1002"/>
                      <a:pt x="5259" y="1002"/>
                    </a:cubicBezTo>
                    <a:cubicBezTo>
                      <a:pt x="5251" y="988"/>
                      <a:pt x="5251" y="988"/>
                      <a:pt x="5251" y="988"/>
                    </a:cubicBezTo>
                    <a:cubicBezTo>
                      <a:pt x="5227" y="1002"/>
                      <a:pt x="5227" y="1002"/>
                      <a:pt x="5227" y="1002"/>
                    </a:cubicBezTo>
                    <a:lnTo>
                      <a:pt x="5239" y="1026"/>
                    </a:lnTo>
                    <a:close/>
                    <a:moveTo>
                      <a:pt x="5334" y="1411"/>
                    </a:moveTo>
                    <a:cubicBezTo>
                      <a:pt x="5322" y="1422"/>
                      <a:pt x="5322" y="1422"/>
                      <a:pt x="5322" y="1422"/>
                    </a:cubicBezTo>
                    <a:cubicBezTo>
                      <a:pt x="5330" y="1437"/>
                      <a:pt x="5330" y="1437"/>
                      <a:pt x="5330" y="1437"/>
                    </a:cubicBezTo>
                    <a:cubicBezTo>
                      <a:pt x="5318" y="1437"/>
                      <a:pt x="5318" y="1437"/>
                      <a:pt x="5318" y="1437"/>
                    </a:cubicBezTo>
                    <a:cubicBezTo>
                      <a:pt x="5318" y="1457"/>
                      <a:pt x="5318" y="1457"/>
                      <a:pt x="5318" y="1457"/>
                    </a:cubicBezTo>
                    <a:cubicBezTo>
                      <a:pt x="5334" y="1455"/>
                      <a:pt x="5334" y="1455"/>
                      <a:pt x="5334" y="1455"/>
                    </a:cubicBezTo>
                    <a:cubicBezTo>
                      <a:pt x="5343" y="1444"/>
                      <a:pt x="5343" y="1444"/>
                      <a:pt x="5343" y="1444"/>
                    </a:cubicBezTo>
                    <a:cubicBezTo>
                      <a:pt x="5334" y="1425"/>
                      <a:pt x="5334" y="1425"/>
                      <a:pt x="5334" y="1425"/>
                    </a:cubicBezTo>
                    <a:cubicBezTo>
                      <a:pt x="5344" y="1423"/>
                      <a:pt x="5344" y="1423"/>
                      <a:pt x="5344" y="1423"/>
                    </a:cubicBezTo>
                    <a:lnTo>
                      <a:pt x="5334" y="1411"/>
                    </a:lnTo>
                    <a:close/>
                    <a:moveTo>
                      <a:pt x="5329" y="1501"/>
                    </a:moveTo>
                    <a:cubicBezTo>
                      <a:pt x="5340" y="1487"/>
                      <a:pt x="5340" y="1487"/>
                      <a:pt x="5340" y="1487"/>
                    </a:cubicBezTo>
                    <a:cubicBezTo>
                      <a:pt x="5323" y="1473"/>
                      <a:pt x="5323" y="1473"/>
                      <a:pt x="5323" y="1473"/>
                    </a:cubicBezTo>
                    <a:lnTo>
                      <a:pt x="5329" y="1501"/>
                    </a:lnTo>
                    <a:close/>
                    <a:moveTo>
                      <a:pt x="63" y="1961"/>
                    </a:moveTo>
                    <a:cubicBezTo>
                      <a:pt x="45" y="1961"/>
                      <a:pt x="45" y="1961"/>
                      <a:pt x="45" y="1961"/>
                    </a:cubicBezTo>
                    <a:cubicBezTo>
                      <a:pt x="45" y="1982"/>
                      <a:pt x="45" y="1982"/>
                      <a:pt x="45" y="1982"/>
                    </a:cubicBezTo>
                    <a:cubicBezTo>
                      <a:pt x="52" y="1969"/>
                      <a:pt x="52" y="1969"/>
                      <a:pt x="52" y="1969"/>
                    </a:cubicBezTo>
                    <a:lnTo>
                      <a:pt x="63" y="1961"/>
                    </a:lnTo>
                    <a:close/>
                    <a:moveTo>
                      <a:pt x="935" y="1428"/>
                    </a:moveTo>
                    <a:cubicBezTo>
                      <a:pt x="935" y="1429"/>
                      <a:pt x="935" y="1429"/>
                      <a:pt x="935" y="1429"/>
                    </a:cubicBezTo>
                    <a:cubicBezTo>
                      <a:pt x="935" y="1429"/>
                      <a:pt x="935" y="1429"/>
                      <a:pt x="935" y="1429"/>
                    </a:cubicBezTo>
                    <a:cubicBezTo>
                      <a:pt x="935" y="1429"/>
                      <a:pt x="935" y="1428"/>
                      <a:pt x="935" y="1428"/>
                    </a:cubicBezTo>
                    <a:close/>
                    <a:moveTo>
                      <a:pt x="5763" y="663"/>
                    </a:moveTo>
                    <a:cubicBezTo>
                      <a:pt x="5752" y="649"/>
                      <a:pt x="5722" y="644"/>
                      <a:pt x="5722" y="644"/>
                    </a:cubicBezTo>
                    <a:cubicBezTo>
                      <a:pt x="5691" y="630"/>
                      <a:pt x="5691" y="630"/>
                      <a:pt x="5691" y="630"/>
                    </a:cubicBezTo>
                    <a:cubicBezTo>
                      <a:pt x="5664" y="631"/>
                      <a:pt x="5664" y="631"/>
                      <a:pt x="5664" y="631"/>
                    </a:cubicBezTo>
                    <a:cubicBezTo>
                      <a:pt x="5644" y="618"/>
                      <a:pt x="5644" y="618"/>
                      <a:pt x="5644" y="618"/>
                    </a:cubicBezTo>
                    <a:cubicBezTo>
                      <a:pt x="5583" y="614"/>
                      <a:pt x="5583" y="614"/>
                      <a:pt x="5583" y="614"/>
                    </a:cubicBezTo>
                    <a:cubicBezTo>
                      <a:pt x="5558" y="602"/>
                      <a:pt x="5558" y="602"/>
                      <a:pt x="5558" y="602"/>
                    </a:cubicBezTo>
                    <a:cubicBezTo>
                      <a:pt x="5534" y="604"/>
                      <a:pt x="5534" y="604"/>
                      <a:pt x="5534" y="604"/>
                    </a:cubicBezTo>
                    <a:cubicBezTo>
                      <a:pt x="5567" y="629"/>
                      <a:pt x="5567" y="629"/>
                      <a:pt x="5567" y="629"/>
                    </a:cubicBezTo>
                    <a:cubicBezTo>
                      <a:pt x="5603" y="645"/>
                      <a:pt x="5603" y="645"/>
                      <a:pt x="5603" y="645"/>
                    </a:cubicBezTo>
                    <a:cubicBezTo>
                      <a:pt x="5603" y="645"/>
                      <a:pt x="5563" y="651"/>
                      <a:pt x="5551" y="641"/>
                    </a:cubicBezTo>
                    <a:cubicBezTo>
                      <a:pt x="5539" y="631"/>
                      <a:pt x="5538" y="609"/>
                      <a:pt x="5485" y="591"/>
                    </a:cubicBezTo>
                    <a:cubicBezTo>
                      <a:pt x="5432" y="573"/>
                      <a:pt x="5416" y="566"/>
                      <a:pt x="5362" y="557"/>
                    </a:cubicBezTo>
                    <a:cubicBezTo>
                      <a:pt x="5308" y="548"/>
                      <a:pt x="5195" y="522"/>
                      <a:pt x="5141" y="509"/>
                    </a:cubicBezTo>
                    <a:cubicBezTo>
                      <a:pt x="5087" y="496"/>
                      <a:pt x="5026" y="487"/>
                      <a:pt x="5026" y="487"/>
                    </a:cubicBezTo>
                    <a:cubicBezTo>
                      <a:pt x="4904" y="489"/>
                      <a:pt x="4904" y="489"/>
                      <a:pt x="4904" y="489"/>
                    </a:cubicBezTo>
                    <a:cubicBezTo>
                      <a:pt x="4895" y="477"/>
                      <a:pt x="4895" y="477"/>
                      <a:pt x="4895" y="477"/>
                    </a:cubicBezTo>
                    <a:cubicBezTo>
                      <a:pt x="4864" y="479"/>
                      <a:pt x="4864" y="479"/>
                      <a:pt x="4864" y="479"/>
                    </a:cubicBezTo>
                    <a:cubicBezTo>
                      <a:pt x="4853" y="471"/>
                      <a:pt x="4853" y="471"/>
                      <a:pt x="4853" y="471"/>
                    </a:cubicBezTo>
                    <a:cubicBezTo>
                      <a:pt x="4817" y="470"/>
                      <a:pt x="4817" y="470"/>
                      <a:pt x="4817" y="470"/>
                    </a:cubicBezTo>
                    <a:cubicBezTo>
                      <a:pt x="4834" y="482"/>
                      <a:pt x="4834" y="482"/>
                      <a:pt x="4834" y="482"/>
                    </a:cubicBezTo>
                    <a:cubicBezTo>
                      <a:pt x="4829" y="496"/>
                      <a:pt x="4829" y="496"/>
                      <a:pt x="4829" y="496"/>
                    </a:cubicBezTo>
                    <a:cubicBezTo>
                      <a:pt x="4829" y="496"/>
                      <a:pt x="4928" y="519"/>
                      <a:pt x="4899" y="532"/>
                    </a:cubicBezTo>
                    <a:cubicBezTo>
                      <a:pt x="4870" y="545"/>
                      <a:pt x="4852" y="528"/>
                      <a:pt x="4852" y="528"/>
                    </a:cubicBezTo>
                    <a:cubicBezTo>
                      <a:pt x="4835" y="514"/>
                      <a:pt x="4835" y="514"/>
                      <a:pt x="4835" y="514"/>
                    </a:cubicBezTo>
                    <a:cubicBezTo>
                      <a:pt x="4790" y="514"/>
                      <a:pt x="4790" y="514"/>
                      <a:pt x="4790" y="514"/>
                    </a:cubicBezTo>
                    <a:cubicBezTo>
                      <a:pt x="4753" y="491"/>
                      <a:pt x="4753" y="491"/>
                      <a:pt x="4753" y="491"/>
                    </a:cubicBezTo>
                    <a:cubicBezTo>
                      <a:pt x="4753" y="491"/>
                      <a:pt x="4735" y="495"/>
                      <a:pt x="4731" y="498"/>
                    </a:cubicBezTo>
                    <a:cubicBezTo>
                      <a:pt x="4727" y="501"/>
                      <a:pt x="4695" y="500"/>
                      <a:pt x="4695" y="500"/>
                    </a:cubicBezTo>
                    <a:cubicBezTo>
                      <a:pt x="4691" y="492"/>
                      <a:pt x="4691" y="492"/>
                      <a:pt x="4691" y="492"/>
                    </a:cubicBezTo>
                    <a:cubicBezTo>
                      <a:pt x="4629" y="495"/>
                      <a:pt x="4629" y="495"/>
                      <a:pt x="4629" y="495"/>
                    </a:cubicBezTo>
                    <a:cubicBezTo>
                      <a:pt x="4613" y="483"/>
                      <a:pt x="4613" y="483"/>
                      <a:pt x="4613" y="483"/>
                    </a:cubicBezTo>
                    <a:cubicBezTo>
                      <a:pt x="4608" y="489"/>
                      <a:pt x="4608" y="489"/>
                      <a:pt x="4608" y="489"/>
                    </a:cubicBezTo>
                    <a:cubicBezTo>
                      <a:pt x="4608" y="489"/>
                      <a:pt x="4530" y="482"/>
                      <a:pt x="4535" y="492"/>
                    </a:cubicBezTo>
                    <a:cubicBezTo>
                      <a:pt x="4540" y="502"/>
                      <a:pt x="4569" y="526"/>
                      <a:pt x="4569" y="526"/>
                    </a:cubicBezTo>
                    <a:cubicBezTo>
                      <a:pt x="4569" y="526"/>
                      <a:pt x="4533" y="505"/>
                      <a:pt x="4528" y="500"/>
                    </a:cubicBezTo>
                    <a:cubicBezTo>
                      <a:pt x="4523" y="495"/>
                      <a:pt x="4457" y="487"/>
                      <a:pt x="4457" y="487"/>
                    </a:cubicBezTo>
                    <a:cubicBezTo>
                      <a:pt x="4457" y="487"/>
                      <a:pt x="4447" y="469"/>
                      <a:pt x="4422" y="456"/>
                    </a:cubicBezTo>
                    <a:cubicBezTo>
                      <a:pt x="4397" y="443"/>
                      <a:pt x="4359" y="437"/>
                      <a:pt x="4342" y="436"/>
                    </a:cubicBezTo>
                    <a:cubicBezTo>
                      <a:pt x="4325" y="435"/>
                      <a:pt x="4290" y="431"/>
                      <a:pt x="4290" y="431"/>
                    </a:cubicBezTo>
                    <a:cubicBezTo>
                      <a:pt x="4256" y="424"/>
                      <a:pt x="4256" y="424"/>
                      <a:pt x="4256" y="424"/>
                    </a:cubicBezTo>
                    <a:cubicBezTo>
                      <a:pt x="4247" y="428"/>
                      <a:pt x="4247" y="428"/>
                      <a:pt x="4247" y="428"/>
                    </a:cubicBezTo>
                    <a:cubicBezTo>
                      <a:pt x="4207" y="426"/>
                      <a:pt x="4207" y="426"/>
                      <a:pt x="4207" y="426"/>
                    </a:cubicBezTo>
                    <a:cubicBezTo>
                      <a:pt x="4207" y="426"/>
                      <a:pt x="4202" y="446"/>
                      <a:pt x="4180" y="443"/>
                    </a:cubicBezTo>
                    <a:cubicBezTo>
                      <a:pt x="4158" y="440"/>
                      <a:pt x="4129" y="438"/>
                      <a:pt x="4129" y="438"/>
                    </a:cubicBezTo>
                    <a:cubicBezTo>
                      <a:pt x="4129" y="438"/>
                      <a:pt x="4099" y="418"/>
                      <a:pt x="4082" y="417"/>
                    </a:cubicBezTo>
                    <a:cubicBezTo>
                      <a:pt x="4065" y="416"/>
                      <a:pt x="4056" y="419"/>
                      <a:pt x="4056" y="419"/>
                    </a:cubicBezTo>
                    <a:cubicBezTo>
                      <a:pt x="4050" y="408"/>
                      <a:pt x="4050" y="408"/>
                      <a:pt x="4050" y="408"/>
                    </a:cubicBezTo>
                    <a:cubicBezTo>
                      <a:pt x="4025" y="406"/>
                      <a:pt x="4025" y="406"/>
                      <a:pt x="4025" y="406"/>
                    </a:cubicBezTo>
                    <a:cubicBezTo>
                      <a:pt x="3982" y="402"/>
                      <a:pt x="3982" y="402"/>
                      <a:pt x="3982" y="402"/>
                    </a:cubicBezTo>
                    <a:cubicBezTo>
                      <a:pt x="4006" y="394"/>
                      <a:pt x="4006" y="394"/>
                      <a:pt x="4006" y="394"/>
                    </a:cubicBezTo>
                    <a:cubicBezTo>
                      <a:pt x="3980" y="381"/>
                      <a:pt x="3980" y="381"/>
                      <a:pt x="3980" y="381"/>
                    </a:cubicBezTo>
                    <a:cubicBezTo>
                      <a:pt x="3980" y="381"/>
                      <a:pt x="3887" y="368"/>
                      <a:pt x="3884" y="374"/>
                    </a:cubicBezTo>
                    <a:cubicBezTo>
                      <a:pt x="3881" y="380"/>
                      <a:pt x="3893" y="399"/>
                      <a:pt x="3878" y="400"/>
                    </a:cubicBezTo>
                    <a:cubicBezTo>
                      <a:pt x="3863" y="401"/>
                      <a:pt x="3843" y="397"/>
                      <a:pt x="3843" y="397"/>
                    </a:cubicBezTo>
                    <a:cubicBezTo>
                      <a:pt x="3855" y="389"/>
                      <a:pt x="3855" y="389"/>
                      <a:pt x="3855" y="389"/>
                    </a:cubicBezTo>
                    <a:cubicBezTo>
                      <a:pt x="3845" y="379"/>
                      <a:pt x="3845" y="379"/>
                      <a:pt x="3845" y="379"/>
                    </a:cubicBezTo>
                    <a:cubicBezTo>
                      <a:pt x="3845" y="379"/>
                      <a:pt x="3839" y="379"/>
                      <a:pt x="3825" y="381"/>
                    </a:cubicBezTo>
                    <a:cubicBezTo>
                      <a:pt x="3811" y="383"/>
                      <a:pt x="3797" y="378"/>
                      <a:pt x="3797" y="378"/>
                    </a:cubicBezTo>
                    <a:cubicBezTo>
                      <a:pt x="3808" y="373"/>
                      <a:pt x="3808" y="373"/>
                      <a:pt x="3808" y="373"/>
                    </a:cubicBezTo>
                    <a:cubicBezTo>
                      <a:pt x="3838" y="370"/>
                      <a:pt x="3838" y="370"/>
                      <a:pt x="3838" y="370"/>
                    </a:cubicBezTo>
                    <a:cubicBezTo>
                      <a:pt x="3876" y="393"/>
                      <a:pt x="3876" y="393"/>
                      <a:pt x="3876" y="393"/>
                    </a:cubicBezTo>
                    <a:cubicBezTo>
                      <a:pt x="3878" y="374"/>
                      <a:pt x="3878" y="374"/>
                      <a:pt x="3878" y="374"/>
                    </a:cubicBezTo>
                    <a:cubicBezTo>
                      <a:pt x="3839" y="361"/>
                      <a:pt x="3839" y="361"/>
                      <a:pt x="3839" y="361"/>
                    </a:cubicBezTo>
                    <a:cubicBezTo>
                      <a:pt x="3766" y="365"/>
                      <a:pt x="3766" y="365"/>
                      <a:pt x="3766" y="365"/>
                    </a:cubicBezTo>
                    <a:cubicBezTo>
                      <a:pt x="3765" y="356"/>
                      <a:pt x="3765" y="356"/>
                      <a:pt x="3765" y="356"/>
                    </a:cubicBezTo>
                    <a:cubicBezTo>
                      <a:pt x="3684" y="361"/>
                      <a:pt x="3684" y="361"/>
                      <a:pt x="3684" y="361"/>
                    </a:cubicBezTo>
                    <a:cubicBezTo>
                      <a:pt x="3653" y="348"/>
                      <a:pt x="3653" y="348"/>
                      <a:pt x="3653" y="348"/>
                    </a:cubicBezTo>
                    <a:cubicBezTo>
                      <a:pt x="3640" y="348"/>
                      <a:pt x="3640" y="348"/>
                      <a:pt x="3640" y="348"/>
                    </a:cubicBezTo>
                    <a:cubicBezTo>
                      <a:pt x="3665" y="364"/>
                      <a:pt x="3665" y="364"/>
                      <a:pt x="3665" y="364"/>
                    </a:cubicBezTo>
                    <a:cubicBezTo>
                      <a:pt x="3665" y="364"/>
                      <a:pt x="3613" y="363"/>
                      <a:pt x="3621" y="371"/>
                    </a:cubicBezTo>
                    <a:cubicBezTo>
                      <a:pt x="3629" y="379"/>
                      <a:pt x="3639" y="384"/>
                      <a:pt x="3639" y="384"/>
                    </a:cubicBezTo>
                    <a:cubicBezTo>
                      <a:pt x="3660" y="382"/>
                      <a:pt x="3660" y="382"/>
                      <a:pt x="3660" y="382"/>
                    </a:cubicBezTo>
                    <a:cubicBezTo>
                      <a:pt x="3660" y="387"/>
                      <a:pt x="3660" y="387"/>
                      <a:pt x="3660" y="387"/>
                    </a:cubicBezTo>
                    <a:cubicBezTo>
                      <a:pt x="3699" y="413"/>
                      <a:pt x="3699" y="413"/>
                      <a:pt x="3699" y="413"/>
                    </a:cubicBezTo>
                    <a:cubicBezTo>
                      <a:pt x="3699" y="413"/>
                      <a:pt x="3693" y="414"/>
                      <a:pt x="3678" y="413"/>
                    </a:cubicBezTo>
                    <a:cubicBezTo>
                      <a:pt x="3663" y="412"/>
                      <a:pt x="3643" y="397"/>
                      <a:pt x="3638" y="402"/>
                    </a:cubicBezTo>
                    <a:cubicBezTo>
                      <a:pt x="3633" y="407"/>
                      <a:pt x="3629" y="410"/>
                      <a:pt x="3629" y="410"/>
                    </a:cubicBezTo>
                    <a:cubicBezTo>
                      <a:pt x="3646" y="424"/>
                      <a:pt x="3646" y="424"/>
                      <a:pt x="3646" y="424"/>
                    </a:cubicBezTo>
                    <a:cubicBezTo>
                      <a:pt x="3610" y="419"/>
                      <a:pt x="3610" y="419"/>
                      <a:pt x="3610" y="419"/>
                    </a:cubicBezTo>
                    <a:cubicBezTo>
                      <a:pt x="3610" y="419"/>
                      <a:pt x="3561" y="403"/>
                      <a:pt x="3553" y="404"/>
                    </a:cubicBezTo>
                    <a:cubicBezTo>
                      <a:pt x="3545" y="405"/>
                      <a:pt x="3517" y="417"/>
                      <a:pt x="3517" y="417"/>
                    </a:cubicBezTo>
                    <a:cubicBezTo>
                      <a:pt x="3472" y="413"/>
                      <a:pt x="3472" y="413"/>
                      <a:pt x="3472" y="413"/>
                    </a:cubicBezTo>
                    <a:cubicBezTo>
                      <a:pt x="3472" y="413"/>
                      <a:pt x="3434" y="395"/>
                      <a:pt x="3431" y="391"/>
                    </a:cubicBezTo>
                    <a:cubicBezTo>
                      <a:pt x="3428" y="387"/>
                      <a:pt x="3421" y="397"/>
                      <a:pt x="3424" y="405"/>
                    </a:cubicBezTo>
                    <a:cubicBezTo>
                      <a:pt x="3427" y="413"/>
                      <a:pt x="3454" y="441"/>
                      <a:pt x="3438" y="442"/>
                    </a:cubicBezTo>
                    <a:cubicBezTo>
                      <a:pt x="3422" y="443"/>
                      <a:pt x="3343" y="414"/>
                      <a:pt x="3340" y="412"/>
                    </a:cubicBezTo>
                    <a:cubicBezTo>
                      <a:pt x="3337" y="410"/>
                      <a:pt x="3318" y="393"/>
                      <a:pt x="3318" y="393"/>
                    </a:cubicBezTo>
                    <a:cubicBezTo>
                      <a:pt x="3316" y="403"/>
                      <a:pt x="3316" y="403"/>
                      <a:pt x="3316" y="403"/>
                    </a:cubicBezTo>
                    <a:cubicBezTo>
                      <a:pt x="3279" y="392"/>
                      <a:pt x="3279" y="392"/>
                      <a:pt x="3279" y="392"/>
                    </a:cubicBezTo>
                    <a:cubicBezTo>
                      <a:pt x="3262" y="380"/>
                      <a:pt x="3262" y="380"/>
                      <a:pt x="3262" y="380"/>
                    </a:cubicBezTo>
                    <a:cubicBezTo>
                      <a:pt x="3262" y="380"/>
                      <a:pt x="3300" y="390"/>
                      <a:pt x="3306" y="385"/>
                    </a:cubicBezTo>
                    <a:cubicBezTo>
                      <a:pt x="3312" y="380"/>
                      <a:pt x="3283" y="366"/>
                      <a:pt x="3283" y="366"/>
                    </a:cubicBezTo>
                    <a:cubicBezTo>
                      <a:pt x="3260" y="366"/>
                      <a:pt x="3260" y="366"/>
                      <a:pt x="3260" y="366"/>
                    </a:cubicBezTo>
                    <a:cubicBezTo>
                      <a:pt x="3260" y="366"/>
                      <a:pt x="3271" y="360"/>
                      <a:pt x="3264" y="355"/>
                    </a:cubicBezTo>
                    <a:cubicBezTo>
                      <a:pt x="3257" y="350"/>
                      <a:pt x="3237" y="350"/>
                      <a:pt x="3237" y="350"/>
                    </a:cubicBezTo>
                    <a:cubicBezTo>
                      <a:pt x="3245" y="341"/>
                      <a:pt x="3245" y="341"/>
                      <a:pt x="3245" y="341"/>
                    </a:cubicBezTo>
                    <a:cubicBezTo>
                      <a:pt x="3245" y="341"/>
                      <a:pt x="3213" y="332"/>
                      <a:pt x="3209" y="332"/>
                    </a:cubicBezTo>
                    <a:cubicBezTo>
                      <a:pt x="3205" y="332"/>
                      <a:pt x="3190" y="322"/>
                      <a:pt x="3190" y="322"/>
                    </a:cubicBezTo>
                    <a:cubicBezTo>
                      <a:pt x="3159" y="322"/>
                      <a:pt x="3159" y="322"/>
                      <a:pt x="3159" y="322"/>
                    </a:cubicBezTo>
                    <a:cubicBezTo>
                      <a:pt x="3159" y="322"/>
                      <a:pt x="3168" y="325"/>
                      <a:pt x="3145" y="326"/>
                    </a:cubicBezTo>
                    <a:cubicBezTo>
                      <a:pt x="3122" y="327"/>
                      <a:pt x="3107" y="319"/>
                      <a:pt x="3107" y="319"/>
                    </a:cubicBezTo>
                    <a:cubicBezTo>
                      <a:pt x="3093" y="325"/>
                      <a:pt x="3093" y="325"/>
                      <a:pt x="3093" y="325"/>
                    </a:cubicBezTo>
                    <a:cubicBezTo>
                      <a:pt x="3091" y="316"/>
                      <a:pt x="3091" y="316"/>
                      <a:pt x="3091" y="316"/>
                    </a:cubicBezTo>
                    <a:cubicBezTo>
                      <a:pt x="3059" y="310"/>
                      <a:pt x="3059" y="310"/>
                      <a:pt x="3059" y="310"/>
                    </a:cubicBezTo>
                    <a:cubicBezTo>
                      <a:pt x="3052" y="304"/>
                      <a:pt x="3052" y="304"/>
                      <a:pt x="3052" y="304"/>
                    </a:cubicBezTo>
                    <a:cubicBezTo>
                      <a:pt x="3047" y="317"/>
                      <a:pt x="3047" y="317"/>
                      <a:pt x="3047" y="317"/>
                    </a:cubicBezTo>
                    <a:cubicBezTo>
                      <a:pt x="3038" y="318"/>
                      <a:pt x="3038" y="318"/>
                      <a:pt x="3038" y="318"/>
                    </a:cubicBezTo>
                    <a:cubicBezTo>
                      <a:pt x="3056" y="333"/>
                      <a:pt x="3056" y="333"/>
                      <a:pt x="3056" y="333"/>
                    </a:cubicBezTo>
                    <a:cubicBezTo>
                      <a:pt x="3073" y="353"/>
                      <a:pt x="3073" y="353"/>
                      <a:pt x="3073" y="353"/>
                    </a:cubicBezTo>
                    <a:cubicBezTo>
                      <a:pt x="3039" y="349"/>
                      <a:pt x="3039" y="349"/>
                      <a:pt x="3039" y="349"/>
                    </a:cubicBezTo>
                    <a:cubicBezTo>
                      <a:pt x="3035" y="343"/>
                      <a:pt x="3035" y="343"/>
                      <a:pt x="3035" y="343"/>
                    </a:cubicBezTo>
                    <a:cubicBezTo>
                      <a:pt x="2991" y="346"/>
                      <a:pt x="2991" y="346"/>
                      <a:pt x="2991" y="346"/>
                    </a:cubicBezTo>
                    <a:cubicBezTo>
                      <a:pt x="2980" y="350"/>
                      <a:pt x="2980" y="350"/>
                      <a:pt x="2980" y="350"/>
                    </a:cubicBezTo>
                    <a:cubicBezTo>
                      <a:pt x="2979" y="342"/>
                      <a:pt x="2979" y="342"/>
                      <a:pt x="2979" y="342"/>
                    </a:cubicBezTo>
                    <a:cubicBezTo>
                      <a:pt x="2950" y="348"/>
                      <a:pt x="2950" y="348"/>
                      <a:pt x="2950" y="348"/>
                    </a:cubicBezTo>
                    <a:cubicBezTo>
                      <a:pt x="2945" y="340"/>
                      <a:pt x="2945" y="340"/>
                      <a:pt x="2945" y="340"/>
                    </a:cubicBezTo>
                    <a:cubicBezTo>
                      <a:pt x="2907" y="341"/>
                      <a:pt x="2907" y="341"/>
                      <a:pt x="2907" y="341"/>
                    </a:cubicBezTo>
                    <a:cubicBezTo>
                      <a:pt x="2885" y="334"/>
                      <a:pt x="2885" y="334"/>
                      <a:pt x="2885" y="334"/>
                    </a:cubicBezTo>
                    <a:cubicBezTo>
                      <a:pt x="2896" y="320"/>
                      <a:pt x="2896" y="320"/>
                      <a:pt x="2896" y="320"/>
                    </a:cubicBezTo>
                    <a:cubicBezTo>
                      <a:pt x="2811" y="319"/>
                      <a:pt x="2811" y="319"/>
                      <a:pt x="2811" y="319"/>
                    </a:cubicBezTo>
                    <a:cubicBezTo>
                      <a:pt x="2806" y="313"/>
                      <a:pt x="2806" y="313"/>
                      <a:pt x="2806" y="313"/>
                    </a:cubicBezTo>
                    <a:cubicBezTo>
                      <a:pt x="2800" y="316"/>
                      <a:pt x="2800" y="316"/>
                      <a:pt x="2800" y="316"/>
                    </a:cubicBezTo>
                    <a:cubicBezTo>
                      <a:pt x="2794" y="312"/>
                      <a:pt x="2794" y="312"/>
                      <a:pt x="2794" y="312"/>
                    </a:cubicBezTo>
                    <a:cubicBezTo>
                      <a:pt x="2759" y="314"/>
                      <a:pt x="2759" y="314"/>
                      <a:pt x="2759" y="314"/>
                    </a:cubicBezTo>
                    <a:cubicBezTo>
                      <a:pt x="2763" y="322"/>
                      <a:pt x="2763" y="322"/>
                      <a:pt x="2763" y="322"/>
                    </a:cubicBezTo>
                    <a:cubicBezTo>
                      <a:pt x="2726" y="318"/>
                      <a:pt x="2726" y="318"/>
                      <a:pt x="2726" y="318"/>
                    </a:cubicBezTo>
                    <a:cubicBezTo>
                      <a:pt x="2716" y="323"/>
                      <a:pt x="2716" y="323"/>
                      <a:pt x="2716" y="323"/>
                    </a:cubicBezTo>
                    <a:cubicBezTo>
                      <a:pt x="2737" y="330"/>
                      <a:pt x="2737" y="330"/>
                      <a:pt x="2737" y="330"/>
                    </a:cubicBezTo>
                    <a:cubicBezTo>
                      <a:pt x="2710" y="329"/>
                      <a:pt x="2710" y="329"/>
                      <a:pt x="2710" y="329"/>
                    </a:cubicBezTo>
                    <a:cubicBezTo>
                      <a:pt x="2707" y="317"/>
                      <a:pt x="2707" y="317"/>
                      <a:pt x="2707" y="317"/>
                    </a:cubicBezTo>
                    <a:cubicBezTo>
                      <a:pt x="2690" y="302"/>
                      <a:pt x="2690" y="302"/>
                      <a:pt x="2690" y="302"/>
                    </a:cubicBezTo>
                    <a:cubicBezTo>
                      <a:pt x="2676" y="302"/>
                      <a:pt x="2676" y="302"/>
                      <a:pt x="2676" y="302"/>
                    </a:cubicBezTo>
                    <a:cubicBezTo>
                      <a:pt x="2683" y="317"/>
                      <a:pt x="2683" y="317"/>
                      <a:pt x="2683" y="317"/>
                    </a:cubicBezTo>
                    <a:cubicBezTo>
                      <a:pt x="2648" y="317"/>
                      <a:pt x="2648" y="317"/>
                      <a:pt x="2648" y="317"/>
                    </a:cubicBezTo>
                    <a:cubicBezTo>
                      <a:pt x="2644" y="312"/>
                      <a:pt x="2644" y="312"/>
                      <a:pt x="2644" y="312"/>
                    </a:cubicBezTo>
                    <a:cubicBezTo>
                      <a:pt x="2635" y="312"/>
                      <a:pt x="2635" y="312"/>
                      <a:pt x="2635" y="312"/>
                    </a:cubicBezTo>
                    <a:cubicBezTo>
                      <a:pt x="2631" y="302"/>
                      <a:pt x="2631" y="302"/>
                      <a:pt x="2631" y="302"/>
                    </a:cubicBezTo>
                    <a:cubicBezTo>
                      <a:pt x="2622" y="302"/>
                      <a:pt x="2622" y="302"/>
                      <a:pt x="2622" y="302"/>
                    </a:cubicBezTo>
                    <a:cubicBezTo>
                      <a:pt x="2611" y="305"/>
                      <a:pt x="2611" y="305"/>
                      <a:pt x="2611" y="305"/>
                    </a:cubicBezTo>
                    <a:cubicBezTo>
                      <a:pt x="2595" y="297"/>
                      <a:pt x="2595" y="297"/>
                      <a:pt x="2595" y="297"/>
                    </a:cubicBezTo>
                    <a:cubicBezTo>
                      <a:pt x="2575" y="311"/>
                      <a:pt x="2575" y="311"/>
                      <a:pt x="2575" y="311"/>
                    </a:cubicBezTo>
                    <a:cubicBezTo>
                      <a:pt x="2611" y="315"/>
                      <a:pt x="2611" y="315"/>
                      <a:pt x="2611" y="315"/>
                    </a:cubicBezTo>
                    <a:cubicBezTo>
                      <a:pt x="2619" y="316"/>
                      <a:pt x="2619" y="316"/>
                      <a:pt x="2619" y="316"/>
                    </a:cubicBezTo>
                    <a:cubicBezTo>
                      <a:pt x="2619" y="316"/>
                      <a:pt x="2606" y="327"/>
                      <a:pt x="2599" y="327"/>
                    </a:cubicBezTo>
                    <a:cubicBezTo>
                      <a:pt x="2592" y="327"/>
                      <a:pt x="2587" y="326"/>
                      <a:pt x="2581" y="328"/>
                    </a:cubicBezTo>
                    <a:cubicBezTo>
                      <a:pt x="2575" y="330"/>
                      <a:pt x="2573" y="336"/>
                      <a:pt x="2568" y="336"/>
                    </a:cubicBezTo>
                    <a:cubicBezTo>
                      <a:pt x="2563" y="336"/>
                      <a:pt x="2519" y="337"/>
                      <a:pt x="2519" y="337"/>
                    </a:cubicBezTo>
                    <a:cubicBezTo>
                      <a:pt x="2497" y="340"/>
                      <a:pt x="2497" y="340"/>
                      <a:pt x="2497" y="340"/>
                    </a:cubicBezTo>
                    <a:cubicBezTo>
                      <a:pt x="2487" y="357"/>
                      <a:pt x="2487" y="357"/>
                      <a:pt x="2487" y="357"/>
                    </a:cubicBezTo>
                    <a:cubicBezTo>
                      <a:pt x="2471" y="353"/>
                      <a:pt x="2471" y="353"/>
                      <a:pt x="2471" y="353"/>
                    </a:cubicBezTo>
                    <a:cubicBezTo>
                      <a:pt x="2471" y="353"/>
                      <a:pt x="2474" y="337"/>
                      <a:pt x="2482" y="333"/>
                    </a:cubicBezTo>
                    <a:cubicBezTo>
                      <a:pt x="2490" y="329"/>
                      <a:pt x="2502" y="329"/>
                      <a:pt x="2502" y="329"/>
                    </a:cubicBezTo>
                    <a:cubicBezTo>
                      <a:pt x="2507" y="318"/>
                      <a:pt x="2507" y="318"/>
                      <a:pt x="2507" y="318"/>
                    </a:cubicBezTo>
                    <a:cubicBezTo>
                      <a:pt x="2535" y="315"/>
                      <a:pt x="2535" y="315"/>
                      <a:pt x="2535" y="315"/>
                    </a:cubicBezTo>
                    <a:cubicBezTo>
                      <a:pt x="2565" y="293"/>
                      <a:pt x="2565" y="293"/>
                      <a:pt x="2565" y="293"/>
                    </a:cubicBezTo>
                    <a:cubicBezTo>
                      <a:pt x="2565" y="293"/>
                      <a:pt x="2564" y="280"/>
                      <a:pt x="2576" y="275"/>
                    </a:cubicBezTo>
                    <a:cubicBezTo>
                      <a:pt x="2588" y="270"/>
                      <a:pt x="2637" y="271"/>
                      <a:pt x="2635" y="253"/>
                    </a:cubicBezTo>
                    <a:cubicBezTo>
                      <a:pt x="2633" y="235"/>
                      <a:pt x="2618" y="231"/>
                      <a:pt x="2618" y="231"/>
                    </a:cubicBezTo>
                    <a:cubicBezTo>
                      <a:pt x="2591" y="233"/>
                      <a:pt x="2591" y="233"/>
                      <a:pt x="2591" y="233"/>
                    </a:cubicBezTo>
                    <a:cubicBezTo>
                      <a:pt x="2614" y="223"/>
                      <a:pt x="2614" y="223"/>
                      <a:pt x="2614" y="223"/>
                    </a:cubicBezTo>
                    <a:cubicBezTo>
                      <a:pt x="2614" y="223"/>
                      <a:pt x="2594" y="208"/>
                      <a:pt x="2589" y="209"/>
                    </a:cubicBezTo>
                    <a:cubicBezTo>
                      <a:pt x="2584" y="210"/>
                      <a:pt x="2567" y="211"/>
                      <a:pt x="2567" y="211"/>
                    </a:cubicBezTo>
                    <a:cubicBezTo>
                      <a:pt x="2567" y="211"/>
                      <a:pt x="2561" y="195"/>
                      <a:pt x="2548" y="195"/>
                    </a:cubicBezTo>
                    <a:cubicBezTo>
                      <a:pt x="2535" y="195"/>
                      <a:pt x="2521" y="200"/>
                      <a:pt x="2521" y="200"/>
                    </a:cubicBezTo>
                    <a:cubicBezTo>
                      <a:pt x="2485" y="191"/>
                      <a:pt x="2485" y="191"/>
                      <a:pt x="2485" y="191"/>
                    </a:cubicBezTo>
                    <a:cubicBezTo>
                      <a:pt x="2391" y="188"/>
                      <a:pt x="2391" y="188"/>
                      <a:pt x="2391" y="188"/>
                    </a:cubicBezTo>
                    <a:cubicBezTo>
                      <a:pt x="2394" y="200"/>
                      <a:pt x="2394" y="200"/>
                      <a:pt x="2394" y="200"/>
                    </a:cubicBezTo>
                    <a:cubicBezTo>
                      <a:pt x="2349" y="200"/>
                      <a:pt x="2349" y="200"/>
                      <a:pt x="2349" y="200"/>
                    </a:cubicBezTo>
                    <a:cubicBezTo>
                      <a:pt x="2349" y="200"/>
                      <a:pt x="2368" y="183"/>
                      <a:pt x="2356" y="178"/>
                    </a:cubicBezTo>
                    <a:cubicBezTo>
                      <a:pt x="2344" y="173"/>
                      <a:pt x="2293" y="179"/>
                      <a:pt x="2293" y="179"/>
                    </a:cubicBezTo>
                    <a:cubicBezTo>
                      <a:pt x="2252" y="175"/>
                      <a:pt x="2252" y="175"/>
                      <a:pt x="2252" y="175"/>
                    </a:cubicBezTo>
                    <a:cubicBezTo>
                      <a:pt x="2252" y="175"/>
                      <a:pt x="2299" y="173"/>
                      <a:pt x="2293" y="164"/>
                    </a:cubicBezTo>
                    <a:cubicBezTo>
                      <a:pt x="2287" y="155"/>
                      <a:pt x="2240" y="154"/>
                      <a:pt x="2240" y="154"/>
                    </a:cubicBezTo>
                    <a:cubicBezTo>
                      <a:pt x="2212" y="150"/>
                      <a:pt x="2212" y="150"/>
                      <a:pt x="2212" y="150"/>
                    </a:cubicBezTo>
                    <a:cubicBezTo>
                      <a:pt x="2209" y="160"/>
                      <a:pt x="2209" y="160"/>
                      <a:pt x="2209" y="160"/>
                    </a:cubicBezTo>
                    <a:cubicBezTo>
                      <a:pt x="2209" y="160"/>
                      <a:pt x="2160" y="158"/>
                      <a:pt x="2164" y="172"/>
                    </a:cubicBezTo>
                    <a:cubicBezTo>
                      <a:pt x="2168" y="186"/>
                      <a:pt x="2214" y="201"/>
                      <a:pt x="2214" y="201"/>
                    </a:cubicBezTo>
                    <a:cubicBezTo>
                      <a:pt x="2118" y="195"/>
                      <a:pt x="2118" y="195"/>
                      <a:pt x="2118" y="195"/>
                    </a:cubicBezTo>
                    <a:cubicBezTo>
                      <a:pt x="2152" y="209"/>
                      <a:pt x="2152" y="209"/>
                      <a:pt x="2152" y="209"/>
                    </a:cubicBezTo>
                    <a:cubicBezTo>
                      <a:pt x="2117" y="214"/>
                      <a:pt x="2117" y="214"/>
                      <a:pt x="2117" y="214"/>
                    </a:cubicBezTo>
                    <a:cubicBezTo>
                      <a:pt x="2117" y="214"/>
                      <a:pt x="2060" y="232"/>
                      <a:pt x="2050" y="226"/>
                    </a:cubicBezTo>
                    <a:cubicBezTo>
                      <a:pt x="2040" y="220"/>
                      <a:pt x="2055" y="208"/>
                      <a:pt x="2055" y="208"/>
                    </a:cubicBezTo>
                    <a:cubicBezTo>
                      <a:pt x="2055" y="208"/>
                      <a:pt x="2007" y="208"/>
                      <a:pt x="1998" y="210"/>
                    </a:cubicBezTo>
                    <a:cubicBezTo>
                      <a:pt x="1989" y="212"/>
                      <a:pt x="1975" y="224"/>
                      <a:pt x="1975" y="224"/>
                    </a:cubicBezTo>
                    <a:cubicBezTo>
                      <a:pt x="1975" y="224"/>
                      <a:pt x="1912" y="229"/>
                      <a:pt x="1897" y="232"/>
                    </a:cubicBezTo>
                    <a:cubicBezTo>
                      <a:pt x="1882" y="235"/>
                      <a:pt x="1849" y="242"/>
                      <a:pt x="1849" y="242"/>
                    </a:cubicBezTo>
                    <a:cubicBezTo>
                      <a:pt x="1820" y="265"/>
                      <a:pt x="1820" y="265"/>
                      <a:pt x="1820" y="265"/>
                    </a:cubicBezTo>
                    <a:cubicBezTo>
                      <a:pt x="1820" y="265"/>
                      <a:pt x="1788" y="263"/>
                      <a:pt x="1802" y="277"/>
                    </a:cubicBezTo>
                    <a:cubicBezTo>
                      <a:pt x="1816" y="291"/>
                      <a:pt x="1841" y="301"/>
                      <a:pt x="1841" y="301"/>
                    </a:cubicBezTo>
                    <a:cubicBezTo>
                      <a:pt x="1811" y="307"/>
                      <a:pt x="1811" y="307"/>
                      <a:pt x="1811" y="307"/>
                    </a:cubicBezTo>
                    <a:cubicBezTo>
                      <a:pt x="1797" y="316"/>
                      <a:pt x="1797" y="316"/>
                      <a:pt x="1797" y="316"/>
                    </a:cubicBezTo>
                    <a:cubicBezTo>
                      <a:pt x="1730" y="314"/>
                      <a:pt x="1730" y="314"/>
                      <a:pt x="1730" y="314"/>
                    </a:cubicBezTo>
                    <a:cubicBezTo>
                      <a:pt x="1725" y="319"/>
                      <a:pt x="1725" y="319"/>
                      <a:pt x="1725" y="319"/>
                    </a:cubicBezTo>
                    <a:cubicBezTo>
                      <a:pt x="1700" y="310"/>
                      <a:pt x="1700" y="310"/>
                      <a:pt x="1700" y="310"/>
                    </a:cubicBezTo>
                    <a:cubicBezTo>
                      <a:pt x="1689" y="317"/>
                      <a:pt x="1689" y="317"/>
                      <a:pt x="1689" y="317"/>
                    </a:cubicBezTo>
                    <a:cubicBezTo>
                      <a:pt x="1689" y="317"/>
                      <a:pt x="1651" y="313"/>
                      <a:pt x="1649" y="321"/>
                    </a:cubicBezTo>
                    <a:cubicBezTo>
                      <a:pt x="1647" y="329"/>
                      <a:pt x="1648" y="344"/>
                      <a:pt x="1659" y="346"/>
                    </a:cubicBezTo>
                    <a:cubicBezTo>
                      <a:pt x="1670" y="348"/>
                      <a:pt x="1676" y="364"/>
                      <a:pt x="1676" y="364"/>
                    </a:cubicBezTo>
                    <a:cubicBezTo>
                      <a:pt x="1676" y="364"/>
                      <a:pt x="1711" y="374"/>
                      <a:pt x="1720" y="374"/>
                    </a:cubicBezTo>
                    <a:cubicBezTo>
                      <a:pt x="1729" y="374"/>
                      <a:pt x="1748" y="379"/>
                      <a:pt x="1755" y="382"/>
                    </a:cubicBezTo>
                    <a:cubicBezTo>
                      <a:pt x="1762" y="385"/>
                      <a:pt x="1778" y="401"/>
                      <a:pt x="1767" y="401"/>
                    </a:cubicBezTo>
                    <a:cubicBezTo>
                      <a:pt x="1756" y="401"/>
                      <a:pt x="1732" y="403"/>
                      <a:pt x="1732" y="403"/>
                    </a:cubicBezTo>
                    <a:cubicBezTo>
                      <a:pt x="1732" y="403"/>
                      <a:pt x="1686" y="383"/>
                      <a:pt x="1670" y="379"/>
                    </a:cubicBezTo>
                    <a:cubicBezTo>
                      <a:pt x="1654" y="375"/>
                      <a:pt x="1630" y="372"/>
                      <a:pt x="1622" y="372"/>
                    </a:cubicBezTo>
                    <a:cubicBezTo>
                      <a:pt x="1614" y="372"/>
                      <a:pt x="1593" y="370"/>
                      <a:pt x="1595" y="378"/>
                    </a:cubicBezTo>
                    <a:cubicBezTo>
                      <a:pt x="1597" y="386"/>
                      <a:pt x="1623" y="396"/>
                      <a:pt x="1606" y="397"/>
                    </a:cubicBezTo>
                    <a:cubicBezTo>
                      <a:pt x="1589" y="398"/>
                      <a:pt x="1583" y="386"/>
                      <a:pt x="1573" y="386"/>
                    </a:cubicBezTo>
                    <a:cubicBezTo>
                      <a:pt x="1563" y="386"/>
                      <a:pt x="1549" y="376"/>
                      <a:pt x="1548" y="389"/>
                    </a:cubicBezTo>
                    <a:cubicBezTo>
                      <a:pt x="1547" y="402"/>
                      <a:pt x="1561" y="415"/>
                      <a:pt x="1576" y="414"/>
                    </a:cubicBezTo>
                    <a:cubicBezTo>
                      <a:pt x="1591" y="413"/>
                      <a:pt x="1614" y="420"/>
                      <a:pt x="1624" y="420"/>
                    </a:cubicBezTo>
                    <a:cubicBezTo>
                      <a:pt x="1634" y="420"/>
                      <a:pt x="1650" y="436"/>
                      <a:pt x="1650" y="436"/>
                    </a:cubicBezTo>
                    <a:cubicBezTo>
                      <a:pt x="1629" y="436"/>
                      <a:pt x="1629" y="436"/>
                      <a:pt x="1629" y="436"/>
                    </a:cubicBezTo>
                    <a:cubicBezTo>
                      <a:pt x="1629" y="436"/>
                      <a:pt x="1623" y="426"/>
                      <a:pt x="1609" y="426"/>
                    </a:cubicBezTo>
                    <a:cubicBezTo>
                      <a:pt x="1595" y="426"/>
                      <a:pt x="1552" y="424"/>
                      <a:pt x="1552" y="424"/>
                    </a:cubicBezTo>
                    <a:cubicBezTo>
                      <a:pt x="1549" y="416"/>
                      <a:pt x="1549" y="416"/>
                      <a:pt x="1549" y="416"/>
                    </a:cubicBezTo>
                    <a:cubicBezTo>
                      <a:pt x="1532" y="416"/>
                      <a:pt x="1532" y="416"/>
                      <a:pt x="1532" y="416"/>
                    </a:cubicBezTo>
                    <a:cubicBezTo>
                      <a:pt x="1529" y="405"/>
                      <a:pt x="1529" y="405"/>
                      <a:pt x="1529" y="405"/>
                    </a:cubicBezTo>
                    <a:cubicBezTo>
                      <a:pt x="1507" y="394"/>
                      <a:pt x="1507" y="394"/>
                      <a:pt x="1507" y="394"/>
                    </a:cubicBezTo>
                    <a:cubicBezTo>
                      <a:pt x="1507" y="394"/>
                      <a:pt x="1532" y="382"/>
                      <a:pt x="1522" y="373"/>
                    </a:cubicBezTo>
                    <a:cubicBezTo>
                      <a:pt x="1512" y="364"/>
                      <a:pt x="1498" y="353"/>
                      <a:pt x="1498" y="353"/>
                    </a:cubicBezTo>
                    <a:cubicBezTo>
                      <a:pt x="1477" y="352"/>
                      <a:pt x="1477" y="352"/>
                      <a:pt x="1477" y="352"/>
                    </a:cubicBezTo>
                    <a:cubicBezTo>
                      <a:pt x="1477" y="352"/>
                      <a:pt x="1507" y="369"/>
                      <a:pt x="1498" y="377"/>
                    </a:cubicBezTo>
                    <a:cubicBezTo>
                      <a:pt x="1489" y="385"/>
                      <a:pt x="1469" y="388"/>
                      <a:pt x="1469" y="388"/>
                    </a:cubicBezTo>
                    <a:cubicBezTo>
                      <a:pt x="1456" y="415"/>
                      <a:pt x="1456" y="415"/>
                      <a:pt x="1456" y="415"/>
                    </a:cubicBezTo>
                    <a:cubicBezTo>
                      <a:pt x="1505" y="440"/>
                      <a:pt x="1505" y="440"/>
                      <a:pt x="1505" y="440"/>
                    </a:cubicBezTo>
                    <a:cubicBezTo>
                      <a:pt x="1505" y="440"/>
                      <a:pt x="1518" y="435"/>
                      <a:pt x="1518" y="441"/>
                    </a:cubicBezTo>
                    <a:cubicBezTo>
                      <a:pt x="1518" y="447"/>
                      <a:pt x="1511" y="478"/>
                      <a:pt x="1511" y="478"/>
                    </a:cubicBezTo>
                    <a:cubicBezTo>
                      <a:pt x="1518" y="491"/>
                      <a:pt x="1518" y="491"/>
                      <a:pt x="1518" y="491"/>
                    </a:cubicBezTo>
                    <a:cubicBezTo>
                      <a:pt x="1542" y="495"/>
                      <a:pt x="1542" y="495"/>
                      <a:pt x="1542" y="495"/>
                    </a:cubicBezTo>
                    <a:cubicBezTo>
                      <a:pt x="1541" y="513"/>
                      <a:pt x="1541" y="513"/>
                      <a:pt x="1541" y="513"/>
                    </a:cubicBezTo>
                    <a:cubicBezTo>
                      <a:pt x="1581" y="521"/>
                      <a:pt x="1581" y="521"/>
                      <a:pt x="1581" y="521"/>
                    </a:cubicBezTo>
                    <a:cubicBezTo>
                      <a:pt x="1581" y="521"/>
                      <a:pt x="1611" y="509"/>
                      <a:pt x="1625" y="510"/>
                    </a:cubicBezTo>
                    <a:cubicBezTo>
                      <a:pt x="1639" y="511"/>
                      <a:pt x="1657" y="523"/>
                      <a:pt x="1657" y="523"/>
                    </a:cubicBezTo>
                    <a:cubicBezTo>
                      <a:pt x="1657" y="523"/>
                      <a:pt x="1686" y="527"/>
                      <a:pt x="1699" y="536"/>
                    </a:cubicBezTo>
                    <a:cubicBezTo>
                      <a:pt x="1712" y="545"/>
                      <a:pt x="1715" y="556"/>
                      <a:pt x="1715" y="556"/>
                    </a:cubicBezTo>
                    <a:cubicBezTo>
                      <a:pt x="1715" y="556"/>
                      <a:pt x="1682" y="560"/>
                      <a:pt x="1695" y="568"/>
                    </a:cubicBezTo>
                    <a:cubicBezTo>
                      <a:pt x="1708" y="576"/>
                      <a:pt x="1722" y="583"/>
                      <a:pt x="1722" y="583"/>
                    </a:cubicBezTo>
                    <a:cubicBezTo>
                      <a:pt x="1750" y="582"/>
                      <a:pt x="1750" y="582"/>
                      <a:pt x="1750" y="582"/>
                    </a:cubicBezTo>
                    <a:cubicBezTo>
                      <a:pt x="1750" y="582"/>
                      <a:pt x="1734" y="590"/>
                      <a:pt x="1721" y="590"/>
                    </a:cubicBezTo>
                    <a:cubicBezTo>
                      <a:pt x="1708" y="590"/>
                      <a:pt x="1692" y="581"/>
                      <a:pt x="1692" y="581"/>
                    </a:cubicBezTo>
                    <a:cubicBezTo>
                      <a:pt x="1692" y="581"/>
                      <a:pt x="1693" y="558"/>
                      <a:pt x="1678" y="549"/>
                    </a:cubicBezTo>
                    <a:cubicBezTo>
                      <a:pt x="1663" y="540"/>
                      <a:pt x="1651" y="535"/>
                      <a:pt x="1651" y="535"/>
                    </a:cubicBezTo>
                    <a:cubicBezTo>
                      <a:pt x="1651" y="535"/>
                      <a:pt x="1647" y="520"/>
                      <a:pt x="1635" y="521"/>
                    </a:cubicBezTo>
                    <a:cubicBezTo>
                      <a:pt x="1623" y="522"/>
                      <a:pt x="1591" y="528"/>
                      <a:pt x="1591" y="528"/>
                    </a:cubicBezTo>
                    <a:cubicBezTo>
                      <a:pt x="1591" y="528"/>
                      <a:pt x="1573" y="530"/>
                      <a:pt x="1574" y="541"/>
                    </a:cubicBezTo>
                    <a:cubicBezTo>
                      <a:pt x="1575" y="552"/>
                      <a:pt x="1607" y="570"/>
                      <a:pt x="1607" y="574"/>
                    </a:cubicBezTo>
                    <a:cubicBezTo>
                      <a:pt x="1607" y="578"/>
                      <a:pt x="1588" y="590"/>
                      <a:pt x="1588" y="590"/>
                    </a:cubicBezTo>
                    <a:cubicBezTo>
                      <a:pt x="1586" y="619"/>
                      <a:pt x="1586" y="619"/>
                      <a:pt x="1586" y="619"/>
                    </a:cubicBezTo>
                    <a:cubicBezTo>
                      <a:pt x="1558" y="633"/>
                      <a:pt x="1558" y="633"/>
                      <a:pt x="1558" y="633"/>
                    </a:cubicBezTo>
                    <a:cubicBezTo>
                      <a:pt x="1558" y="633"/>
                      <a:pt x="1552" y="654"/>
                      <a:pt x="1539" y="648"/>
                    </a:cubicBezTo>
                    <a:cubicBezTo>
                      <a:pt x="1526" y="642"/>
                      <a:pt x="1500" y="644"/>
                      <a:pt x="1500" y="644"/>
                    </a:cubicBezTo>
                    <a:cubicBezTo>
                      <a:pt x="1462" y="640"/>
                      <a:pt x="1462" y="640"/>
                      <a:pt x="1462" y="640"/>
                    </a:cubicBezTo>
                    <a:cubicBezTo>
                      <a:pt x="1462" y="640"/>
                      <a:pt x="1419" y="625"/>
                      <a:pt x="1430" y="624"/>
                    </a:cubicBezTo>
                    <a:cubicBezTo>
                      <a:pt x="1441" y="623"/>
                      <a:pt x="1464" y="622"/>
                      <a:pt x="1464" y="622"/>
                    </a:cubicBezTo>
                    <a:cubicBezTo>
                      <a:pt x="1477" y="626"/>
                      <a:pt x="1477" y="626"/>
                      <a:pt x="1477" y="626"/>
                    </a:cubicBezTo>
                    <a:cubicBezTo>
                      <a:pt x="1492" y="615"/>
                      <a:pt x="1492" y="615"/>
                      <a:pt x="1492" y="615"/>
                    </a:cubicBezTo>
                    <a:cubicBezTo>
                      <a:pt x="1492" y="615"/>
                      <a:pt x="1530" y="624"/>
                      <a:pt x="1530" y="613"/>
                    </a:cubicBezTo>
                    <a:cubicBezTo>
                      <a:pt x="1530" y="602"/>
                      <a:pt x="1532" y="587"/>
                      <a:pt x="1532" y="587"/>
                    </a:cubicBezTo>
                    <a:cubicBezTo>
                      <a:pt x="1548" y="582"/>
                      <a:pt x="1548" y="582"/>
                      <a:pt x="1548" y="582"/>
                    </a:cubicBezTo>
                    <a:cubicBezTo>
                      <a:pt x="1550" y="568"/>
                      <a:pt x="1550" y="568"/>
                      <a:pt x="1550" y="568"/>
                    </a:cubicBezTo>
                    <a:cubicBezTo>
                      <a:pt x="1539" y="566"/>
                      <a:pt x="1539" y="566"/>
                      <a:pt x="1539" y="566"/>
                    </a:cubicBezTo>
                    <a:cubicBezTo>
                      <a:pt x="1539" y="566"/>
                      <a:pt x="1555" y="546"/>
                      <a:pt x="1545" y="542"/>
                    </a:cubicBezTo>
                    <a:cubicBezTo>
                      <a:pt x="1535" y="538"/>
                      <a:pt x="1492" y="540"/>
                      <a:pt x="1490" y="524"/>
                    </a:cubicBezTo>
                    <a:cubicBezTo>
                      <a:pt x="1488" y="508"/>
                      <a:pt x="1490" y="489"/>
                      <a:pt x="1481" y="484"/>
                    </a:cubicBezTo>
                    <a:cubicBezTo>
                      <a:pt x="1472" y="479"/>
                      <a:pt x="1459" y="463"/>
                      <a:pt x="1459" y="463"/>
                    </a:cubicBezTo>
                    <a:cubicBezTo>
                      <a:pt x="1455" y="439"/>
                      <a:pt x="1455" y="439"/>
                      <a:pt x="1455" y="439"/>
                    </a:cubicBezTo>
                    <a:cubicBezTo>
                      <a:pt x="1413" y="416"/>
                      <a:pt x="1413" y="416"/>
                      <a:pt x="1413" y="416"/>
                    </a:cubicBezTo>
                    <a:cubicBezTo>
                      <a:pt x="1413" y="416"/>
                      <a:pt x="1440" y="395"/>
                      <a:pt x="1426" y="375"/>
                    </a:cubicBezTo>
                    <a:cubicBezTo>
                      <a:pt x="1412" y="355"/>
                      <a:pt x="1380" y="355"/>
                      <a:pt x="1380" y="355"/>
                    </a:cubicBezTo>
                    <a:cubicBezTo>
                      <a:pt x="1291" y="347"/>
                      <a:pt x="1291" y="347"/>
                      <a:pt x="1291" y="347"/>
                    </a:cubicBezTo>
                    <a:cubicBezTo>
                      <a:pt x="1284" y="367"/>
                      <a:pt x="1284" y="367"/>
                      <a:pt x="1284" y="367"/>
                    </a:cubicBezTo>
                    <a:cubicBezTo>
                      <a:pt x="1295" y="378"/>
                      <a:pt x="1295" y="378"/>
                      <a:pt x="1295" y="378"/>
                    </a:cubicBezTo>
                    <a:cubicBezTo>
                      <a:pt x="1290" y="401"/>
                      <a:pt x="1290" y="401"/>
                      <a:pt x="1290" y="401"/>
                    </a:cubicBezTo>
                    <a:cubicBezTo>
                      <a:pt x="1252" y="417"/>
                      <a:pt x="1252" y="417"/>
                      <a:pt x="1252" y="417"/>
                    </a:cubicBezTo>
                    <a:cubicBezTo>
                      <a:pt x="1246" y="436"/>
                      <a:pt x="1246" y="436"/>
                      <a:pt x="1246" y="436"/>
                    </a:cubicBezTo>
                    <a:cubicBezTo>
                      <a:pt x="1267" y="438"/>
                      <a:pt x="1267" y="438"/>
                      <a:pt x="1267" y="438"/>
                    </a:cubicBezTo>
                    <a:cubicBezTo>
                      <a:pt x="1290" y="473"/>
                      <a:pt x="1290" y="473"/>
                      <a:pt x="1290" y="473"/>
                    </a:cubicBezTo>
                    <a:cubicBezTo>
                      <a:pt x="1281" y="485"/>
                      <a:pt x="1281" y="485"/>
                      <a:pt x="1281" y="485"/>
                    </a:cubicBezTo>
                    <a:cubicBezTo>
                      <a:pt x="1300" y="500"/>
                      <a:pt x="1300" y="500"/>
                      <a:pt x="1300" y="500"/>
                    </a:cubicBezTo>
                    <a:cubicBezTo>
                      <a:pt x="1323" y="494"/>
                      <a:pt x="1323" y="494"/>
                      <a:pt x="1323" y="494"/>
                    </a:cubicBezTo>
                    <a:cubicBezTo>
                      <a:pt x="1323" y="494"/>
                      <a:pt x="1341" y="515"/>
                      <a:pt x="1354" y="518"/>
                    </a:cubicBezTo>
                    <a:cubicBezTo>
                      <a:pt x="1367" y="521"/>
                      <a:pt x="1380" y="521"/>
                      <a:pt x="1380" y="521"/>
                    </a:cubicBezTo>
                    <a:cubicBezTo>
                      <a:pt x="1377" y="558"/>
                      <a:pt x="1377" y="558"/>
                      <a:pt x="1377" y="558"/>
                    </a:cubicBezTo>
                    <a:cubicBezTo>
                      <a:pt x="1364" y="544"/>
                      <a:pt x="1364" y="544"/>
                      <a:pt x="1364" y="544"/>
                    </a:cubicBezTo>
                    <a:cubicBezTo>
                      <a:pt x="1354" y="550"/>
                      <a:pt x="1354" y="550"/>
                      <a:pt x="1354" y="550"/>
                    </a:cubicBezTo>
                    <a:cubicBezTo>
                      <a:pt x="1354" y="550"/>
                      <a:pt x="1337" y="541"/>
                      <a:pt x="1319" y="533"/>
                    </a:cubicBezTo>
                    <a:cubicBezTo>
                      <a:pt x="1302" y="542"/>
                      <a:pt x="1279" y="553"/>
                      <a:pt x="1270" y="557"/>
                    </a:cubicBezTo>
                    <a:cubicBezTo>
                      <a:pt x="1253" y="563"/>
                      <a:pt x="1270" y="569"/>
                      <a:pt x="1256" y="593"/>
                    </a:cubicBezTo>
                    <a:cubicBezTo>
                      <a:pt x="1242" y="617"/>
                      <a:pt x="1220" y="629"/>
                      <a:pt x="1220" y="629"/>
                    </a:cubicBezTo>
                    <a:cubicBezTo>
                      <a:pt x="1220" y="629"/>
                      <a:pt x="1173" y="633"/>
                      <a:pt x="1156" y="645"/>
                    </a:cubicBezTo>
                    <a:cubicBezTo>
                      <a:pt x="1139" y="657"/>
                      <a:pt x="1125" y="665"/>
                      <a:pt x="1116" y="687"/>
                    </a:cubicBezTo>
                    <a:cubicBezTo>
                      <a:pt x="1107" y="709"/>
                      <a:pt x="1139" y="718"/>
                      <a:pt x="1100" y="722"/>
                    </a:cubicBezTo>
                    <a:cubicBezTo>
                      <a:pt x="1060" y="726"/>
                      <a:pt x="1045" y="711"/>
                      <a:pt x="1030" y="725"/>
                    </a:cubicBezTo>
                    <a:cubicBezTo>
                      <a:pt x="1014" y="738"/>
                      <a:pt x="971" y="743"/>
                      <a:pt x="960" y="757"/>
                    </a:cubicBezTo>
                    <a:cubicBezTo>
                      <a:pt x="949" y="770"/>
                      <a:pt x="924" y="808"/>
                      <a:pt x="924" y="808"/>
                    </a:cubicBezTo>
                    <a:cubicBezTo>
                      <a:pt x="920" y="853"/>
                      <a:pt x="920" y="853"/>
                      <a:pt x="920" y="853"/>
                    </a:cubicBezTo>
                    <a:cubicBezTo>
                      <a:pt x="920" y="853"/>
                      <a:pt x="950" y="893"/>
                      <a:pt x="950" y="909"/>
                    </a:cubicBezTo>
                    <a:cubicBezTo>
                      <a:pt x="950" y="925"/>
                      <a:pt x="976" y="970"/>
                      <a:pt x="988" y="982"/>
                    </a:cubicBezTo>
                    <a:cubicBezTo>
                      <a:pt x="999" y="993"/>
                      <a:pt x="1007" y="1011"/>
                      <a:pt x="1006" y="1027"/>
                    </a:cubicBezTo>
                    <a:cubicBezTo>
                      <a:pt x="1006" y="1042"/>
                      <a:pt x="1005" y="1061"/>
                      <a:pt x="1017" y="1065"/>
                    </a:cubicBezTo>
                    <a:cubicBezTo>
                      <a:pt x="1029" y="1069"/>
                      <a:pt x="1048" y="1063"/>
                      <a:pt x="1061" y="1086"/>
                    </a:cubicBezTo>
                    <a:cubicBezTo>
                      <a:pt x="1075" y="1110"/>
                      <a:pt x="1065" y="1105"/>
                      <a:pt x="1052" y="1113"/>
                    </a:cubicBezTo>
                    <a:cubicBezTo>
                      <a:pt x="1039" y="1121"/>
                      <a:pt x="1025" y="1135"/>
                      <a:pt x="1030" y="1146"/>
                    </a:cubicBezTo>
                    <a:cubicBezTo>
                      <a:pt x="1036" y="1157"/>
                      <a:pt x="1016" y="1171"/>
                      <a:pt x="1016" y="1171"/>
                    </a:cubicBezTo>
                    <a:cubicBezTo>
                      <a:pt x="967" y="1163"/>
                      <a:pt x="967" y="1163"/>
                      <a:pt x="967" y="1163"/>
                    </a:cubicBezTo>
                    <a:cubicBezTo>
                      <a:pt x="972" y="1189"/>
                      <a:pt x="972" y="1189"/>
                      <a:pt x="972" y="1189"/>
                    </a:cubicBezTo>
                    <a:cubicBezTo>
                      <a:pt x="990" y="1243"/>
                      <a:pt x="990" y="1243"/>
                      <a:pt x="990" y="1243"/>
                    </a:cubicBezTo>
                    <a:cubicBezTo>
                      <a:pt x="990" y="1243"/>
                      <a:pt x="1021" y="1254"/>
                      <a:pt x="1032" y="1256"/>
                    </a:cubicBezTo>
                    <a:cubicBezTo>
                      <a:pt x="1042" y="1257"/>
                      <a:pt x="1053" y="1251"/>
                      <a:pt x="1076" y="1260"/>
                    </a:cubicBezTo>
                    <a:cubicBezTo>
                      <a:pt x="1099" y="1270"/>
                      <a:pt x="1086" y="1266"/>
                      <a:pt x="1104" y="1263"/>
                    </a:cubicBezTo>
                    <a:cubicBezTo>
                      <a:pt x="1121" y="1259"/>
                      <a:pt x="1119" y="1247"/>
                      <a:pt x="1119" y="1247"/>
                    </a:cubicBezTo>
                    <a:cubicBezTo>
                      <a:pt x="1129" y="1262"/>
                      <a:pt x="1129" y="1262"/>
                      <a:pt x="1129" y="1262"/>
                    </a:cubicBezTo>
                    <a:cubicBezTo>
                      <a:pt x="1125" y="1292"/>
                      <a:pt x="1125" y="1292"/>
                      <a:pt x="1125" y="1292"/>
                    </a:cubicBezTo>
                    <a:cubicBezTo>
                      <a:pt x="1135" y="1324"/>
                      <a:pt x="1135" y="1324"/>
                      <a:pt x="1135" y="1324"/>
                    </a:cubicBezTo>
                    <a:cubicBezTo>
                      <a:pt x="1137" y="1362"/>
                      <a:pt x="1137" y="1362"/>
                      <a:pt x="1137" y="1362"/>
                    </a:cubicBezTo>
                    <a:cubicBezTo>
                      <a:pt x="1137" y="1362"/>
                      <a:pt x="1139" y="1382"/>
                      <a:pt x="1133" y="1389"/>
                    </a:cubicBezTo>
                    <a:cubicBezTo>
                      <a:pt x="1131" y="1391"/>
                      <a:pt x="1127" y="1390"/>
                      <a:pt x="1122" y="1387"/>
                    </a:cubicBezTo>
                    <a:cubicBezTo>
                      <a:pt x="1122" y="1387"/>
                      <a:pt x="1122" y="1387"/>
                      <a:pt x="1122" y="1387"/>
                    </a:cubicBezTo>
                    <a:cubicBezTo>
                      <a:pt x="1121" y="1385"/>
                      <a:pt x="1119" y="1382"/>
                      <a:pt x="1118" y="1381"/>
                    </a:cubicBezTo>
                    <a:cubicBezTo>
                      <a:pt x="1117" y="1379"/>
                      <a:pt x="1114" y="1379"/>
                      <a:pt x="1111" y="1379"/>
                    </a:cubicBezTo>
                    <a:cubicBezTo>
                      <a:pt x="1110" y="1379"/>
                      <a:pt x="1109" y="1379"/>
                      <a:pt x="1108" y="1379"/>
                    </a:cubicBezTo>
                    <a:cubicBezTo>
                      <a:pt x="1108" y="1379"/>
                      <a:pt x="1108" y="1379"/>
                      <a:pt x="1108" y="1379"/>
                    </a:cubicBezTo>
                    <a:cubicBezTo>
                      <a:pt x="1107" y="1379"/>
                      <a:pt x="1106" y="1379"/>
                      <a:pt x="1105" y="1379"/>
                    </a:cubicBezTo>
                    <a:cubicBezTo>
                      <a:pt x="1097" y="1375"/>
                      <a:pt x="1090" y="1372"/>
                      <a:pt x="1089" y="1375"/>
                    </a:cubicBezTo>
                    <a:cubicBezTo>
                      <a:pt x="1088" y="1383"/>
                      <a:pt x="1070" y="1358"/>
                      <a:pt x="1070" y="1358"/>
                    </a:cubicBezTo>
                    <a:cubicBezTo>
                      <a:pt x="1070" y="1358"/>
                      <a:pt x="1069" y="1359"/>
                      <a:pt x="1051" y="1367"/>
                    </a:cubicBezTo>
                    <a:cubicBezTo>
                      <a:pt x="1033" y="1375"/>
                      <a:pt x="1033" y="1365"/>
                      <a:pt x="1018" y="1364"/>
                    </a:cubicBezTo>
                    <a:cubicBezTo>
                      <a:pt x="1012" y="1364"/>
                      <a:pt x="1007" y="1366"/>
                      <a:pt x="1003" y="1367"/>
                    </a:cubicBezTo>
                    <a:cubicBezTo>
                      <a:pt x="1001" y="1367"/>
                      <a:pt x="999" y="1367"/>
                      <a:pt x="996" y="1367"/>
                    </a:cubicBezTo>
                    <a:cubicBezTo>
                      <a:pt x="976" y="1368"/>
                      <a:pt x="991" y="1375"/>
                      <a:pt x="990" y="1383"/>
                    </a:cubicBezTo>
                    <a:cubicBezTo>
                      <a:pt x="988" y="1385"/>
                      <a:pt x="986" y="1387"/>
                      <a:pt x="983" y="1388"/>
                    </a:cubicBezTo>
                    <a:cubicBezTo>
                      <a:pt x="980" y="1390"/>
                      <a:pt x="972" y="1395"/>
                      <a:pt x="964" y="1400"/>
                    </a:cubicBezTo>
                    <a:cubicBezTo>
                      <a:pt x="958" y="1402"/>
                      <a:pt x="952" y="1403"/>
                      <a:pt x="952" y="1403"/>
                    </a:cubicBezTo>
                    <a:cubicBezTo>
                      <a:pt x="952" y="1409"/>
                      <a:pt x="952" y="1409"/>
                      <a:pt x="952" y="1409"/>
                    </a:cubicBezTo>
                    <a:cubicBezTo>
                      <a:pt x="943" y="1416"/>
                      <a:pt x="938" y="1422"/>
                      <a:pt x="946" y="1421"/>
                    </a:cubicBezTo>
                    <a:cubicBezTo>
                      <a:pt x="947" y="1421"/>
                      <a:pt x="947" y="1421"/>
                      <a:pt x="947" y="1421"/>
                    </a:cubicBezTo>
                    <a:cubicBezTo>
                      <a:pt x="934" y="1427"/>
                      <a:pt x="934" y="1427"/>
                      <a:pt x="934" y="1427"/>
                    </a:cubicBezTo>
                    <a:cubicBezTo>
                      <a:pt x="934" y="1427"/>
                      <a:pt x="934" y="1428"/>
                      <a:pt x="935" y="1428"/>
                    </a:cubicBezTo>
                    <a:cubicBezTo>
                      <a:pt x="935" y="1428"/>
                      <a:pt x="935" y="1429"/>
                      <a:pt x="935" y="1429"/>
                    </a:cubicBezTo>
                    <a:cubicBezTo>
                      <a:pt x="935" y="1429"/>
                      <a:pt x="936" y="1429"/>
                      <a:pt x="936" y="1430"/>
                    </a:cubicBezTo>
                    <a:cubicBezTo>
                      <a:pt x="936" y="1429"/>
                      <a:pt x="936" y="1429"/>
                      <a:pt x="935" y="1429"/>
                    </a:cubicBezTo>
                    <a:cubicBezTo>
                      <a:pt x="936" y="1429"/>
                      <a:pt x="936" y="1429"/>
                      <a:pt x="936" y="1430"/>
                    </a:cubicBezTo>
                    <a:cubicBezTo>
                      <a:pt x="936" y="1430"/>
                      <a:pt x="936" y="1430"/>
                      <a:pt x="936" y="1430"/>
                    </a:cubicBezTo>
                    <a:cubicBezTo>
                      <a:pt x="937" y="1430"/>
                      <a:pt x="937" y="1431"/>
                      <a:pt x="938" y="1431"/>
                    </a:cubicBezTo>
                    <a:cubicBezTo>
                      <a:pt x="938" y="1431"/>
                      <a:pt x="938" y="1431"/>
                      <a:pt x="938" y="1432"/>
                    </a:cubicBezTo>
                    <a:cubicBezTo>
                      <a:pt x="938" y="1432"/>
                      <a:pt x="939" y="1433"/>
                      <a:pt x="939" y="1433"/>
                    </a:cubicBezTo>
                    <a:cubicBezTo>
                      <a:pt x="939" y="1433"/>
                      <a:pt x="939" y="1433"/>
                      <a:pt x="939" y="1434"/>
                    </a:cubicBezTo>
                    <a:cubicBezTo>
                      <a:pt x="940" y="1434"/>
                      <a:pt x="940" y="1435"/>
                      <a:pt x="941" y="1436"/>
                    </a:cubicBezTo>
                    <a:cubicBezTo>
                      <a:pt x="942" y="1438"/>
                      <a:pt x="943" y="1440"/>
                      <a:pt x="943" y="1443"/>
                    </a:cubicBezTo>
                    <a:cubicBezTo>
                      <a:pt x="920" y="1444"/>
                      <a:pt x="920" y="1444"/>
                      <a:pt x="920" y="1444"/>
                    </a:cubicBezTo>
                    <a:cubicBezTo>
                      <a:pt x="920" y="1444"/>
                      <a:pt x="901" y="1413"/>
                      <a:pt x="892" y="1434"/>
                    </a:cubicBezTo>
                    <a:cubicBezTo>
                      <a:pt x="892" y="1434"/>
                      <a:pt x="892" y="1434"/>
                      <a:pt x="892" y="1434"/>
                    </a:cubicBezTo>
                    <a:cubicBezTo>
                      <a:pt x="889" y="1431"/>
                      <a:pt x="885" y="1430"/>
                      <a:pt x="883" y="1430"/>
                    </a:cubicBezTo>
                    <a:cubicBezTo>
                      <a:pt x="871" y="1431"/>
                      <a:pt x="879" y="1450"/>
                      <a:pt x="879" y="1458"/>
                    </a:cubicBezTo>
                    <a:cubicBezTo>
                      <a:pt x="879" y="1466"/>
                      <a:pt x="866" y="1463"/>
                      <a:pt x="866" y="1463"/>
                    </a:cubicBezTo>
                    <a:cubicBezTo>
                      <a:pt x="868" y="1487"/>
                      <a:pt x="868" y="1487"/>
                      <a:pt x="868" y="1487"/>
                    </a:cubicBezTo>
                    <a:cubicBezTo>
                      <a:pt x="868" y="1487"/>
                      <a:pt x="874" y="1493"/>
                      <a:pt x="874" y="1501"/>
                    </a:cubicBezTo>
                    <a:cubicBezTo>
                      <a:pt x="874" y="1509"/>
                      <a:pt x="866" y="1521"/>
                      <a:pt x="866" y="1537"/>
                    </a:cubicBezTo>
                    <a:cubicBezTo>
                      <a:pt x="866" y="1553"/>
                      <a:pt x="876" y="1543"/>
                      <a:pt x="888" y="1549"/>
                    </a:cubicBezTo>
                    <a:cubicBezTo>
                      <a:pt x="889" y="1549"/>
                      <a:pt x="889" y="1549"/>
                      <a:pt x="890" y="1549"/>
                    </a:cubicBezTo>
                    <a:cubicBezTo>
                      <a:pt x="890" y="1550"/>
                      <a:pt x="891" y="1550"/>
                      <a:pt x="891" y="1550"/>
                    </a:cubicBezTo>
                    <a:cubicBezTo>
                      <a:pt x="898" y="1556"/>
                      <a:pt x="887" y="1569"/>
                      <a:pt x="898" y="1574"/>
                    </a:cubicBezTo>
                    <a:cubicBezTo>
                      <a:pt x="910" y="1579"/>
                      <a:pt x="934" y="1570"/>
                      <a:pt x="939" y="1573"/>
                    </a:cubicBezTo>
                    <a:cubicBezTo>
                      <a:pt x="942" y="1574"/>
                      <a:pt x="955" y="1587"/>
                      <a:pt x="966" y="1600"/>
                    </a:cubicBezTo>
                    <a:cubicBezTo>
                      <a:pt x="967" y="1600"/>
                      <a:pt x="967" y="1600"/>
                      <a:pt x="967" y="1600"/>
                    </a:cubicBezTo>
                    <a:cubicBezTo>
                      <a:pt x="966" y="1623"/>
                      <a:pt x="966" y="1623"/>
                      <a:pt x="966" y="1623"/>
                    </a:cubicBezTo>
                    <a:cubicBezTo>
                      <a:pt x="968" y="1624"/>
                      <a:pt x="970" y="1625"/>
                      <a:pt x="973" y="1627"/>
                    </a:cubicBezTo>
                    <a:cubicBezTo>
                      <a:pt x="972" y="1627"/>
                      <a:pt x="972" y="1627"/>
                      <a:pt x="972" y="1627"/>
                    </a:cubicBezTo>
                    <a:cubicBezTo>
                      <a:pt x="966" y="1626"/>
                      <a:pt x="960" y="1626"/>
                      <a:pt x="960" y="1630"/>
                    </a:cubicBezTo>
                    <a:cubicBezTo>
                      <a:pt x="960" y="1638"/>
                      <a:pt x="995" y="1649"/>
                      <a:pt x="995" y="1649"/>
                    </a:cubicBezTo>
                    <a:cubicBezTo>
                      <a:pt x="1002" y="1639"/>
                      <a:pt x="1002" y="1639"/>
                      <a:pt x="1002" y="1639"/>
                    </a:cubicBezTo>
                    <a:cubicBezTo>
                      <a:pt x="1002" y="1639"/>
                      <a:pt x="1011" y="1641"/>
                      <a:pt x="1018" y="1634"/>
                    </a:cubicBezTo>
                    <a:cubicBezTo>
                      <a:pt x="1024" y="1627"/>
                      <a:pt x="1074" y="1606"/>
                      <a:pt x="1080" y="1609"/>
                    </a:cubicBezTo>
                    <a:cubicBezTo>
                      <a:pt x="1087" y="1611"/>
                      <a:pt x="1108" y="1627"/>
                      <a:pt x="1118" y="1627"/>
                    </a:cubicBezTo>
                    <a:cubicBezTo>
                      <a:pt x="1127" y="1627"/>
                      <a:pt x="1135" y="1609"/>
                      <a:pt x="1155" y="1634"/>
                    </a:cubicBezTo>
                    <a:cubicBezTo>
                      <a:pt x="1175" y="1659"/>
                      <a:pt x="1159" y="1667"/>
                      <a:pt x="1156" y="1675"/>
                    </a:cubicBezTo>
                    <a:cubicBezTo>
                      <a:pt x="1154" y="1683"/>
                      <a:pt x="1175" y="1699"/>
                      <a:pt x="1182" y="1702"/>
                    </a:cubicBezTo>
                    <a:cubicBezTo>
                      <a:pt x="1188" y="1705"/>
                      <a:pt x="1199" y="1690"/>
                      <a:pt x="1207" y="1686"/>
                    </a:cubicBezTo>
                    <a:cubicBezTo>
                      <a:pt x="1215" y="1682"/>
                      <a:pt x="1218" y="1695"/>
                      <a:pt x="1218" y="1703"/>
                    </a:cubicBezTo>
                    <a:cubicBezTo>
                      <a:pt x="1218" y="1711"/>
                      <a:pt x="1230" y="1721"/>
                      <a:pt x="1230" y="1721"/>
                    </a:cubicBezTo>
                    <a:cubicBezTo>
                      <a:pt x="1203" y="1722"/>
                      <a:pt x="1203" y="1722"/>
                      <a:pt x="1203" y="1722"/>
                    </a:cubicBezTo>
                    <a:cubicBezTo>
                      <a:pt x="1203" y="1722"/>
                      <a:pt x="1204" y="1742"/>
                      <a:pt x="1191" y="1733"/>
                    </a:cubicBezTo>
                    <a:cubicBezTo>
                      <a:pt x="1178" y="1723"/>
                      <a:pt x="1204" y="1710"/>
                      <a:pt x="1204" y="1710"/>
                    </a:cubicBezTo>
                    <a:cubicBezTo>
                      <a:pt x="1204" y="1710"/>
                      <a:pt x="1156" y="1707"/>
                      <a:pt x="1148" y="1705"/>
                    </a:cubicBezTo>
                    <a:cubicBezTo>
                      <a:pt x="1140" y="1702"/>
                      <a:pt x="1098" y="1694"/>
                      <a:pt x="1098" y="1694"/>
                    </a:cubicBezTo>
                    <a:cubicBezTo>
                      <a:pt x="1106" y="1717"/>
                      <a:pt x="1106" y="1717"/>
                      <a:pt x="1106" y="1717"/>
                    </a:cubicBezTo>
                    <a:cubicBezTo>
                      <a:pt x="1106" y="1717"/>
                      <a:pt x="1090" y="1710"/>
                      <a:pt x="1084" y="1723"/>
                    </a:cubicBezTo>
                    <a:cubicBezTo>
                      <a:pt x="1079" y="1737"/>
                      <a:pt x="1115" y="1738"/>
                      <a:pt x="1114" y="1746"/>
                    </a:cubicBezTo>
                    <a:cubicBezTo>
                      <a:pt x="1112" y="1754"/>
                      <a:pt x="1064" y="1729"/>
                      <a:pt x="1059" y="1741"/>
                    </a:cubicBezTo>
                    <a:cubicBezTo>
                      <a:pt x="1054" y="1753"/>
                      <a:pt x="1087" y="1761"/>
                      <a:pt x="1087" y="1761"/>
                    </a:cubicBezTo>
                    <a:cubicBezTo>
                      <a:pt x="1087" y="1761"/>
                      <a:pt x="1087" y="1769"/>
                      <a:pt x="1094" y="1777"/>
                    </a:cubicBezTo>
                    <a:cubicBezTo>
                      <a:pt x="1100" y="1785"/>
                      <a:pt x="1114" y="1801"/>
                      <a:pt x="1114" y="1801"/>
                    </a:cubicBezTo>
                    <a:cubicBezTo>
                      <a:pt x="1112" y="1815"/>
                      <a:pt x="1112" y="1815"/>
                      <a:pt x="1112" y="1815"/>
                    </a:cubicBezTo>
                    <a:cubicBezTo>
                      <a:pt x="1135" y="1818"/>
                      <a:pt x="1135" y="1818"/>
                      <a:pt x="1135" y="1818"/>
                    </a:cubicBezTo>
                    <a:cubicBezTo>
                      <a:pt x="1140" y="1833"/>
                      <a:pt x="1140" y="1833"/>
                      <a:pt x="1140" y="1833"/>
                    </a:cubicBezTo>
                    <a:cubicBezTo>
                      <a:pt x="1140" y="1833"/>
                      <a:pt x="1175" y="1833"/>
                      <a:pt x="1186" y="1843"/>
                    </a:cubicBezTo>
                    <a:cubicBezTo>
                      <a:pt x="1196" y="1854"/>
                      <a:pt x="1174" y="1865"/>
                      <a:pt x="1172" y="1875"/>
                    </a:cubicBezTo>
                    <a:cubicBezTo>
                      <a:pt x="1171" y="1886"/>
                      <a:pt x="1182" y="1887"/>
                      <a:pt x="1182" y="1887"/>
                    </a:cubicBezTo>
                    <a:cubicBezTo>
                      <a:pt x="1180" y="1893"/>
                      <a:pt x="1194" y="1907"/>
                      <a:pt x="1194" y="1907"/>
                    </a:cubicBezTo>
                    <a:cubicBezTo>
                      <a:pt x="1194" y="1907"/>
                      <a:pt x="1214" y="1931"/>
                      <a:pt x="1214" y="1935"/>
                    </a:cubicBezTo>
                    <a:cubicBezTo>
                      <a:pt x="1214" y="1939"/>
                      <a:pt x="1204" y="1950"/>
                      <a:pt x="1204" y="1955"/>
                    </a:cubicBezTo>
                    <a:cubicBezTo>
                      <a:pt x="1204" y="1961"/>
                      <a:pt x="1220" y="1986"/>
                      <a:pt x="1220" y="1986"/>
                    </a:cubicBezTo>
                    <a:cubicBezTo>
                      <a:pt x="1240" y="1983"/>
                      <a:pt x="1240" y="1983"/>
                      <a:pt x="1240" y="1983"/>
                    </a:cubicBezTo>
                    <a:cubicBezTo>
                      <a:pt x="1242" y="2001"/>
                      <a:pt x="1242" y="2001"/>
                      <a:pt x="1242" y="2001"/>
                    </a:cubicBezTo>
                    <a:cubicBezTo>
                      <a:pt x="1255" y="2007"/>
                      <a:pt x="1255" y="2007"/>
                      <a:pt x="1255" y="2007"/>
                    </a:cubicBezTo>
                    <a:cubicBezTo>
                      <a:pt x="1255" y="2007"/>
                      <a:pt x="1226" y="2006"/>
                      <a:pt x="1230" y="2015"/>
                    </a:cubicBezTo>
                    <a:cubicBezTo>
                      <a:pt x="1234" y="2025"/>
                      <a:pt x="1244" y="2019"/>
                      <a:pt x="1251" y="2022"/>
                    </a:cubicBezTo>
                    <a:cubicBezTo>
                      <a:pt x="1258" y="2025"/>
                      <a:pt x="1270" y="2038"/>
                      <a:pt x="1270" y="2038"/>
                    </a:cubicBezTo>
                    <a:cubicBezTo>
                      <a:pt x="1274" y="2073"/>
                      <a:pt x="1274" y="2073"/>
                      <a:pt x="1274" y="2073"/>
                    </a:cubicBezTo>
                    <a:cubicBezTo>
                      <a:pt x="1279" y="2075"/>
                      <a:pt x="1279" y="2075"/>
                      <a:pt x="1279" y="2075"/>
                    </a:cubicBezTo>
                    <a:cubicBezTo>
                      <a:pt x="1279" y="2075"/>
                      <a:pt x="1276" y="2089"/>
                      <a:pt x="1276" y="2097"/>
                    </a:cubicBezTo>
                    <a:cubicBezTo>
                      <a:pt x="1276" y="2105"/>
                      <a:pt x="1286" y="2126"/>
                      <a:pt x="1286" y="2126"/>
                    </a:cubicBezTo>
                    <a:cubicBezTo>
                      <a:pt x="1286" y="2126"/>
                      <a:pt x="1306" y="2152"/>
                      <a:pt x="1294" y="2154"/>
                    </a:cubicBezTo>
                    <a:cubicBezTo>
                      <a:pt x="1282" y="2156"/>
                      <a:pt x="1271" y="2149"/>
                      <a:pt x="1271" y="2149"/>
                    </a:cubicBezTo>
                    <a:cubicBezTo>
                      <a:pt x="1271" y="2149"/>
                      <a:pt x="1246" y="2154"/>
                      <a:pt x="1233" y="2157"/>
                    </a:cubicBezTo>
                    <a:cubicBezTo>
                      <a:pt x="1220" y="2160"/>
                      <a:pt x="1213" y="2169"/>
                      <a:pt x="1205" y="2168"/>
                    </a:cubicBezTo>
                    <a:cubicBezTo>
                      <a:pt x="1197" y="2167"/>
                      <a:pt x="1189" y="2158"/>
                      <a:pt x="1179" y="2158"/>
                    </a:cubicBezTo>
                    <a:cubicBezTo>
                      <a:pt x="1169" y="2158"/>
                      <a:pt x="1157" y="2158"/>
                      <a:pt x="1143" y="2148"/>
                    </a:cubicBezTo>
                    <a:cubicBezTo>
                      <a:pt x="1129" y="2138"/>
                      <a:pt x="1121" y="2121"/>
                      <a:pt x="1121" y="2121"/>
                    </a:cubicBezTo>
                    <a:cubicBezTo>
                      <a:pt x="1121" y="2121"/>
                      <a:pt x="1092" y="2118"/>
                      <a:pt x="1089" y="2118"/>
                    </a:cubicBezTo>
                    <a:cubicBezTo>
                      <a:pt x="1086" y="2118"/>
                      <a:pt x="1074" y="2111"/>
                      <a:pt x="1067" y="2103"/>
                    </a:cubicBezTo>
                    <a:cubicBezTo>
                      <a:pt x="1062" y="2097"/>
                      <a:pt x="1056" y="2083"/>
                      <a:pt x="1053" y="2076"/>
                    </a:cubicBezTo>
                    <a:cubicBezTo>
                      <a:pt x="1055" y="2069"/>
                      <a:pt x="1057" y="2060"/>
                      <a:pt x="1056" y="2056"/>
                    </a:cubicBezTo>
                    <a:cubicBezTo>
                      <a:pt x="1054" y="2050"/>
                      <a:pt x="1044" y="2047"/>
                      <a:pt x="1044" y="2047"/>
                    </a:cubicBezTo>
                    <a:cubicBezTo>
                      <a:pt x="1055" y="2043"/>
                      <a:pt x="1055" y="2043"/>
                      <a:pt x="1055" y="2043"/>
                    </a:cubicBezTo>
                    <a:cubicBezTo>
                      <a:pt x="1055" y="2024"/>
                      <a:pt x="1055" y="2024"/>
                      <a:pt x="1055" y="2024"/>
                    </a:cubicBezTo>
                    <a:cubicBezTo>
                      <a:pt x="1055" y="2024"/>
                      <a:pt x="1067" y="2037"/>
                      <a:pt x="1073" y="2029"/>
                    </a:cubicBezTo>
                    <a:cubicBezTo>
                      <a:pt x="1079" y="2021"/>
                      <a:pt x="1063" y="2011"/>
                      <a:pt x="1063" y="2011"/>
                    </a:cubicBezTo>
                    <a:cubicBezTo>
                      <a:pt x="1066" y="1998"/>
                      <a:pt x="1066" y="1998"/>
                      <a:pt x="1066" y="1998"/>
                    </a:cubicBezTo>
                    <a:cubicBezTo>
                      <a:pt x="1065" y="1975"/>
                      <a:pt x="1065" y="1975"/>
                      <a:pt x="1065" y="1975"/>
                    </a:cubicBezTo>
                    <a:cubicBezTo>
                      <a:pt x="1075" y="1977"/>
                      <a:pt x="1075" y="1977"/>
                      <a:pt x="1075" y="1977"/>
                    </a:cubicBezTo>
                    <a:cubicBezTo>
                      <a:pt x="1083" y="1968"/>
                      <a:pt x="1083" y="1968"/>
                      <a:pt x="1083" y="1968"/>
                    </a:cubicBezTo>
                    <a:cubicBezTo>
                      <a:pt x="1105" y="1970"/>
                      <a:pt x="1105" y="1970"/>
                      <a:pt x="1105" y="1970"/>
                    </a:cubicBezTo>
                    <a:cubicBezTo>
                      <a:pt x="1105" y="1970"/>
                      <a:pt x="1104" y="1965"/>
                      <a:pt x="1100" y="1957"/>
                    </a:cubicBezTo>
                    <a:cubicBezTo>
                      <a:pt x="1096" y="1949"/>
                      <a:pt x="1080" y="1956"/>
                      <a:pt x="1070" y="1956"/>
                    </a:cubicBezTo>
                    <a:cubicBezTo>
                      <a:pt x="1060" y="1956"/>
                      <a:pt x="1058" y="1938"/>
                      <a:pt x="1058" y="1938"/>
                    </a:cubicBezTo>
                    <a:cubicBezTo>
                      <a:pt x="1041" y="1920"/>
                      <a:pt x="1041" y="1920"/>
                      <a:pt x="1041" y="1920"/>
                    </a:cubicBezTo>
                    <a:cubicBezTo>
                      <a:pt x="1042" y="1911"/>
                      <a:pt x="1042" y="1911"/>
                      <a:pt x="1042" y="1911"/>
                    </a:cubicBezTo>
                    <a:cubicBezTo>
                      <a:pt x="1010" y="1884"/>
                      <a:pt x="1010" y="1884"/>
                      <a:pt x="1010" y="1884"/>
                    </a:cubicBezTo>
                    <a:cubicBezTo>
                      <a:pt x="1010" y="1884"/>
                      <a:pt x="1009" y="1895"/>
                      <a:pt x="1008" y="1902"/>
                    </a:cubicBezTo>
                    <a:cubicBezTo>
                      <a:pt x="1007" y="1909"/>
                      <a:pt x="991" y="1906"/>
                      <a:pt x="991" y="1906"/>
                    </a:cubicBezTo>
                    <a:cubicBezTo>
                      <a:pt x="991" y="1906"/>
                      <a:pt x="997" y="1918"/>
                      <a:pt x="981" y="1920"/>
                    </a:cubicBezTo>
                    <a:cubicBezTo>
                      <a:pt x="965" y="1922"/>
                      <a:pt x="956" y="1900"/>
                      <a:pt x="943" y="1891"/>
                    </a:cubicBezTo>
                    <a:cubicBezTo>
                      <a:pt x="934" y="1885"/>
                      <a:pt x="923" y="1884"/>
                      <a:pt x="916" y="1885"/>
                    </a:cubicBezTo>
                    <a:cubicBezTo>
                      <a:pt x="916" y="1885"/>
                      <a:pt x="916" y="1885"/>
                      <a:pt x="916" y="1885"/>
                    </a:cubicBezTo>
                    <a:cubicBezTo>
                      <a:pt x="909" y="1878"/>
                      <a:pt x="898" y="1868"/>
                      <a:pt x="881" y="1867"/>
                    </a:cubicBezTo>
                    <a:cubicBezTo>
                      <a:pt x="881" y="1868"/>
                      <a:pt x="886" y="1850"/>
                      <a:pt x="886" y="1850"/>
                    </a:cubicBezTo>
                    <a:cubicBezTo>
                      <a:pt x="866" y="1847"/>
                      <a:pt x="866" y="1847"/>
                      <a:pt x="866" y="1847"/>
                    </a:cubicBezTo>
                    <a:cubicBezTo>
                      <a:pt x="866" y="1847"/>
                      <a:pt x="856" y="1832"/>
                      <a:pt x="838" y="1834"/>
                    </a:cubicBezTo>
                    <a:cubicBezTo>
                      <a:pt x="820" y="1836"/>
                      <a:pt x="828" y="1845"/>
                      <a:pt x="809" y="1845"/>
                    </a:cubicBezTo>
                    <a:cubicBezTo>
                      <a:pt x="790" y="1845"/>
                      <a:pt x="790" y="1834"/>
                      <a:pt x="790" y="1834"/>
                    </a:cubicBezTo>
                    <a:cubicBezTo>
                      <a:pt x="758" y="1814"/>
                      <a:pt x="758" y="1814"/>
                      <a:pt x="758" y="1814"/>
                    </a:cubicBezTo>
                    <a:cubicBezTo>
                      <a:pt x="758" y="1814"/>
                      <a:pt x="738" y="1809"/>
                      <a:pt x="725" y="1810"/>
                    </a:cubicBezTo>
                    <a:cubicBezTo>
                      <a:pt x="712" y="1811"/>
                      <a:pt x="700" y="1809"/>
                      <a:pt x="684" y="1802"/>
                    </a:cubicBezTo>
                    <a:cubicBezTo>
                      <a:pt x="668" y="1795"/>
                      <a:pt x="643" y="1792"/>
                      <a:pt x="643" y="1792"/>
                    </a:cubicBezTo>
                    <a:cubicBezTo>
                      <a:pt x="630" y="1803"/>
                      <a:pt x="630" y="1803"/>
                      <a:pt x="630" y="1803"/>
                    </a:cubicBezTo>
                    <a:cubicBezTo>
                      <a:pt x="633" y="1804"/>
                      <a:pt x="634" y="1804"/>
                      <a:pt x="634" y="1804"/>
                    </a:cubicBezTo>
                    <a:cubicBezTo>
                      <a:pt x="634" y="1804"/>
                      <a:pt x="631" y="1803"/>
                      <a:pt x="626" y="1801"/>
                    </a:cubicBezTo>
                    <a:cubicBezTo>
                      <a:pt x="625" y="1801"/>
                      <a:pt x="624" y="1802"/>
                      <a:pt x="624" y="1803"/>
                    </a:cubicBezTo>
                    <a:cubicBezTo>
                      <a:pt x="625" y="1804"/>
                      <a:pt x="626" y="1805"/>
                      <a:pt x="626" y="1805"/>
                    </a:cubicBezTo>
                    <a:cubicBezTo>
                      <a:pt x="626" y="1805"/>
                      <a:pt x="666" y="1828"/>
                      <a:pt x="675" y="1831"/>
                    </a:cubicBezTo>
                    <a:cubicBezTo>
                      <a:pt x="683" y="1834"/>
                      <a:pt x="698" y="1847"/>
                      <a:pt x="698" y="1847"/>
                    </a:cubicBezTo>
                    <a:cubicBezTo>
                      <a:pt x="698" y="1847"/>
                      <a:pt x="702" y="1875"/>
                      <a:pt x="702" y="1878"/>
                    </a:cubicBezTo>
                    <a:cubicBezTo>
                      <a:pt x="702" y="1882"/>
                      <a:pt x="714" y="1897"/>
                      <a:pt x="714" y="1897"/>
                    </a:cubicBezTo>
                    <a:cubicBezTo>
                      <a:pt x="714" y="1897"/>
                      <a:pt x="712" y="1899"/>
                      <a:pt x="707" y="1904"/>
                    </a:cubicBezTo>
                    <a:cubicBezTo>
                      <a:pt x="699" y="1913"/>
                      <a:pt x="681" y="1928"/>
                      <a:pt x="671" y="1932"/>
                    </a:cubicBezTo>
                    <a:cubicBezTo>
                      <a:pt x="657" y="1937"/>
                      <a:pt x="613" y="1931"/>
                      <a:pt x="613" y="1931"/>
                    </a:cubicBezTo>
                    <a:cubicBezTo>
                      <a:pt x="577" y="1942"/>
                      <a:pt x="577" y="1942"/>
                      <a:pt x="577" y="1942"/>
                    </a:cubicBezTo>
                    <a:cubicBezTo>
                      <a:pt x="534" y="1926"/>
                      <a:pt x="534" y="1926"/>
                      <a:pt x="534" y="1926"/>
                    </a:cubicBezTo>
                    <a:cubicBezTo>
                      <a:pt x="516" y="1932"/>
                      <a:pt x="516" y="1932"/>
                      <a:pt x="516" y="1932"/>
                    </a:cubicBezTo>
                    <a:cubicBezTo>
                      <a:pt x="516" y="1932"/>
                      <a:pt x="507" y="1910"/>
                      <a:pt x="499" y="1912"/>
                    </a:cubicBezTo>
                    <a:cubicBezTo>
                      <a:pt x="491" y="1913"/>
                      <a:pt x="482" y="1920"/>
                      <a:pt x="482" y="1920"/>
                    </a:cubicBezTo>
                    <a:cubicBezTo>
                      <a:pt x="466" y="1910"/>
                      <a:pt x="466" y="1910"/>
                      <a:pt x="466" y="1910"/>
                    </a:cubicBezTo>
                    <a:cubicBezTo>
                      <a:pt x="463" y="1895"/>
                      <a:pt x="463" y="1895"/>
                      <a:pt x="463" y="1895"/>
                    </a:cubicBezTo>
                    <a:cubicBezTo>
                      <a:pt x="433" y="1900"/>
                      <a:pt x="433" y="1900"/>
                      <a:pt x="433" y="1900"/>
                    </a:cubicBezTo>
                    <a:cubicBezTo>
                      <a:pt x="414" y="1890"/>
                      <a:pt x="414" y="1890"/>
                      <a:pt x="414" y="1890"/>
                    </a:cubicBezTo>
                    <a:cubicBezTo>
                      <a:pt x="411" y="1875"/>
                      <a:pt x="411" y="1875"/>
                      <a:pt x="411" y="1875"/>
                    </a:cubicBezTo>
                    <a:cubicBezTo>
                      <a:pt x="411" y="1875"/>
                      <a:pt x="389" y="1886"/>
                      <a:pt x="376" y="1886"/>
                    </a:cubicBezTo>
                    <a:cubicBezTo>
                      <a:pt x="363" y="1886"/>
                      <a:pt x="345" y="1880"/>
                      <a:pt x="333" y="1881"/>
                    </a:cubicBezTo>
                    <a:cubicBezTo>
                      <a:pt x="322" y="1882"/>
                      <a:pt x="287" y="1896"/>
                      <a:pt x="281" y="1902"/>
                    </a:cubicBezTo>
                    <a:cubicBezTo>
                      <a:pt x="276" y="1909"/>
                      <a:pt x="261" y="1912"/>
                      <a:pt x="261" y="1912"/>
                    </a:cubicBezTo>
                    <a:cubicBezTo>
                      <a:pt x="255" y="1927"/>
                      <a:pt x="255" y="1927"/>
                      <a:pt x="255" y="1927"/>
                    </a:cubicBezTo>
                    <a:cubicBezTo>
                      <a:pt x="255" y="1927"/>
                      <a:pt x="255" y="1931"/>
                      <a:pt x="241" y="1928"/>
                    </a:cubicBezTo>
                    <a:cubicBezTo>
                      <a:pt x="229" y="1925"/>
                      <a:pt x="205" y="1922"/>
                      <a:pt x="192" y="1922"/>
                    </a:cubicBezTo>
                    <a:cubicBezTo>
                      <a:pt x="180" y="1922"/>
                      <a:pt x="140" y="1913"/>
                      <a:pt x="140" y="1913"/>
                    </a:cubicBezTo>
                    <a:cubicBezTo>
                      <a:pt x="140" y="1913"/>
                      <a:pt x="115" y="1916"/>
                      <a:pt x="112" y="1903"/>
                    </a:cubicBezTo>
                    <a:cubicBezTo>
                      <a:pt x="110" y="1896"/>
                      <a:pt x="109" y="1889"/>
                      <a:pt x="108" y="1884"/>
                    </a:cubicBezTo>
                    <a:cubicBezTo>
                      <a:pt x="99" y="1885"/>
                      <a:pt x="85" y="1883"/>
                      <a:pt x="85" y="1883"/>
                    </a:cubicBezTo>
                    <a:cubicBezTo>
                      <a:pt x="83" y="1880"/>
                      <a:pt x="82" y="1878"/>
                      <a:pt x="81" y="1876"/>
                    </a:cubicBezTo>
                    <a:cubicBezTo>
                      <a:pt x="79" y="1878"/>
                      <a:pt x="79" y="1878"/>
                      <a:pt x="79" y="1878"/>
                    </a:cubicBezTo>
                    <a:cubicBezTo>
                      <a:pt x="59" y="1876"/>
                      <a:pt x="59" y="1876"/>
                      <a:pt x="59" y="1876"/>
                    </a:cubicBezTo>
                    <a:cubicBezTo>
                      <a:pt x="50" y="1891"/>
                      <a:pt x="50" y="1891"/>
                      <a:pt x="50" y="1891"/>
                    </a:cubicBezTo>
                    <a:cubicBezTo>
                      <a:pt x="52" y="1896"/>
                      <a:pt x="52" y="1896"/>
                      <a:pt x="52" y="1896"/>
                    </a:cubicBezTo>
                    <a:cubicBezTo>
                      <a:pt x="52" y="1896"/>
                      <a:pt x="59" y="1895"/>
                      <a:pt x="62" y="1900"/>
                    </a:cubicBezTo>
                    <a:cubicBezTo>
                      <a:pt x="65" y="1905"/>
                      <a:pt x="64" y="1913"/>
                      <a:pt x="64" y="1913"/>
                    </a:cubicBezTo>
                    <a:cubicBezTo>
                      <a:pt x="64" y="1913"/>
                      <a:pt x="51" y="1909"/>
                      <a:pt x="50" y="1915"/>
                    </a:cubicBezTo>
                    <a:cubicBezTo>
                      <a:pt x="49" y="1921"/>
                      <a:pt x="54" y="1924"/>
                      <a:pt x="52" y="1931"/>
                    </a:cubicBezTo>
                    <a:cubicBezTo>
                      <a:pt x="50" y="1938"/>
                      <a:pt x="47" y="1943"/>
                      <a:pt x="47" y="1943"/>
                    </a:cubicBezTo>
                    <a:cubicBezTo>
                      <a:pt x="47" y="1943"/>
                      <a:pt x="35" y="1955"/>
                      <a:pt x="50" y="1954"/>
                    </a:cubicBezTo>
                    <a:cubicBezTo>
                      <a:pt x="65" y="1953"/>
                      <a:pt x="76" y="1948"/>
                      <a:pt x="76" y="1948"/>
                    </a:cubicBezTo>
                    <a:cubicBezTo>
                      <a:pt x="76" y="1948"/>
                      <a:pt x="72" y="1958"/>
                      <a:pt x="80" y="1955"/>
                    </a:cubicBezTo>
                    <a:cubicBezTo>
                      <a:pt x="88" y="1952"/>
                      <a:pt x="107" y="1933"/>
                      <a:pt x="107" y="1933"/>
                    </a:cubicBezTo>
                    <a:cubicBezTo>
                      <a:pt x="107" y="1933"/>
                      <a:pt x="141" y="1921"/>
                      <a:pt x="152" y="1929"/>
                    </a:cubicBezTo>
                    <a:cubicBezTo>
                      <a:pt x="163" y="1937"/>
                      <a:pt x="197" y="1942"/>
                      <a:pt x="197" y="1942"/>
                    </a:cubicBezTo>
                    <a:cubicBezTo>
                      <a:pt x="197" y="1942"/>
                      <a:pt x="166" y="1946"/>
                      <a:pt x="165" y="1949"/>
                    </a:cubicBezTo>
                    <a:cubicBezTo>
                      <a:pt x="164" y="1952"/>
                      <a:pt x="159" y="1961"/>
                      <a:pt x="159" y="1961"/>
                    </a:cubicBezTo>
                    <a:cubicBezTo>
                      <a:pt x="126" y="1962"/>
                      <a:pt x="126" y="1962"/>
                      <a:pt x="126" y="1962"/>
                    </a:cubicBezTo>
                    <a:cubicBezTo>
                      <a:pt x="92" y="1959"/>
                      <a:pt x="92" y="1959"/>
                      <a:pt x="92" y="1959"/>
                    </a:cubicBezTo>
                    <a:cubicBezTo>
                      <a:pt x="92" y="1959"/>
                      <a:pt x="66" y="1965"/>
                      <a:pt x="62" y="1973"/>
                    </a:cubicBezTo>
                    <a:cubicBezTo>
                      <a:pt x="58" y="1981"/>
                      <a:pt x="49" y="2011"/>
                      <a:pt x="49" y="2011"/>
                    </a:cubicBezTo>
                    <a:cubicBezTo>
                      <a:pt x="76" y="2010"/>
                      <a:pt x="76" y="2010"/>
                      <a:pt x="76" y="2010"/>
                    </a:cubicBezTo>
                    <a:cubicBezTo>
                      <a:pt x="76" y="2010"/>
                      <a:pt x="72" y="2019"/>
                      <a:pt x="77" y="2027"/>
                    </a:cubicBezTo>
                    <a:cubicBezTo>
                      <a:pt x="82" y="2035"/>
                      <a:pt x="88" y="2043"/>
                      <a:pt x="88" y="2043"/>
                    </a:cubicBezTo>
                    <a:cubicBezTo>
                      <a:pt x="83" y="2054"/>
                      <a:pt x="83" y="2054"/>
                      <a:pt x="83" y="2054"/>
                    </a:cubicBezTo>
                    <a:cubicBezTo>
                      <a:pt x="93" y="2069"/>
                      <a:pt x="93" y="2069"/>
                      <a:pt x="93" y="2069"/>
                    </a:cubicBezTo>
                    <a:cubicBezTo>
                      <a:pt x="84" y="2080"/>
                      <a:pt x="84" y="2080"/>
                      <a:pt x="84" y="2080"/>
                    </a:cubicBezTo>
                    <a:cubicBezTo>
                      <a:pt x="108" y="2102"/>
                      <a:pt x="108" y="2102"/>
                      <a:pt x="108" y="2102"/>
                    </a:cubicBezTo>
                    <a:cubicBezTo>
                      <a:pt x="106" y="2126"/>
                      <a:pt x="106" y="2126"/>
                      <a:pt x="106" y="2126"/>
                    </a:cubicBezTo>
                    <a:cubicBezTo>
                      <a:pt x="140" y="2143"/>
                      <a:pt x="140" y="2143"/>
                      <a:pt x="140" y="2143"/>
                    </a:cubicBezTo>
                    <a:cubicBezTo>
                      <a:pt x="146" y="2165"/>
                      <a:pt x="146" y="2165"/>
                      <a:pt x="146" y="2165"/>
                    </a:cubicBezTo>
                    <a:cubicBezTo>
                      <a:pt x="146" y="2165"/>
                      <a:pt x="143" y="2153"/>
                      <a:pt x="162" y="2158"/>
                    </a:cubicBezTo>
                    <a:cubicBezTo>
                      <a:pt x="181" y="2163"/>
                      <a:pt x="178" y="2180"/>
                      <a:pt x="208" y="2183"/>
                    </a:cubicBezTo>
                    <a:cubicBezTo>
                      <a:pt x="238" y="2186"/>
                      <a:pt x="250" y="2185"/>
                      <a:pt x="250" y="2178"/>
                    </a:cubicBezTo>
                    <a:cubicBezTo>
                      <a:pt x="250" y="2171"/>
                      <a:pt x="252" y="2152"/>
                      <a:pt x="262" y="2151"/>
                    </a:cubicBezTo>
                    <a:cubicBezTo>
                      <a:pt x="272" y="2150"/>
                      <a:pt x="299" y="2157"/>
                      <a:pt x="313" y="2162"/>
                    </a:cubicBezTo>
                    <a:cubicBezTo>
                      <a:pt x="327" y="2167"/>
                      <a:pt x="313" y="2194"/>
                      <a:pt x="359" y="2193"/>
                    </a:cubicBezTo>
                    <a:cubicBezTo>
                      <a:pt x="405" y="2192"/>
                      <a:pt x="406" y="2167"/>
                      <a:pt x="422" y="2162"/>
                    </a:cubicBezTo>
                    <a:cubicBezTo>
                      <a:pt x="438" y="2157"/>
                      <a:pt x="450" y="2153"/>
                      <a:pt x="457" y="2159"/>
                    </a:cubicBezTo>
                    <a:cubicBezTo>
                      <a:pt x="464" y="2165"/>
                      <a:pt x="466" y="2171"/>
                      <a:pt x="477" y="2166"/>
                    </a:cubicBezTo>
                    <a:cubicBezTo>
                      <a:pt x="488" y="2161"/>
                      <a:pt x="495" y="2145"/>
                      <a:pt x="502" y="2152"/>
                    </a:cubicBezTo>
                    <a:cubicBezTo>
                      <a:pt x="509" y="2159"/>
                      <a:pt x="501" y="2168"/>
                      <a:pt x="498" y="2174"/>
                    </a:cubicBezTo>
                    <a:cubicBezTo>
                      <a:pt x="495" y="2180"/>
                      <a:pt x="488" y="2192"/>
                      <a:pt x="495" y="2197"/>
                    </a:cubicBezTo>
                    <a:cubicBezTo>
                      <a:pt x="496" y="2198"/>
                      <a:pt x="497" y="2199"/>
                      <a:pt x="496" y="2201"/>
                    </a:cubicBezTo>
                    <a:cubicBezTo>
                      <a:pt x="494" y="2206"/>
                      <a:pt x="484" y="2214"/>
                      <a:pt x="487" y="2221"/>
                    </a:cubicBezTo>
                    <a:cubicBezTo>
                      <a:pt x="483" y="2222"/>
                      <a:pt x="483" y="2222"/>
                      <a:pt x="483" y="2222"/>
                    </a:cubicBezTo>
                    <a:cubicBezTo>
                      <a:pt x="482" y="2254"/>
                      <a:pt x="482" y="2254"/>
                      <a:pt x="482" y="2254"/>
                    </a:cubicBezTo>
                    <a:cubicBezTo>
                      <a:pt x="482" y="2254"/>
                      <a:pt x="496" y="2262"/>
                      <a:pt x="499" y="2270"/>
                    </a:cubicBezTo>
                    <a:cubicBezTo>
                      <a:pt x="499" y="2272"/>
                      <a:pt x="499" y="2274"/>
                      <a:pt x="498" y="2275"/>
                    </a:cubicBezTo>
                    <a:cubicBezTo>
                      <a:pt x="491" y="2285"/>
                      <a:pt x="482" y="2291"/>
                      <a:pt x="482" y="2291"/>
                    </a:cubicBezTo>
                    <a:cubicBezTo>
                      <a:pt x="473" y="2315"/>
                      <a:pt x="473" y="2315"/>
                      <a:pt x="473" y="2315"/>
                    </a:cubicBezTo>
                    <a:cubicBezTo>
                      <a:pt x="473" y="2315"/>
                      <a:pt x="463" y="2339"/>
                      <a:pt x="462" y="2359"/>
                    </a:cubicBezTo>
                    <a:cubicBezTo>
                      <a:pt x="462" y="2364"/>
                      <a:pt x="462" y="2370"/>
                      <a:pt x="463" y="2375"/>
                    </a:cubicBezTo>
                    <a:cubicBezTo>
                      <a:pt x="464" y="2388"/>
                      <a:pt x="468" y="2399"/>
                      <a:pt x="468" y="2399"/>
                    </a:cubicBezTo>
                    <a:cubicBezTo>
                      <a:pt x="454" y="2425"/>
                      <a:pt x="454" y="2425"/>
                      <a:pt x="454" y="2425"/>
                    </a:cubicBezTo>
                    <a:cubicBezTo>
                      <a:pt x="452" y="2441"/>
                      <a:pt x="452" y="2441"/>
                      <a:pt x="452" y="2441"/>
                    </a:cubicBezTo>
                    <a:cubicBezTo>
                      <a:pt x="441" y="2449"/>
                      <a:pt x="441" y="2449"/>
                      <a:pt x="441" y="2449"/>
                    </a:cubicBezTo>
                    <a:cubicBezTo>
                      <a:pt x="477" y="2542"/>
                      <a:pt x="477" y="2542"/>
                      <a:pt x="477" y="2542"/>
                    </a:cubicBezTo>
                    <a:cubicBezTo>
                      <a:pt x="482" y="2552"/>
                      <a:pt x="482" y="2552"/>
                      <a:pt x="482" y="2552"/>
                    </a:cubicBezTo>
                    <a:cubicBezTo>
                      <a:pt x="484" y="2558"/>
                      <a:pt x="484" y="2558"/>
                      <a:pt x="484" y="2558"/>
                    </a:cubicBezTo>
                    <a:cubicBezTo>
                      <a:pt x="484" y="2558"/>
                      <a:pt x="485" y="2558"/>
                      <a:pt x="485" y="2558"/>
                    </a:cubicBezTo>
                    <a:cubicBezTo>
                      <a:pt x="479" y="2559"/>
                      <a:pt x="479" y="2563"/>
                      <a:pt x="479" y="2564"/>
                    </a:cubicBezTo>
                    <a:cubicBezTo>
                      <a:pt x="479" y="2564"/>
                      <a:pt x="479" y="2564"/>
                      <a:pt x="479" y="2564"/>
                    </a:cubicBezTo>
                    <a:cubicBezTo>
                      <a:pt x="479" y="2573"/>
                      <a:pt x="467" y="2640"/>
                      <a:pt x="479" y="2652"/>
                    </a:cubicBezTo>
                    <a:cubicBezTo>
                      <a:pt x="491" y="2663"/>
                      <a:pt x="516" y="2663"/>
                      <a:pt x="521" y="2677"/>
                    </a:cubicBezTo>
                    <a:cubicBezTo>
                      <a:pt x="527" y="2691"/>
                      <a:pt x="543" y="2728"/>
                      <a:pt x="552" y="2737"/>
                    </a:cubicBezTo>
                    <a:cubicBezTo>
                      <a:pt x="561" y="2746"/>
                      <a:pt x="580" y="2761"/>
                      <a:pt x="587" y="2773"/>
                    </a:cubicBezTo>
                    <a:cubicBezTo>
                      <a:pt x="595" y="2786"/>
                      <a:pt x="599" y="2824"/>
                      <a:pt x="612" y="2836"/>
                    </a:cubicBezTo>
                    <a:cubicBezTo>
                      <a:pt x="624" y="2848"/>
                      <a:pt x="651" y="2837"/>
                      <a:pt x="668" y="2856"/>
                    </a:cubicBezTo>
                    <a:cubicBezTo>
                      <a:pt x="685" y="2875"/>
                      <a:pt x="699" y="2934"/>
                      <a:pt x="699" y="2963"/>
                    </a:cubicBezTo>
                    <a:cubicBezTo>
                      <a:pt x="699" y="2993"/>
                      <a:pt x="734" y="3029"/>
                      <a:pt x="734" y="3029"/>
                    </a:cubicBezTo>
                    <a:cubicBezTo>
                      <a:pt x="734" y="3029"/>
                      <a:pt x="758" y="3026"/>
                      <a:pt x="767" y="3034"/>
                    </a:cubicBezTo>
                    <a:cubicBezTo>
                      <a:pt x="775" y="3042"/>
                      <a:pt x="811" y="3107"/>
                      <a:pt x="825" y="3131"/>
                    </a:cubicBezTo>
                    <a:cubicBezTo>
                      <a:pt x="839" y="3155"/>
                      <a:pt x="887" y="3213"/>
                      <a:pt x="886" y="3229"/>
                    </a:cubicBezTo>
                    <a:cubicBezTo>
                      <a:pt x="886" y="3236"/>
                      <a:pt x="884" y="3245"/>
                      <a:pt x="881" y="3254"/>
                    </a:cubicBezTo>
                    <a:cubicBezTo>
                      <a:pt x="879" y="3263"/>
                      <a:pt x="876" y="3272"/>
                      <a:pt x="875" y="3277"/>
                    </a:cubicBezTo>
                    <a:cubicBezTo>
                      <a:pt x="873" y="3287"/>
                      <a:pt x="897" y="3306"/>
                      <a:pt x="897" y="3306"/>
                    </a:cubicBezTo>
                    <a:cubicBezTo>
                      <a:pt x="888" y="3383"/>
                      <a:pt x="888" y="3383"/>
                      <a:pt x="888" y="3383"/>
                    </a:cubicBezTo>
                    <a:cubicBezTo>
                      <a:pt x="909" y="3405"/>
                      <a:pt x="909" y="3405"/>
                      <a:pt x="909" y="3405"/>
                    </a:cubicBezTo>
                    <a:cubicBezTo>
                      <a:pt x="909" y="3405"/>
                      <a:pt x="914" y="3434"/>
                      <a:pt x="933" y="3438"/>
                    </a:cubicBezTo>
                    <a:cubicBezTo>
                      <a:pt x="952" y="3443"/>
                      <a:pt x="967" y="3442"/>
                      <a:pt x="979" y="3434"/>
                    </a:cubicBezTo>
                    <a:cubicBezTo>
                      <a:pt x="991" y="3426"/>
                      <a:pt x="995" y="3400"/>
                      <a:pt x="1006" y="3400"/>
                    </a:cubicBezTo>
                    <a:cubicBezTo>
                      <a:pt x="1018" y="3399"/>
                      <a:pt x="1033" y="3406"/>
                      <a:pt x="1055" y="3403"/>
                    </a:cubicBezTo>
                    <a:cubicBezTo>
                      <a:pt x="1077" y="3400"/>
                      <a:pt x="1103" y="3395"/>
                      <a:pt x="1116" y="3395"/>
                    </a:cubicBezTo>
                    <a:cubicBezTo>
                      <a:pt x="1129" y="3396"/>
                      <a:pt x="1150" y="3362"/>
                      <a:pt x="1165" y="3356"/>
                    </a:cubicBezTo>
                    <a:cubicBezTo>
                      <a:pt x="1181" y="3351"/>
                      <a:pt x="1189" y="3331"/>
                      <a:pt x="1207" y="3326"/>
                    </a:cubicBezTo>
                    <a:cubicBezTo>
                      <a:pt x="1225" y="3320"/>
                      <a:pt x="1270" y="3294"/>
                      <a:pt x="1270" y="3294"/>
                    </a:cubicBezTo>
                    <a:cubicBezTo>
                      <a:pt x="1319" y="3293"/>
                      <a:pt x="1319" y="3293"/>
                      <a:pt x="1319" y="3293"/>
                    </a:cubicBezTo>
                    <a:cubicBezTo>
                      <a:pt x="1319" y="3293"/>
                      <a:pt x="1339" y="3248"/>
                      <a:pt x="1352" y="3238"/>
                    </a:cubicBezTo>
                    <a:cubicBezTo>
                      <a:pt x="1353" y="3236"/>
                      <a:pt x="1356" y="3235"/>
                      <a:pt x="1360" y="3233"/>
                    </a:cubicBezTo>
                    <a:cubicBezTo>
                      <a:pt x="1387" y="3222"/>
                      <a:pt x="1465" y="3203"/>
                      <a:pt x="1468" y="3198"/>
                    </a:cubicBezTo>
                    <a:cubicBezTo>
                      <a:pt x="1473" y="3192"/>
                      <a:pt x="1475" y="3163"/>
                      <a:pt x="1475" y="3163"/>
                    </a:cubicBezTo>
                    <a:cubicBezTo>
                      <a:pt x="1475" y="3163"/>
                      <a:pt x="1517" y="3157"/>
                      <a:pt x="1526" y="3146"/>
                    </a:cubicBezTo>
                    <a:cubicBezTo>
                      <a:pt x="1534" y="3136"/>
                      <a:pt x="1534" y="3118"/>
                      <a:pt x="1534" y="3118"/>
                    </a:cubicBezTo>
                    <a:cubicBezTo>
                      <a:pt x="1534" y="3118"/>
                      <a:pt x="1566" y="3107"/>
                      <a:pt x="1575" y="3092"/>
                    </a:cubicBezTo>
                    <a:cubicBezTo>
                      <a:pt x="1585" y="3076"/>
                      <a:pt x="1580" y="3038"/>
                      <a:pt x="1589" y="3037"/>
                    </a:cubicBezTo>
                    <a:cubicBezTo>
                      <a:pt x="1598" y="3036"/>
                      <a:pt x="1608" y="3048"/>
                      <a:pt x="1618" y="3037"/>
                    </a:cubicBezTo>
                    <a:cubicBezTo>
                      <a:pt x="1629" y="3026"/>
                      <a:pt x="1624" y="3006"/>
                      <a:pt x="1624" y="3006"/>
                    </a:cubicBezTo>
                    <a:cubicBezTo>
                      <a:pt x="1661" y="2972"/>
                      <a:pt x="1661" y="2972"/>
                      <a:pt x="1661" y="2972"/>
                    </a:cubicBezTo>
                    <a:cubicBezTo>
                      <a:pt x="1661" y="2972"/>
                      <a:pt x="1670" y="2932"/>
                      <a:pt x="1665" y="2922"/>
                    </a:cubicBezTo>
                    <a:cubicBezTo>
                      <a:pt x="1661" y="2912"/>
                      <a:pt x="1645" y="2915"/>
                      <a:pt x="1645" y="2915"/>
                    </a:cubicBezTo>
                    <a:cubicBezTo>
                      <a:pt x="1645" y="2915"/>
                      <a:pt x="1623" y="2875"/>
                      <a:pt x="1608" y="2862"/>
                    </a:cubicBezTo>
                    <a:cubicBezTo>
                      <a:pt x="1593" y="2849"/>
                      <a:pt x="1543" y="2840"/>
                      <a:pt x="1543" y="2840"/>
                    </a:cubicBezTo>
                    <a:cubicBezTo>
                      <a:pt x="1543" y="2840"/>
                      <a:pt x="1500" y="2826"/>
                      <a:pt x="1497" y="2811"/>
                    </a:cubicBezTo>
                    <a:cubicBezTo>
                      <a:pt x="1496" y="2806"/>
                      <a:pt x="1493" y="2801"/>
                      <a:pt x="1490" y="2795"/>
                    </a:cubicBezTo>
                    <a:cubicBezTo>
                      <a:pt x="1485" y="2782"/>
                      <a:pt x="1478" y="2767"/>
                      <a:pt x="1480" y="2755"/>
                    </a:cubicBezTo>
                    <a:cubicBezTo>
                      <a:pt x="1483" y="2738"/>
                      <a:pt x="1488" y="2710"/>
                      <a:pt x="1481" y="2707"/>
                    </a:cubicBezTo>
                    <a:cubicBezTo>
                      <a:pt x="1473" y="2704"/>
                      <a:pt x="1452" y="2755"/>
                      <a:pt x="1452" y="2755"/>
                    </a:cubicBezTo>
                    <a:cubicBezTo>
                      <a:pt x="1452" y="2755"/>
                      <a:pt x="1438" y="2757"/>
                      <a:pt x="1432" y="2765"/>
                    </a:cubicBezTo>
                    <a:cubicBezTo>
                      <a:pt x="1427" y="2774"/>
                      <a:pt x="1397" y="2806"/>
                      <a:pt x="1397" y="2806"/>
                    </a:cubicBezTo>
                    <a:cubicBezTo>
                      <a:pt x="1397" y="2806"/>
                      <a:pt x="1397" y="2834"/>
                      <a:pt x="1388" y="2835"/>
                    </a:cubicBezTo>
                    <a:cubicBezTo>
                      <a:pt x="1379" y="2836"/>
                      <a:pt x="1335" y="2831"/>
                      <a:pt x="1328" y="2831"/>
                    </a:cubicBezTo>
                    <a:cubicBezTo>
                      <a:pt x="1322" y="2831"/>
                      <a:pt x="1291" y="2848"/>
                      <a:pt x="1282" y="2844"/>
                    </a:cubicBezTo>
                    <a:cubicBezTo>
                      <a:pt x="1277" y="2842"/>
                      <a:pt x="1271" y="2836"/>
                      <a:pt x="1267" y="2831"/>
                    </a:cubicBezTo>
                    <a:cubicBezTo>
                      <a:pt x="1267" y="2831"/>
                      <a:pt x="1267" y="2831"/>
                      <a:pt x="1267" y="2831"/>
                    </a:cubicBezTo>
                    <a:cubicBezTo>
                      <a:pt x="1263" y="2826"/>
                      <a:pt x="1260" y="2820"/>
                      <a:pt x="1261" y="2816"/>
                    </a:cubicBezTo>
                    <a:cubicBezTo>
                      <a:pt x="1261" y="2816"/>
                      <a:pt x="1261" y="2815"/>
                      <a:pt x="1261" y="2815"/>
                    </a:cubicBezTo>
                    <a:cubicBezTo>
                      <a:pt x="1266" y="2806"/>
                      <a:pt x="1280" y="2776"/>
                      <a:pt x="1278" y="2755"/>
                    </a:cubicBezTo>
                    <a:cubicBezTo>
                      <a:pt x="1276" y="2734"/>
                      <a:pt x="1262" y="2720"/>
                      <a:pt x="1253" y="2723"/>
                    </a:cubicBezTo>
                    <a:cubicBezTo>
                      <a:pt x="1243" y="2726"/>
                      <a:pt x="1241" y="2752"/>
                      <a:pt x="1240" y="2767"/>
                    </a:cubicBezTo>
                    <a:cubicBezTo>
                      <a:pt x="1240" y="2782"/>
                      <a:pt x="1240" y="2803"/>
                      <a:pt x="1232" y="2804"/>
                    </a:cubicBezTo>
                    <a:cubicBezTo>
                      <a:pt x="1232" y="2804"/>
                      <a:pt x="1232" y="2804"/>
                      <a:pt x="1231" y="2803"/>
                    </a:cubicBezTo>
                    <a:cubicBezTo>
                      <a:pt x="1224" y="2801"/>
                      <a:pt x="1217" y="2762"/>
                      <a:pt x="1211" y="2757"/>
                    </a:cubicBezTo>
                    <a:cubicBezTo>
                      <a:pt x="1205" y="2752"/>
                      <a:pt x="1189" y="2749"/>
                      <a:pt x="1186" y="2735"/>
                    </a:cubicBezTo>
                    <a:cubicBezTo>
                      <a:pt x="1182" y="2721"/>
                      <a:pt x="1187" y="2699"/>
                      <a:pt x="1174" y="2689"/>
                    </a:cubicBezTo>
                    <a:cubicBezTo>
                      <a:pt x="1160" y="2678"/>
                      <a:pt x="1142" y="2680"/>
                      <a:pt x="1136" y="2668"/>
                    </a:cubicBezTo>
                    <a:cubicBezTo>
                      <a:pt x="1130" y="2655"/>
                      <a:pt x="1137" y="2642"/>
                      <a:pt x="1131" y="2638"/>
                    </a:cubicBezTo>
                    <a:cubicBezTo>
                      <a:pt x="1125" y="2634"/>
                      <a:pt x="1113" y="2621"/>
                      <a:pt x="1113" y="2621"/>
                    </a:cubicBezTo>
                    <a:cubicBezTo>
                      <a:pt x="1112" y="2604"/>
                      <a:pt x="1112" y="2604"/>
                      <a:pt x="1112" y="2604"/>
                    </a:cubicBezTo>
                    <a:cubicBezTo>
                      <a:pt x="1112" y="2604"/>
                      <a:pt x="1109" y="2601"/>
                      <a:pt x="1104" y="2598"/>
                    </a:cubicBezTo>
                    <a:cubicBezTo>
                      <a:pt x="1094" y="2590"/>
                      <a:pt x="1078" y="2576"/>
                      <a:pt x="1079" y="2565"/>
                    </a:cubicBezTo>
                    <a:cubicBezTo>
                      <a:pt x="1079" y="2565"/>
                      <a:pt x="1079" y="2565"/>
                      <a:pt x="1079" y="2564"/>
                    </a:cubicBezTo>
                    <a:cubicBezTo>
                      <a:pt x="1071" y="2559"/>
                      <a:pt x="1071" y="2559"/>
                      <a:pt x="1071" y="2559"/>
                    </a:cubicBezTo>
                    <a:cubicBezTo>
                      <a:pt x="1070" y="2545"/>
                      <a:pt x="1070" y="2545"/>
                      <a:pt x="1070" y="2545"/>
                    </a:cubicBezTo>
                    <a:cubicBezTo>
                      <a:pt x="1070" y="2545"/>
                      <a:pt x="1084" y="2543"/>
                      <a:pt x="1088" y="2543"/>
                    </a:cubicBezTo>
                    <a:cubicBezTo>
                      <a:pt x="1092" y="2543"/>
                      <a:pt x="1092" y="2534"/>
                      <a:pt x="1092" y="2534"/>
                    </a:cubicBezTo>
                    <a:cubicBezTo>
                      <a:pt x="1092" y="2534"/>
                      <a:pt x="1092" y="2526"/>
                      <a:pt x="1083" y="2526"/>
                    </a:cubicBezTo>
                    <a:cubicBezTo>
                      <a:pt x="1074" y="2526"/>
                      <a:pt x="1074" y="2531"/>
                      <a:pt x="1074" y="2531"/>
                    </a:cubicBezTo>
                    <a:cubicBezTo>
                      <a:pt x="1070" y="2518"/>
                      <a:pt x="1070" y="2518"/>
                      <a:pt x="1070" y="2518"/>
                    </a:cubicBezTo>
                    <a:cubicBezTo>
                      <a:pt x="1072" y="2523"/>
                      <a:pt x="1072" y="2523"/>
                      <a:pt x="1072" y="2523"/>
                    </a:cubicBezTo>
                    <a:cubicBezTo>
                      <a:pt x="1090" y="2517"/>
                      <a:pt x="1090" y="2517"/>
                      <a:pt x="1090" y="2517"/>
                    </a:cubicBezTo>
                    <a:cubicBezTo>
                      <a:pt x="1093" y="2512"/>
                      <a:pt x="1093" y="2512"/>
                      <a:pt x="1093" y="2512"/>
                    </a:cubicBezTo>
                    <a:cubicBezTo>
                      <a:pt x="1093" y="2512"/>
                      <a:pt x="1093" y="2512"/>
                      <a:pt x="1093" y="2512"/>
                    </a:cubicBezTo>
                    <a:cubicBezTo>
                      <a:pt x="1100" y="2519"/>
                      <a:pt x="1111" y="2524"/>
                      <a:pt x="1116" y="2521"/>
                    </a:cubicBezTo>
                    <a:cubicBezTo>
                      <a:pt x="1123" y="2516"/>
                      <a:pt x="1101" y="2505"/>
                      <a:pt x="1117" y="2498"/>
                    </a:cubicBezTo>
                    <a:cubicBezTo>
                      <a:pt x="1133" y="2491"/>
                      <a:pt x="1132" y="2509"/>
                      <a:pt x="1132" y="2509"/>
                    </a:cubicBezTo>
                    <a:cubicBezTo>
                      <a:pt x="1139" y="2515"/>
                      <a:pt x="1139" y="2515"/>
                      <a:pt x="1139" y="2515"/>
                    </a:cubicBezTo>
                    <a:cubicBezTo>
                      <a:pt x="1140" y="2514"/>
                      <a:pt x="1142" y="2514"/>
                      <a:pt x="1145" y="2515"/>
                    </a:cubicBezTo>
                    <a:cubicBezTo>
                      <a:pt x="1147" y="2516"/>
                      <a:pt x="1148" y="2516"/>
                      <a:pt x="1150" y="2517"/>
                    </a:cubicBezTo>
                    <a:cubicBezTo>
                      <a:pt x="1151" y="2516"/>
                      <a:pt x="1152" y="2514"/>
                      <a:pt x="1152" y="2513"/>
                    </a:cubicBezTo>
                    <a:cubicBezTo>
                      <a:pt x="1153" y="2509"/>
                      <a:pt x="1164" y="2506"/>
                      <a:pt x="1167" y="2508"/>
                    </a:cubicBezTo>
                    <a:cubicBezTo>
                      <a:pt x="1170" y="2510"/>
                      <a:pt x="1165" y="2531"/>
                      <a:pt x="1172" y="2534"/>
                    </a:cubicBezTo>
                    <a:cubicBezTo>
                      <a:pt x="1179" y="2537"/>
                      <a:pt x="1194" y="2548"/>
                      <a:pt x="1194" y="2548"/>
                    </a:cubicBezTo>
                    <a:cubicBezTo>
                      <a:pt x="1194" y="2548"/>
                      <a:pt x="1192" y="2553"/>
                      <a:pt x="1192" y="2558"/>
                    </a:cubicBezTo>
                    <a:cubicBezTo>
                      <a:pt x="1197" y="2564"/>
                      <a:pt x="1202" y="2570"/>
                      <a:pt x="1205" y="2576"/>
                    </a:cubicBezTo>
                    <a:cubicBezTo>
                      <a:pt x="1205" y="2576"/>
                      <a:pt x="1205" y="2576"/>
                      <a:pt x="1205" y="2576"/>
                    </a:cubicBezTo>
                    <a:cubicBezTo>
                      <a:pt x="1209" y="2578"/>
                      <a:pt x="1212" y="2580"/>
                      <a:pt x="1212" y="2580"/>
                    </a:cubicBezTo>
                    <a:cubicBezTo>
                      <a:pt x="1221" y="2593"/>
                      <a:pt x="1221" y="2593"/>
                      <a:pt x="1221" y="2593"/>
                    </a:cubicBezTo>
                    <a:cubicBezTo>
                      <a:pt x="1221" y="2593"/>
                      <a:pt x="1223" y="2617"/>
                      <a:pt x="1233" y="2619"/>
                    </a:cubicBezTo>
                    <a:cubicBezTo>
                      <a:pt x="1243" y="2621"/>
                      <a:pt x="1243" y="2637"/>
                      <a:pt x="1243" y="2637"/>
                    </a:cubicBezTo>
                    <a:cubicBezTo>
                      <a:pt x="1265" y="2637"/>
                      <a:pt x="1265" y="2637"/>
                      <a:pt x="1265" y="2637"/>
                    </a:cubicBezTo>
                    <a:cubicBezTo>
                      <a:pt x="1277" y="2649"/>
                      <a:pt x="1277" y="2649"/>
                      <a:pt x="1277" y="2649"/>
                    </a:cubicBezTo>
                    <a:cubicBezTo>
                      <a:pt x="1285" y="2647"/>
                      <a:pt x="1292" y="2645"/>
                      <a:pt x="1299" y="2649"/>
                    </a:cubicBezTo>
                    <a:cubicBezTo>
                      <a:pt x="1309" y="2654"/>
                      <a:pt x="1338" y="2679"/>
                      <a:pt x="1360" y="2696"/>
                    </a:cubicBezTo>
                    <a:cubicBezTo>
                      <a:pt x="1361" y="2697"/>
                      <a:pt x="1362" y="2697"/>
                      <a:pt x="1363" y="2697"/>
                    </a:cubicBezTo>
                    <a:cubicBezTo>
                      <a:pt x="1369" y="2697"/>
                      <a:pt x="1380" y="2699"/>
                      <a:pt x="1380" y="2699"/>
                    </a:cubicBezTo>
                    <a:cubicBezTo>
                      <a:pt x="1380" y="2699"/>
                      <a:pt x="1383" y="2713"/>
                      <a:pt x="1399" y="2708"/>
                    </a:cubicBezTo>
                    <a:cubicBezTo>
                      <a:pt x="1415" y="2703"/>
                      <a:pt x="1418" y="2696"/>
                      <a:pt x="1418" y="2696"/>
                    </a:cubicBezTo>
                    <a:cubicBezTo>
                      <a:pt x="1434" y="2698"/>
                      <a:pt x="1434" y="2698"/>
                      <a:pt x="1434" y="2698"/>
                    </a:cubicBezTo>
                    <a:cubicBezTo>
                      <a:pt x="1440" y="2684"/>
                      <a:pt x="1440" y="2684"/>
                      <a:pt x="1440" y="2684"/>
                    </a:cubicBezTo>
                    <a:cubicBezTo>
                      <a:pt x="1454" y="2682"/>
                      <a:pt x="1454" y="2682"/>
                      <a:pt x="1454" y="2682"/>
                    </a:cubicBezTo>
                    <a:cubicBezTo>
                      <a:pt x="1470" y="2667"/>
                      <a:pt x="1470" y="2667"/>
                      <a:pt x="1470" y="2667"/>
                    </a:cubicBezTo>
                    <a:cubicBezTo>
                      <a:pt x="1475" y="2675"/>
                      <a:pt x="1475" y="2675"/>
                      <a:pt x="1475" y="2675"/>
                    </a:cubicBezTo>
                    <a:cubicBezTo>
                      <a:pt x="1483" y="2673"/>
                      <a:pt x="1490" y="2672"/>
                      <a:pt x="1493" y="2676"/>
                    </a:cubicBezTo>
                    <a:cubicBezTo>
                      <a:pt x="1506" y="2687"/>
                      <a:pt x="1520" y="2710"/>
                      <a:pt x="1522" y="2728"/>
                    </a:cubicBezTo>
                    <a:cubicBezTo>
                      <a:pt x="1524" y="2747"/>
                      <a:pt x="1552" y="2745"/>
                      <a:pt x="1552" y="2745"/>
                    </a:cubicBezTo>
                    <a:cubicBezTo>
                      <a:pt x="1552" y="2745"/>
                      <a:pt x="1551" y="2752"/>
                      <a:pt x="1564" y="2755"/>
                    </a:cubicBezTo>
                    <a:cubicBezTo>
                      <a:pt x="1577" y="2758"/>
                      <a:pt x="1608" y="2754"/>
                      <a:pt x="1608" y="2754"/>
                    </a:cubicBezTo>
                    <a:cubicBezTo>
                      <a:pt x="1608" y="2754"/>
                      <a:pt x="1634" y="2774"/>
                      <a:pt x="1639" y="2774"/>
                    </a:cubicBezTo>
                    <a:cubicBezTo>
                      <a:pt x="1644" y="2774"/>
                      <a:pt x="1662" y="2765"/>
                      <a:pt x="1662" y="2765"/>
                    </a:cubicBezTo>
                    <a:cubicBezTo>
                      <a:pt x="1662" y="2765"/>
                      <a:pt x="1688" y="2781"/>
                      <a:pt x="1706" y="2782"/>
                    </a:cubicBezTo>
                    <a:cubicBezTo>
                      <a:pt x="1712" y="2782"/>
                      <a:pt x="1718" y="2781"/>
                      <a:pt x="1723" y="2779"/>
                    </a:cubicBezTo>
                    <a:cubicBezTo>
                      <a:pt x="1724" y="2779"/>
                      <a:pt x="1724" y="2779"/>
                      <a:pt x="1724" y="2779"/>
                    </a:cubicBezTo>
                    <a:cubicBezTo>
                      <a:pt x="1734" y="2775"/>
                      <a:pt x="1742" y="2770"/>
                      <a:pt x="1742" y="2770"/>
                    </a:cubicBezTo>
                    <a:cubicBezTo>
                      <a:pt x="1742" y="2770"/>
                      <a:pt x="1764" y="2777"/>
                      <a:pt x="1774" y="2777"/>
                    </a:cubicBezTo>
                    <a:cubicBezTo>
                      <a:pt x="1784" y="2778"/>
                      <a:pt x="1813" y="2762"/>
                      <a:pt x="1813" y="2762"/>
                    </a:cubicBezTo>
                    <a:cubicBezTo>
                      <a:pt x="1813" y="2762"/>
                      <a:pt x="1829" y="2770"/>
                      <a:pt x="1839" y="2768"/>
                    </a:cubicBezTo>
                    <a:cubicBezTo>
                      <a:pt x="1850" y="2766"/>
                      <a:pt x="1872" y="2757"/>
                      <a:pt x="1872" y="2757"/>
                    </a:cubicBezTo>
                    <a:cubicBezTo>
                      <a:pt x="1898" y="2764"/>
                      <a:pt x="1898" y="2764"/>
                      <a:pt x="1898" y="2764"/>
                    </a:cubicBezTo>
                    <a:cubicBezTo>
                      <a:pt x="1898" y="2764"/>
                      <a:pt x="1913" y="2743"/>
                      <a:pt x="1931" y="2755"/>
                    </a:cubicBezTo>
                    <a:cubicBezTo>
                      <a:pt x="1948" y="2766"/>
                      <a:pt x="1949" y="2801"/>
                      <a:pt x="1963" y="2804"/>
                    </a:cubicBezTo>
                    <a:cubicBezTo>
                      <a:pt x="1977" y="2807"/>
                      <a:pt x="2003" y="2807"/>
                      <a:pt x="2012" y="2816"/>
                    </a:cubicBezTo>
                    <a:cubicBezTo>
                      <a:pt x="2022" y="2825"/>
                      <a:pt x="2023" y="2846"/>
                      <a:pt x="2034" y="2847"/>
                    </a:cubicBezTo>
                    <a:cubicBezTo>
                      <a:pt x="2037" y="2847"/>
                      <a:pt x="2041" y="2847"/>
                      <a:pt x="2045" y="2847"/>
                    </a:cubicBezTo>
                    <a:cubicBezTo>
                      <a:pt x="2056" y="2848"/>
                      <a:pt x="2068" y="2848"/>
                      <a:pt x="2068" y="2848"/>
                    </a:cubicBezTo>
                    <a:cubicBezTo>
                      <a:pt x="2068" y="2848"/>
                      <a:pt x="2058" y="2872"/>
                      <a:pt x="2071" y="2881"/>
                    </a:cubicBezTo>
                    <a:cubicBezTo>
                      <a:pt x="2083" y="2891"/>
                      <a:pt x="2116" y="2894"/>
                      <a:pt x="2123" y="2892"/>
                    </a:cubicBezTo>
                    <a:cubicBezTo>
                      <a:pt x="2129" y="2890"/>
                      <a:pt x="2153" y="2873"/>
                      <a:pt x="2153" y="2873"/>
                    </a:cubicBezTo>
                    <a:cubicBezTo>
                      <a:pt x="2153" y="2873"/>
                      <a:pt x="2163" y="2885"/>
                      <a:pt x="2151" y="2896"/>
                    </a:cubicBezTo>
                    <a:cubicBezTo>
                      <a:pt x="2139" y="2907"/>
                      <a:pt x="2115" y="2914"/>
                      <a:pt x="2115" y="2914"/>
                    </a:cubicBezTo>
                    <a:cubicBezTo>
                      <a:pt x="2115" y="2914"/>
                      <a:pt x="2077" y="2919"/>
                      <a:pt x="2075" y="2930"/>
                    </a:cubicBezTo>
                    <a:cubicBezTo>
                      <a:pt x="2073" y="2941"/>
                      <a:pt x="2103" y="2965"/>
                      <a:pt x="2115" y="2974"/>
                    </a:cubicBezTo>
                    <a:cubicBezTo>
                      <a:pt x="2128" y="2983"/>
                      <a:pt x="2151" y="3011"/>
                      <a:pt x="2181" y="3013"/>
                    </a:cubicBezTo>
                    <a:cubicBezTo>
                      <a:pt x="2212" y="3016"/>
                      <a:pt x="2250" y="2989"/>
                      <a:pt x="2246" y="2970"/>
                    </a:cubicBezTo>
                    <a:cubicBezTo>
                      <a:pt x="2242" y="2952"/>
                      <a:pt x="2252" y="2937"/>
                      <a:pt x="2262" y="2928"/>
                    </a:cubicBezTo>
                    <a:cubicBezTo>
                      <a:pt x="2271" y="2918"/>
                      <a:pt x="2293" y="2913"/>
                      <a:pt x="2283" y="2930"/>
                    </a:cubicBezTo>
                    <a:cubicBezTo>
                      <a:pt x="2274" y="2947"/>
                      <a:pt x="2251" y="2962"/>
                      <a:pt x="2258" y="2976"/>
                    </a:cubicBezTo>
                    <a:cubicBezTo>
                      <a:pt x="2265" y="2990"/>
                      <a:pt x="2283" y="2988"/>
                      <a:pt x="2283" y="3003"/>
                    </a:cubicBezTo>
                    <a:cubicBezTo>
                      <a:pt x="2282" y="3017"/>
                      <a:pt x="2278" y="3033"/>
                      <a:pt x="2272" y="3056"/>
                    </a:cubicBezTo>
                    <a:cubicBezTo>
                      <a:pt x="2265" y="3080"/>
                      <a:pt x="2265" y="3102"/>
                      <a:pt x="2272" y="3131"/>
                    </a:cubicBezTo>
                    <a:cubicBezTo>
                      <a:pt x="2280" y="3159"/>
                      <a:pt x="2292" y="3209"/>
                      <a:pt x="2303" y="3224"/>
                    </a:cubicBezTo>
                    <a:cubicBezTo>
                      <a:pt x="2314" y="3240"/>
                      <a:pt x="2317" y="3234"/>
                      <a:pt x="2312" y="3257"/>
                    </a:cubicBezTo>
                    <a:cubicBezTo>
                      <a:pt x="2307" y="3280"/>
                      <a:pt x="2344" y="3287"/>
                      <a:pt x="2344" y="3287"/>
                    </a:cubicBezTo>
                    <a:cubicBezTo>
                      <a:pt x="2344" y="3287"/>
                      <a:pt x="2349" y="3319"/>
                      <a:pt x="2357" y="3330"/>
                    </a:cubicBezTo>
                    <a:cubicBezTo>
                      <a:pt x="2366" y="3342"/>
                      <a:pt x="2384" y="3351"/>
                      <a:pt x="2384" y="3351"/>
                    </a:cubicBezTo>
                    <a:cubicBezTo>
                      <a:pt x="2384" y="3351"/>
                      <a:pt x="2389" y="3417"/>
                      <a:pt x="2399" y="3447"/>
                    </a:cubicBezTo>
                    <a:cubicBezTo>
                      <a:pt x="2410" y="3477"/>
                      <a:pt x="2447" y="3518"/>
                      <a:pt x="2452" y="3530"/>
                    </a:cubicBezTo>
                    <a:cubicBezTo>
                      <a:pt x="2457" y="3543"/>
                      <a:pt x="2459" y="3569"/>
                      <a:pt x="2458" y="3581"/>
                    </a:cubicBezTo>
                    <a:cubicBezTo>
                      <a:pt x="2456" y="3593"/>
                      <a:pt x="2524" y="3697"/>
                      <a:pt x="2524" y="3697"/>
                    </a:cubicBezTo>
                    <a:cubicBezTo>
                      <a:pt x="2524" y="3697"/>
                      <a:pt x="2557" y="3688"/>
                      <a:pt x="2563" y="3679"/>
                    </a:cubicBezTo>
                    <a:cubicBezTo>
                      <a:pt x="2568" y="3669"/>
                      <a:pt x="2560" y="3647"/>
                      <a:pt x="2571" y="3640"/>
                    </a:cubicBezTo>
                    <a:cubicBezTo>
                      <a:pt x="2581" y="3633"/>
                      <a:pt x="2585" y="3641"/>
                      <a:pt x="2595" y="3638"/>
                    </a:cubicBezTo>
                    <a:cubicBezTo>
                      <a:pt x="2606" y="3635"/>
                      <a:pt x="2623" y="3622"/>
                      <a:pt x="2623" y="3622"/>
                    </a:cubicBezTo>
                    <a:cubicBezTo>
                      <a:pt x="2623" y="3622"/>
                      <a:pt x="2608" y="3626"/>
                      <a:pt x="2611" y="3609"/>
                    </a:cubicBezTo>
                    <a:cubicBezTo>
                      <a:pt x="2613" y="3592"/>
                      <a:pt x="2620" y="3589"/>
                      <a:pt x="2632" y="3583"/>
                    </a:cubicBezTo>
                    <a:cubicBezTo>
                      <a:pt x="2644" y="3577"/>
                      <a:pt x="2658" y="3574"/>
                      <a:pt x="2658" y="3566"/>
                    </a:cubicBezTo>
                    <a:cubicBezTo>
                      <a:pt x="2659" y="3557"/>
                      <a:pt x="2646" y="3525"/>
                      <a:pt x="2646" y="3506"/>
                    </a:cubicBezTo>
                    <a:cubicBezTo>
                      <a:pt x="2645" y="3488"/>
                      <a:pt x="2644" y="3459"/>
                      <a:pt x="2650" y="3456"/>
                    </a:cubicBezTo>
                    <a:cubicBezTo>
                      <a:pt x="2657" y="3452"/>
                      <a:pt x="2654" y="3444"/>
                      <a:pt x="2655" y="3412"/>
                    </a:cubicBezTo>
                    <a:cubicBezTo>
                      <a:pt x="2657" y="3380"/>
                      <a:pt x="2637" y="3380"/>
                      <a:pt x="2635" y="3367"/>
                    </a:cubicBezTo>
                    <a:cubicBezTo>
                      <a:pt x="2633" y="3355"/>
                      <a:pt x="2643" y="3349"/>
                      <a:pt x="2644" y="3337"/>
                    </a:cubicBezTo>
                    <a:cubicBezTo>
                      <a:pt x="2646" y="3325"/>
                      <a:pt x="2639" y="3318"/>
                      <a:pt x="2639" y="3302"/>
                    </a:cubicBezTo>
                    <a:cubicBezTo>
                      <a:pt x="2640" y="3286"/>
                      <a:pt x="2676" y="3284"/>
                      <a:pt x="2676" y="3277"/>
                    </a:cubicBezTo>
                    <a:cubicBezTo>
                      <a:pt x="2676" y="3270"/>
                      <a:pt x="2676" y="3254"/>
                      <a:pt x="2683" y="3249"/>
                    </a:cubicBezTo>
                    <a:cubicBezTo>
                      <a:pt x="2691" y="3244"/>
                      <a:pt x="2705" y="3245"/>
                      <a:pt x="2705" y="3245"/>
                    </a:cubicBezTo>
                    <a:cubicBezTo>
                      <a:pt x="2708" y="3239"/>
                      <a:pt x="2708" y="3239"/>
                      <a:pt x="2708" y="3239"/>
                    </a:cubicBezTo>
                    <a:cubicBezTo>
                      <a:pt x="2708" y="3239"/>
                      <a:pt x="2731" y="3250"/>
                      <a:pt x="2733" y="3239"/>
                    </a:cubicBezTo>
                    <a:cubicBezTo>
                      <a:pt x="2735" y="3228"/>
                      <a:pt x="2754" y="3193"/>
                      <a:pt x="2760" y="3183"/>
                    </a:cubicBezTo>
                    <a:cubicBezTo>
                      <a:pt x="2767" y="3174"/>
                      <a:pt x="2789" y="3175"/>
                      <a:pt x="2796" y="3161"/>
                    </a:cubicBezTo>
                    <a:cubicBezTo>
                      <a:pt x="2803" y="3148"/>
                      <a:pt x="2814" y="3120"/>
                      <a:pt x="2824" y="3111"/>
                    </a:cubicBezTo>
                    <a:cubicBezTo>
                      <a:pt x="2833" y="3101"/>
                      <a:pt x="2872" y="3081"/>
                      <a:pt x="2872" y="3081"/>
                    </a:cubicBezTo>
                    <a:cubicBezTo>
                      <a:pt x="2865" y="3061"/>
                      <a:pt x="2865" y="3061"/>
                      <a:pt x="2865" y="3061"/>
                    </a:cubicBezTo>
                    <a:cubicBezTo>
                      <a:pt x="2871" y="3056"/>
                      <a:pt x="2871" y="3056"/>
                      <a:pt x="2871" y="3056"/>
                    </a:cubicBezTo>
                    <a:cubicBezTo>
                      <a:pt x="2884" y="3075"/>
                      <a:pt x="2884" y="3075"/>
                      <a:pt x="2884" y="3075"/>
                    </a:cubicBezTo>
                    <a:cubicBezTo>
                      <a:pt x="2925" y="3036"/>
                      <a:pt x="2925" y="3036"/>
                      <a:pt x="2925" y="3036"/>
                    </a:cubicBezTo>
                    <a:cubicBezTo>
                      <a:pt x="2932" y="3018"/>
                      <a:pt x="2932" y="3018"/>
                      <a:pt x="2932" y="3018"/>
                    </a:cubicBezTo>
                    <a:cubicBezTo>
                      <a:pt x="2932" y="3018"/>
                      <a:pt x="2918" y="3001"/>
                      <a:pt x="2918" y="2990"/>
                    </a:cubicBezTo>
                    <a:cubicBezTo>
                      <a:pt x="2919" y="2979"/>
                      <a:pt x="2942" y="2983"/>
                      <a:pt x="2954" y="2968"/>
                    </a:cubicBezTo>
                    <a:cubicBezTo>
                      <a:pt x="2966" y="2952"/>
                      <a:pt x="2962" y="2939"/>
                      <a:pt x="2962" y="2939"/>
                    </a:cubicBezTo>
                    <a:cubicBezTo>
                      <a:pt x="2973" y="2944"/>
                      <a:pt x="2973" y="2944"/>
                      <a:pt x="2973" y="2944"/>
                    </a:cubicBezTo>
                    <a:cubicBezTo>
                      <a:pt x="2979" y="2962"/>
                      <a:pt x="2979" y="2962"/>
                      <a:pt x="2979" y="2962"/>
                    </a:cubicBezTo>
                    <a:cubicBezTo>
                      <a:pt x="2987" y="2939"/>
                      <a:pt x="2987" y="2939"/>
                      <a:pt x="2987" y="2939"/>
                    </a:cubicBezTo>
                    <a:cubicBezTo>
                      <a:pt x="2987" y="2939"/>
                      <a:pt x="2995" y="2981"/>
                      <a:pt x="3002" y="2984"/>
                    </a:cubicBezTo>
                    <a:cubicBezTo>
                      <a:pt x="3010" y="2986"/>
                      <a:pt x="3013" y="2958"/>
                      <a:pt x="3013" y="2958"/>
                    </a:cubicBezTo>
                    <a:cubicBezTo>
                      <a:pt x="3030" y="2981"/>
                      <a:pt x="3030" y="2981"/>
                      <a:pt x="3030" y="2981"/>
                    </a:cubicBezTo>
                    <a:cubicBezTo>
                      <a:pt x="3032" y="2942"/>
                      <a:pt x="3032" y="2942"/>
                      <a:pt x="3032" y="2942"/>
                    </a:cubicBezTo>
                    <a:cubicBezTo>
                      <a:pt x="3032" y="2942"/>
                      <a:pt x="3074" y="2958"/>
                      <a:pt x="3082" y="2956"/>
                    </a:cubicBezTo>
                    <a:cubicBezTo>
                      <a:pt x="3090" y="2953"/>
                      <a:pt x="3074" y="2935"/>
                      <a:pt x="3083" y="2933"/>
                    </a:cubicBezTo>
                    <a:cubicBezTo>
                      <a:pt x="3092" y="2931"/>
                      <a:pt x="3109" y="2951"/>
                      <a:pt x="3122" y="2946"/>
                    </a:cubicBezTo>
                    <a:cubicBezTo>
                      <a:pt x="3135" y="2942"/>
                      <a:pt x="3130" y="2929"/>
                      <a:pt x="3130" y="2929"/>
                    </a:cubicBezTo>
                    <a:cubicBezTo>
                      <a:pt x="3122" y="2908"/>
                      <a:pt x="3122" y="2908"/>
                      <a:pt x="3122" y="2908"/>
                    </a:cubicBezTo>
                    <a:cubicBezTo>
                      <a:pt x="3153" y="2941"/>
                      <a:pt x="3153" y="2941"/>
                      <a:pt x="3153" y="2941"/>
                    </a:cubicBezTo>
                    <a:cubicBezTo>
                      <a:pt x="3153" y="2941"/>
                      <a:pt x="3141" y="2980"/>
                      <a:pt x="3150" y="2986"/>
                    </a:cubicBezTo>
                    <a:cubicBezTo>
                      <a:pt x="3153" y="2988"/>
                      <a:pt x="3158" y="2989"/>
                      <a:pt x="3162" y="2990"/>
                    </a:cubicBezTo>
                    <a:cubicBezTo>
                      <a:pt x="3162" y="2990"/>
                      <a:pt x="3162" y="2990"/>
                      <a:pt x="3162" y="2990"/>
                    </a:cubicBezTo>
                    <a:cubicBezTo>
                      <a:pt x="3167" y="2990"/>
                      <a:pt x="3171" y="2990"/>
                      <a:pt x="3171" y="2990"/>
                    </a:cubicBezTo>
                    <a:cubicBezTo>
                      <a:pt x="3171" y="3021"/>
                      <a:pt x="3171" y="3021"/>
                      <a:pt x="3171" y="3021"/>
                    </a:cubicBezTo>
                    <a:cubicBezTo>
                      <a:pt x="3171" y="3021"/>
                      <a:pt x="3194" y="3027"/>
                      <a:pt x="3203" y="3037"/>
                    </a:cubicBezTo>
                    <a:cubicBezTo>
                      <a:pt x="3213" y="3047"/>
                      <a:pt x="3221" y="3069"/>
                      <a:pt x="3221" y="3069"/>
                    </a:cubicBezTo>
                    <a:cubicBezTo>
                      <a:pt x="3243" y="3064"/>
                      <a:pt x="3243" y="3064"/>
                      <a:pt x="3243" y="3064"/>
                    </a:cubicBezTo>
                    <a:cubicBezTo>
                      <a:pt x="3229" y="3093"/>
                      <a:pt x="3229" y="3093"/>
                      <a:pt x="3229" y="3093"/>
                    </a:cubicBezTo>
                    <a:cubicBezTo>
                      <a:pt x="3229" y="3093"/>
                      <a:pt x="3260" y="3100"/>
                      <a:pt x="3272" y="3109"/>
                    </a:cubicBezTo>
                    <a:cubicBezTo>
                      <a:pt x="3284" y="3118"/>
                      <a:pt x="3292" y="3154"/>
                      <a:pt x="3294" y="3161"/>
                    </a:cubicBezTo>
                    <a:cubicBezTo>
                      <a:pt x="3296" y="3167"/>
                      <a:pt x="3310" y="3180"/>
                      <a:pt x="3310" y="3180"/>
                    </a:cubicBezTo>
                    <a:cubicBezTo>
                      <a:pt x="3299" y="3192"/>
                      <a:pt x="3299" y="3192"/>
                      <a:pt x="3299" y="3192"/>
                    </a:cubicBezTo>
                    <a:cubicBezTo>
                      <a:pt x="3307" y="3253"/>
                      <a:pt x="3307" y="3253"/>
                      <a:pt x="3307" y="3253"/>
                    </a:cubicBezTo>
                    <a:cubicBezTo>
                      <a:pt x="3296" y="3261"/>
                      <a:pt x="3296" y="3261"/>
                      <a:pt x="3296" y="3261"/>
                    </a:cubicBezTo>
                    <a:cubicBezTo>
                      <a:pt x="3296" y="3261"/>
                      <a:pt x="3302" y="3280"/>
                      <a:pt x="3311" y="3279"/>
                    </a:cubicBezTo>
                    <a:cubicBezTo>
                      <a:pt x="3320" y="3278"/>
                      <a:pt x="3330" y="3270"/>
                      <a:pt x="3330" y="3270"/>
                    </a:cubicBezTo>
                    <a:cubicBezTo>
                      <a:pt x="3330" y="3270"/>
                      <a:pt x="3334" y="3285"/>
                      <a:pt x="3345" y="3280"/>
                    </a:cubicBezTo>
                    <a:cubicBezTo>
                      <a:pt x="3357" y="3276"/>
                      <a:pt x="3368" y="3253"/>
                      <a:pt x="3368" y="3253"/>
                    </a:cubicBezTo>
                    <a:cubicBezTo>
                      <a:pt x="3368" y="3253"/>
                      <a:pt x="3390" y="3249"/>
                      <a:pt x="3402" y="3240"/>
                    </a:cubicBezTo>
                    <a:cubicBezTo>
                      <a:pt x="3414" y="3230"/>
                      <a:pt x="3400" y="3201"/>
                      <a:pt x="3407" y="3195"/>
                    </a:cubicBezTo>
                    <a:cubicBezTo>
                      <a:pt x="3415" y="3189"/>
                      <a:pt x="3430" y="3216"/>
                      <a:pt x="3430" y="3216"/>
                    </a:cubicBezTo>
                    <a:cubicBezTo>
                      <a:pt x="3429" y="3237"/>
                      <a:pt x="3429" y="3237"/>
                      <a:pt x="3429" y="3237"/>
                    </a:cubicBezTo>
                    <a:cubicBezTo>
                      <a:pt x="3429" y="3237"/>
                      <a:pt x="3450" y="3238"/>
                      <a:pt x="3451" y="3255"/>
                    </a:cubicBezTo>
                    <a:cubicBezTo>
                      <a:pt x="3451" y="3272"/>
                      <a:pt x="3458" y="3284"/>
                      <a:pt x="3460" y="3297"/>
                    </a:cubicBezTo>
                    <a:cubicBezTo>
                      <a:pt x="3462" y="3311"/>
                      <a:pt x="3465" y="3344"/>
                      <a:pt x="3465" y="3344"/>
                    </a:cubicBezTo>
                    <a:cubicBezTo>
                      <a:pt x="3465" y="3344"/>
                      <a:pt x="3466" y="3356"/>
                      <a:pt x="3473" y="3365"/>
                    </a:cubicBezTo>
                    <a:cubicBezTo>
                      <a:pt x="3481" y="3374"/>
                      <a:pt x="3484" y="3387"/>
                      <a:pt x="3484" y="3387"/>
                    </a:cubicBezTo>
                    <a:cubicBezTo>
                      <a:pt x="3512" y="3448"/>
                      <a:pt x="3512" y="3448"/>
                      <a:pt x="3512" y="3448"/>
                    </a:cubicBezTo>
                    <a:cubicBezTo>
                      <a:pt x="3522" y="3478"/>
                      <a:pt x="3522" y="3478"/>
                      <a:pt x="3522" y="3478"/>
                    </a:cubicBezTo>
                    <a:cubicBezTo>
                      <a:pt x="3522" y="3478"/>
                      <a:pt x="3508" y="3475"/>
                      <a:pt x="3507" y="3483"/>
                    </a:cubicBezTo>
                    <a:cubicBezTo>
                      <a:pt x="3505" y="3492"/>
                      <a:pt x="3499" y="3517"/>
                      <a:pt x="3499" y="3517"/>
                    </a:cubicBezTo>
                    <a:cubicBezTo>
                      <a:pt x="3528" y="3507"/>
                      <a:pt x="3528" y="3507"/>
                      <a:pt x="3528" y="3507"/>
                    </a:cubicBezTo>
                    <a:cubicBezTo>
                      <a:pt x="3520" y="3544"/>
                      <a:pt x="3520" y="3544"/>
                      <a:pt x="3520" y="3544"/>
                    </a:cubicBezTo>
                    <a:cubicBezTo>
                      <a:pt x="3520" y="3544"/>
                      <a:pt x="3516" y="3556"/>
                      <a:pt x="3517" y="3569"/>
                    </a:cubicBezTo>
                    <a:cubicBezTo>
                      <a:pt x="3518" y="3581"/>
                      <a:pt x="3525" y="3600"/>
                      <a:pt x="3525" y="3600"/>
                    </a:cubicBezTo>
                    <a:cubicBezTo>
                      <a:pt x="3525" y="3600"/>
                      <a:pt x="3513" y="3632"/>
                      <a:pt x="3511" y="3648"/>
                    </a:cubicBezTo>
                    <a:cubicBezTo>
                      <a:pt x="3509" y="3664"/>
                      <a:pt x="3511" y="3709"/>
                      <a:pt x="3511" y="3709"/>
                    </a:cubicBezTo>
                    <a:cubicBezTo>
                      <a:pt x="3511" y="3709"/>
                      <a:pt x="3521" y="3719"/>
                      <a:pt x="3523" y="3709"/>
                    </a:cubicBezTo>
                    <a:cubicBezTo>
                      <a:pt x="3524" y="3699"/>
                      <a:pt x="3524" y="3675"/>
                      <a:pt x="3528" y="3686"/>
                    </a:cubicBezTo>
                    <a:cubicBezTo>
                      <a:pt x="3531" y="3698"/>
                      <a:pt x="3523" y="3698"/>
                      <a:pt x="3537" y="3700"/>
                    </a:cubicBezTo>
                    <a:cubicBezTo>
                      <a:pt x="3551" y="3701"/>
                      <a:pt x="3559" y="3731"/>
                      <a:pt x="3559" y="3731"/>
                    </a:cubicBezTo>
                    <a:cubicBezTo>
                      <a:pt x="3582" y="3751"/>
                      <a:pt x="3582" y="3751"/>
                      <a:pt x="3582" y="3751"/>
                    </a:cubicBezTo>
                    <a:cubicBezTo>
                      <a:pt x="3582" y="3751"/>
                      <a:pt x="3577" y="3762"/>
                      <a:pt x="3586" y="3776"/>
                    </a:cubicBezTo>
                    <a:cubicBezTo>
                      <a:pt x="3592" y="3787"/>
                      <a:pt x="3600" y="3795"/>
                      <a:pt x="3604" y="3799"/>
                    </a:cubicBezTo>
                    <a:cubicBezTo>
                      <a:pt x="3605" y="3799"/>
                      <a:pt x="3605" y="3800"/>
                      <a:pt x="3605" y="3800"/>
                    </a:cubicBezTo>
                    <a:cubicBezTo>
                      <a:pt x="3610" y="3861"/>
                      <a:pt x="3610" y="3861"/>
                      <a:pt x="3610" y="3861"/>
                    </a:cubicBezTo>
                    <a:cubicBezTo>
                      <a:pt x="3610" y="3861"/>
                      <a:pt x="3642" y="3849"/>
                      <a:pt x="3642" y="3869"/>
                    </a:cubicBezTo>
                    <a:cubicBezTo>
                      <a:pt x="3641" y="3889"/>
                      <a:pt x="3632" y="3911"/>
                      <a:pt x="3643" y="3923"/>
                    </a:cubicBezTo>
                    <a:cubicBezTo>
                      <a:pt x="3654" y="3936"/>
                      <a:pt x="3666" y="3923"/>
                      <a:pt x="3666" y="3923"/>
                    </a:cubicBezTo>
                    <a:cubicBezTo>
                      <a:pt x="3666" y="3923"/>
                      <a:pt x="3659" y="3964"/>
                      <a:pt x="3669" y="3973"/>
                    </a:cubicBezTo>
                    <a:cubicBezTo>
                      <a:pt x="3679" y="3982"/>
                      <a:pt x="3718" y="4006"/>
                      <a:pt x="3718" y="4006"/>
                    </a:cubicBezTo>
                    <a:cubicBezTo>
                      <a:pt x="3718" y="4006"/>
                      <a:pt x="3720" y="4026"/>
                      <a:pt x="3725" y="4028"/>
                    </a:cubicBezTo>
                    <a:cubicBezTo>
                      <a:pt x="3730" y="4029"/>
                      <a:pt x="3757" y="4041"/>
                      <a:pt x="3757" y="4041"/>
                    </a:cubicBezTo>
                    <a:cubicBezTo>
                      <a:pt x="3773" y="4063"/>
                      <a:pt x="3773" y="4063"/>
                      <a:pt x="3773" y="4063"/>
                    </a:cubicBezTo>
                    <a:cubicBezTo>
                      <a:pt x="3806" y="4060"/>
                      <a:pt x="3806" y="4060"/>
                      <a:pt x="3806" y="4060"/>
                    </a:cubicBezTo>
                    <a:cubicBezTo>
                      <a:pt x="3806" y="4060"/>
                      <a:pt x="3811" y="4040"/>
                      <a:pt x="3809" y="4022"/>
                    </a:cubicBezTo>
                    <a:cubicBezTo>
                      <a:pt x="3807" y="4005"/>
                      <a:pt x="3777" y="3985"/>
                      <a:pt x="3776" y="3980"/>
                    </a:cubicBezTo>
                    <a:cubicBezTo>
                      <a:pt x="3775" y="3975"/>
                      <a:pt x="3781" y="3963"/>
                      <a:pt x="3774" y="3954"/>
                    </a:cubicBezTo>
                    <a:cubicBezTo>
                      <a:pt x="3766" y="3945"/>
                      <a:pt x="3772" y="3943"/>
                      <a:pt x="3772" y="3930"/>
                    </a:cubicBezTo>
                    <a:cubicBezTo>
                      <a:pt x="3773" y="3918"/>
                      <a:pt x="3776" y="3879"/>
                      <a:pt x="3771" y="3857"/>
                    </a:cubicBezTo>
                    <a:cubicBezTo>
                      <a:pt x="3767" y="3835"/>
                      <a:pt x="3725" y="3820"/>
                      <a:pt x="3719" y="3811"/>
                    </a:cubicBezTo>
                    <a:cubicBezTo>
                      <a:pt x="3717" y="3808"/>
                      <a:pt x="3712" y="3804"/>
                      <a:pt x="3707" y="3801"/>
                    </a:cubicBezTo>
                    <a:cubicBezTo>
                      <a:pt x="3707" y="3801"/>
                      <a:pt x="3707" y="3801"/>
                      <a:pt x="3707" y="3801"/>
                    </a:cubicBezTo>
                    <a:cubicBezTo>
                      <a:pt x="3698" y="3794"/>
                      <a:pt x="3688" y="3788"/>
                      <a:pt x="3688" y="3788"/>
                    </a:cubicBezTo>
                    <a:cubicBezTo>
                      <a:pt x="3688" y="3788"/>
                      <a:pt x="3683" y="3764"/>
                      <a:pt x="3680" y="3754"/>
                    </a:cubicBezTo>
                    <a:cubicBezTo>
                      <a:pt x="3677" y="3744"/>
                      <a:pt x="3650" y="3764"/>
                      <a:pt x="3642" y="3760"/>
                    </a:cubicBezTo>
                    <a:cubicBezTo>
                      <a:pt x="3635" y="3756"/>
                      <a:pt x="3628" y="3719"/>
                      <a:pt x="3623" y="3722"/>
                    </a:cubicBezTo>
                    <a:cubicBezTo>
                      <a:pt x="3618" y="3726"/>
                      <a:pt x="3623" y="3737"/>
                      <a:pt x="3617" y="3738"/>
                    </a:cubicBezTo>
                    <a:cubicBezTo>
                      <a:pt x="3611" y="3739"/>
                      <a:pt x="3596" y="3716"/>
                      <a:pt x="3604" y="3708"/>
                    </a:cubicBezTo>
                    <a:cubicBezTo>
                      <a:pt x="3612" y="3700"/>
                      <a:pt x="3609" y="3715"/>
                      <a:pt x="3617" y="3712"/>
                    </a:cubicBezTo>
                    <a:cubicBezTo>
                      <a:pt x="3625" y="3709"/>
                      <a:pt x="3607" y="3678"/>
                      <a:pt x="3605" y="3672"/>
                    </a:cubicBezTo>
                    <a:cubicBezTo>
                      <a:pt x="3603" y="3666"/>
                      <a:pt x="3592" y="3668"/>
                      <a:pt x="3592" y="3668"/>
                    </a:cubicBezTo>
                    <a:cubicBezTo>
                      <a:pt x="3593" y="3631"/>
                      <a:pt x="3593" y="3631"/>
                      <a:pt x="3593" y="3631"/>
                    </a:cubicBezTo>
                    <a:cubicBezTo>
                      <a:pt x="3558" y="3641"/>
                      <a:pt x="3558" y="3641"/>
                      <a:pt x="3558" y="3641"/>
                    </a:cubicBezTo>
                    <a:cubicBezTo>
                      <a:pt x="3558" y="3641"/>
                      <a:pt x="3554" y="3582"/>
                      <a:pt x="3553" y="3575"/>
                    </a:cubicBezTo>
                    <a:cubicBezTo>
                      <a:pt x="3552" y="3567"/>
                      <a:pt x="3547" y="3557"/>
                      <a:pt x="3547" y="3557"/>
                    </a:cubicBezTo>
                    <a:cubicBezTo>
                      <a:pt x="3547" y="3557"/>
                      <a:pt x="3563" y="3549"/>
                      <a:pt x="3564" y="3531"/>
                    </a:cubicBezTo>
                    <a:cubicBezTo>
                      <a:pt x="3565" y="3512"/>
                      <a:pt x="3565" y="3489"/>
                      <a:pt x="3565" y="3489"/>
                    </a:cubicBezTo>
                    <a:cubicBezTo>
                      <a:pt x="3565" y="3489"/>
                      <a:pt x="3579" y="3482"/>
                      <a:pt x="3580" y="3458"/>
                    </a:cubicBezTo>
                    <a:cubicBezTo>
                      <a:pt x="3581" y="3433"/>
                      <a:pt x="3574" y="3429"/>
                      <a:pt x="3574" y="3429"/>
                    </a:cubicBezTo>
                    <a:cubicBezTo>
                      <a:pt x="3578" y="3407"/>
                      <a:pt x="3578" y="3407"/>
                      <a:pt x="3578" y="3407"/>
                    </a:cubicBezTo>
                    <a:cubicBezTo>
                      <a:pt x="3585" y="3407"/>
                      <a:pt x="3585" y="3407"/>
                      <a:pt x="3585" y="3407"/>
                    </a:cubicBezTo>
                    <a:cubicBezTo>
                      <a:pt x="3585" y="3407"/>
                      <a:pt x="3586" y="3399"/>
                      <a:pt x="3598" y="3400"/>
                    </a:cubicBezTo>
                    <a:cubicBezTo>
                      <a:pt x="3609" y="3400"/>
                      <a:pt x="3628" y="3414"/>
                      <a:pt x="3628" y="3414"/>
                    </a:cubicBezTo>
                    <a:cubicBezTo>
                      <a:pt x="3620" y="3420"/>
                      <a:pt x="3620" y="3420"/>
                      <a:pt x="3620" y="3420"/>
                    </a:cubicBezTo>
                    <a:cubicBezTo>
                      <a:pt x="3620" y="3420"/>
                      <a:pt x="3615" y="3452"/>
                      <a:pt x="3626" y="3452"/>
                    </a:cubicBezTo>
                    <a:cubicBezTo>
                      <a:pt x="3638" y="3453"/>
                      <a:pt x="3674" y="3436"/>
                      <a:pt x="3674" y="3436"/>
                    </a:cubicBezTo>
                    <a:cubicBezTo>
                      <a:pt x="3692" y="3490"/>
                      <a:pt x="3692" y="3490"/>
                      <a:pt x="3692" y="3490"/>
                    </a:cubicBezTo>
                    <a:cubicBezTo>
                      <a:pt x="3692" y="3490"/>
                      <a:pt x="3700" y="3478"/>
                      <a:pt x="3711" y="3483"/>
                    </a:cubicBezTo>
                    <a:cubicBezTo>
                      <a:pt x="3714" y="3484"/>
                      <a:pt x="3717" y="3486"/>
                      <a:pt x="3720" y="3489"/>
                    </a:cubicBezTo>
                    <a:cubicBezTo>
                      <a:pt x="3735" y="3506"/>
                      <a:pt x="3721" y="3518"/>
                      <a:pt x="3721" y="3518"/>
                    </a:cubicBezTo>
                    <a:cubicBezTo>
                      <a:pt x="3721" y="3518"/>
                      <a:pt x="3730" y="3540"/>
                      <a:pt x="3740" y="3541"/>
                    </a:cubicBezTo>
                    <a:cubicBezTo>
                      <a:pt x="3750" y="3541"/>
                      <a:pt x="3753" y="3528"/>
                      <a:pt x="3753" y="3528"/>
                    </a:cubicBezTo>
                    <a:cubicBezTo>
                      <a:pt x="3753" y="3528"/>
                      <a:pt x="3752" y="3552"/>
                      <a:pt x="3762" y="3554"/>
                    </a:cubicBezTo>
                    <a:cubicBezTo>
                      <a:pt x="3773" y="3556"/>
                      <a:pt x="3783" y="3548"/>
                      <a:pt x="3785" y="3558"/>
                    </a:cubicBezTo>
                    <a:cubicBezTo>
                      <a:pt x="3786" y="3562"/>
                      <a:pt x="3789" y="3568"/>
                      <a:pt x="3791" y="3573"/>
                    </a:cubicBezTo>
                    <a:cubicBezTo>
                      <a:pt x="3804" y="3574"/>
                      <a:pt x="3804" y="3574"/>
                      <a:pt x="3804" y="3574"/>
                    </a:cubicBezTo>
                    <a:cubicBezTo>
                      <a:pt x="3803" y="3576"/>
                      <a:pt x="3804" y="3578"/>
                      <a:pt x="3805" y="3580"/>
                    </a:cubicBezTo>
                    <a:cubicBezTo>
                      <a:pt x="3811" y="3588"/>
                      <a:pt x="3834" y="3600"/>
                      <a:pt x="3834" y="3600"/>
                    </a:cubicBezTo>
                    <a:cubicBezTo>
                      <a:pt x="3821" y="3611"/>
                      <a:pt x="3821" y="3611"/>
                      <a:pt x="3821" y="3611"/>
                    </a:cubicBezTo>
                    <a:cubicBezTo>
                      <a:pt x="3821" y="3611"/>
                      <a:pt x="3835" y="3646"/>
                      <a:pt x="3828" y="3652"/>
                    </a:cubicBezTo>
                    <a:cubicBezTo>
                      <a:pt x="3824" y="3655"/>
                      <a:pt x="3821" y="3661"/>
                      <a:pt x="3819" y="3666"/>
                    </a:cubicBezTo>
                    <a:cubicBezTo>
                      <a:pt x="3820" y="3666"/>
                      <a:pt x="3820" y="3666"/>
                      <a:pt x="3820" y="3666"/>
                    </a:cubicBezTo>
                    <a:cubicBezTo>
                      <a:pt x="3829" y="3672"/>
                      <a:pt x="3843" y="3672"/>
                      <a:pt x="3853" y="3660"/>
                    </a:cubicBezTo>
                    <a:cubicBezTo>
                      <a:pt x="3864" y="3649"/>
                      <a:pt x="3877" y="3645"/>
                      <a:pt x="3877" y="3645"/>
                    </a:cubicBezTo>
                    <a:cubicBezTo>
                      <a:pt x="3880" y="3629"/>
                      <a:pt x="3880" y="3629"/>
                      <a:pt x="3880" y="3629"/>
                    </a:cubicBezTo>
                    <a:cubicBezTo>
                      <a:pt x="3880" y="3613"/>
                      <a:pt x="3880" y="3613"/>
                      <a:pt x="3880" y="3613"/>
                    </a:cubicBezTo>
                    <a:cubicBezTo>
                      <a:pt x="3880" y="3613"/>
                      <a:pt x="3905" y="3624"/>
                      <a:pt x="3910" y="3612"/>
                    </a:cubicBezTo>
                    <a:cubicBezTo>
                      <a:pt x="3914" y="3600"/>
                      <a:pt x="3894" y="3588"/>
                      <a:pt x="3898" y="3585"/>
                    </a:cubicBezTo>
                    <a:cubicBezTo>
                      <a:pt x="3902" y="3581"/>
                      <a:pt x="3925" y="3570"/>
                      <a:pt x="3925" y="3570"/>
                    </a:cubicBezTo>
                    <a:cubicBezTo>
                      <a:pt x="3925" y="3570"/>
                      <a:pt x="3936" y="3579"/>
                      <a:pt x="3959" y="3567"/>
                    </a:cubicBezTo>
                    <a:cubicBezTo>
                      <a:pt x="3981" y="3556"/>
                      <a:pt x="4012" y="3533"/>
                      <a:pt x="4016" y="3516"/>
                    </a:cubicBezTo>
                    <a:cubicBezTo>
                      <a:pt x="4019" y="3499"/>
                      <a:pt x="4032" y="3454"/>
                      <a:pt x="4030" y="3444"/>
                    </a:cubicBezTo>
                    <a:cubicBezTo>
                      <a:pt x="4028" y="3434"/>
                      <a:pt x="4010" y="3416"/>
                      <a:pt x="4010" y="3416"/>
                    </a:cubicBezTo>
                    <a:cubicBezTo>
                      <a:pt x="4020" y="3412"/>
                      <a:pt x="4020" y="3412"/>
                      <a:pt x="4020" y="3412"/>
                    </a:cubicBezTo>
                    <a:cubicBezTo>
                      <a:pt x="4020" y="3412"/>
                      <a:pt x="4020" y="3375"/>
                      <a:pt x="4015" y="3362"/>
                    </a:cubicBezTo>
                    <a:cubicBezTo>
                      <a:pt x="4009" y="3348"/>
                      <a:pt x="3993" y="3325"/>
                      <a:pt x="3993" y="3325"/>
                    </a:cubicBezTo>
                    <a:cubicBezTo>
                      <a:pt x="3993" y="3325"/>
                      <a:pt x="4004" y="3311"/>
                      <a:pt x="3988" y="3295"/>
                    </a:cubicBezTo>
                    <a:cubicBezTo>
                      <a:pt x="3972" y="3280"/>
                      <a:pt x="3927" y="3238"/>
                      <a:pt x="3913" y="3231"/>
                    </a:cubicBezTo>
                    <a:cubicBezTo>
                      <a:pt x="3899" y="3225"/>
                      <a:pt x="3884" y="3217"/>
                      <a:pt x="3881" y="3209"/>
                    </a:cubicBezTo>
                    <a:cubicBezTo>
                      <a:pt x="3877" y="3202"/>
                      <a:pt x="3885" y="3196"/>
                      <a:pt x="3879" y="3186"/>
                    </a:cubicBezTo>
                    <a:cubicBezTo>
                      <a:pt x="3873" y="3176"/>
                      <a:pt x="3825" y="3135"/>
                      <a:pt x="3818" y="3112"/>
                    </a:cubicBezTo>
                    <a:cubicBezTo>
                      <a:pt x="3812" y="3088"/>
                      <a:pt x="3807" y="3062"/>
                      <a:pt x="3813" y="3057"/>
                    </a:cubicBezTo>
                    <a:cubicBezTo>
                      <a:pt x="3820" y="3053"/>
                      <a:pt x="3822" y="3037"/>
                      <a:pt x="3822" y="3037"/>
                    </a:cubicBezTo>
                    <a:cubicBezTo>
                      <a:pt x="3822" y="3037"/>
                      <a:pt x="3840" y="3024"/>
                      <a:pt x="3845" y="3020"/>
                    </a:cubicBezTo>
                    <a:cubicBezTo>
                      <a:pt x="3851" y="3017"/>
                      <a:pt x="3854" y="3006"/>
                      <a:pt x="3854" y="3006"/>
                    </a:cubicBezTo>
                    <a:cubicBezTo>
                      <a:pt x="3854" y="3006"/>
                      <a:pt x="3873" y="3009"/>
                      <a:pt x="3879" y="3004"/>
                    </a:cubicBezTo>
                    <a:cubicBezTo>
                      <a:pt x="3884" y="2999"/>
                      <a:pt x="3884" y="2977"/>
                      <a:pt x="3884" y="2977"/>
                    </a:cubicBezTo>
                    <a:cubicBezTo>
                      <a:pt x="3891" y="2972"/>
                      <a:pt x="3891" y="2972"/>
                      <a:pt x="3891" y="2972"/>
                    </a:cubicBezTo>
                    <a:cubicBezTo>
                      <a:pt x="3920" y="2953"/>
                      <a:pt x="3920" y="2953"/>
                      <a:pt x="3920" y="2953"/>
                    </a:cubicBezTo>
                    <a:cubicBezTo>
                      <a:pt x="3932" y="2961"/>
                      <a:pt x="3932" y="2961"/>
                      <a:pt x="3932" y="2961"/>
                    </a:cubicBezTo>
                    <a:cubicBezTo>
                      <a:pt x="3932" y="2961"/>
                      <a:pt x="3977" y="2961"/>
                      <a:pt x="3983" y="2972"/>
                    </a:cubicBezTo>
                    <a:cubicBezTo>
                      <a:pt x="3988" y="2984"/>
                      <a:pt x="3973" y="3006"/>
                      <a:pt x="3980" y="3017"/>
                    </a:cubicBezTo>
                    <a:cubicBezTo>
                      <a:pt x="3988" y="3028"/>
                      <a:pt x="4009" y="3043"/>
                      <a:pt x="4009" y="3043"/>
                    </a:cubicBezTo>
                    <a:cubicBezTo>
                      <a:pt x="4023" y="3041"/>
                      <a:pt x="4023" y="3041"/>
                      <a:pt x="4023" y="3041"/>
                    </a:cubicBezTo>
                    <a:cubicBezTo>
                      <a:pt x="4023" y="3029"/>
                      <a:pt x="4023" y="3029"/>
                      <a:pt x="4023" y="3029"/>
                    </a:cubicBezTo>
                    <a:cubicBezTo>
                      <a:pt x="4023" y="3029"/>
                      <a:pt x="4014" y="2997"/>
                      <a:pt x="4026" y="2980"/>
                    </a:cubicBezTo>
                    <a:cubicBezTo>
                      <a:pt x="4038" y="2964"/>
                      <a:pt x="4065" y="2966"/>
                      <a:pt x="4079" y="2963"/>
                    </a:cubicBezTo>
                    <a:cubicBezTo>
                      <a:pt x="4092" y="2960"/>
                      <a:pt x="4135" y="2951"/>
                      <a:pt x="4135" y="2941"/>
                    </a:cubicBezTo>
                    <a:cubicBezTo>
                      <a:pt x="4136" y="2931"/>
                      <a:pt x="4136" y="2901"/>
                      <a:pt x="4145" y="2899"/>
                    </a:cubicBezTo>
                    <a:cubicBezTo>
                      <a:pt x="4154" y="2897"/>
                      <a:pt x="4161" y="2931"/>
                      <a:pt x="4170" y="2927"/>
                    </a:cubicBezTo>
                    <a:cubicBezTo>
                      <a:pt x="4180" y="2924"/>
                      <a:pt x="4200" y="2893"/>
                      <a:pt x="4200" y="2893"/>
                    </a:cubicBezTo>
                    <a:cubicBezTo>
                      <a:pt x="4211" y="2903"/>
                      <a:pt x="4211" y="2903"/>
                      <a:pt x="4211" y="2903"/>
                    </a:cubicBezTo>
                    <a:cubicBezTo>
                      <a:pt x="4233" y="2896"/>
                      <a:pt x="4233" y="2896"/>
                      <a:pt x="4233" y="2896"/>
                    </a:cubicBezTo>
                    <a:cubicBezTo>
                      <a:pt x="4233" y="2896"/>
                      <a:pt x="4258" y="2903"/>
                      <a:pt x="4270" y="2896"/>
                    </a:cubicBezTo>
                    <a:cubicBezTo>
                      <a:pt x="4283" y="2889"/>
                      <a:pt x="4288" y="2886"/>
                      <a:pt x="4295" y="2881"/>
                    </a:cubicBezTo>
                    <a:cubicBezTo>
                      <a:pt x="4301" y="2876"/>
                      <a:pt x="4330" y="2851"/>
                      <a:pt x="4335" y="2841"/>
                    </a:cubicBezTo>
                    <a:cubicBezTo>
                      <a:pt x="4339" y="2831"/>
                      <a:pt x="4326" y="2811"/>
                      <a:pt x="4326" y="2811"/>
                    </a:cubicBezTo>
                    <a:cubicBezTo>
                      <a:pt x="4339" y="2811"/>
                      <a:pt x="4339" y="2811"/>
                      <a:pt x="4339" y="2811"/>
                    </a:cubicBezTo>
                    <a:cubicBezTo>
                      <a:pt x="4345" y="2791"/>
                      <a:pt x="4345" y="2791"/>
                      <a:pt x="4345" y="2791"/>
                    </a:cubicBezTo>
                    <a:cubicBezTo>
                      <a:pt x="4360" y="2792"/>
                      <a:pt x="4360" y="2792"/>
                      <a:pt x="4360" y="2792"/>
                    </a:cubicBezTo>
                    <a:cubicBezTo>
                      <a:pt x="4367" y="2767"/>
                      <a:pt x="4367" y="2767"/>
                      <a:pt x="4367" y="2767"/>
                    </a:cubicBezTo>
                    <a:cubicBezTo>
                      <a:pt x="4375" y="2767"/>
                      <a:pt x="4375" y="2767"/>
                      <a:pt x="4375" y="2767"/>
                    </a:cubicBezTo>
                    <a:cubicBezTo>
                      <a:pt x="4379" y="2740"/>
                      <a:pt x="4379" y="2740"/>
                      <a:pt x="4379" y="2740"/>
                    </a:cubicBezTo>
                    <a:cubicBezTo>
                      <a:pt x="4379" y="2740"/>
                      <a:pt x="4393" y="2745"/>
                      <a:pt x="4393" y="2723"/>
                    </a:cubicBezTo>
                    <a:cubicBezTo>
                      <a:pt x="4393" y="2701"/>
                      <a:pt x="4380" y="2704"/>
                      <a:pt x="4385" y="2696"/>
                    </a:cubicBezTo>
                    <a:cubicBezTo>
                      <a:pt x="4389" y="2687"/>
                      <a:pt x="4408" y="2690"/>
                      <a:pt x="4408" y="2672"/>
                    </a:cubicBezTo>
                    <a:cubicBezTo>
                      <a:pt x="4409" y="2655"/>
                      <a:pt x="4397" y="2655"/>
                      <a:pt x="4398" y="2648"/>
                    </a:cubicBezTo>
                    <a:cubicBezTo>
                      <a:pt x="4398" y="2640"/>
                      <a:pt x="4409" y="2637"/>
                      <a:pt x="4409" y="2637"/>
                    </a:cubicBezTo>
                    <a:cubicBezTo>
                      <a:pt x="4410" y="2611"/>
                      <a:pt x="4410" y="2611"/>
                      <a:pt x="4410" y="2611"/>
                    </a:cubicBezTo>
                    <a:cubicBezTo>
                      <a:pt x="4410" y="2611"/>
                      <a:pt x="4437" y="2603"/>
                      <a:pt x="4444" y="2587"/>
                    </a:cubicBezTo>
                    <a:cubicBezTo>
                      <a:pt x="4451" y="2571"/>
                      <a:pt x="4434" y="2570"/>
                      <a:pt x="4434" y="2570"/>
                    </a:cubicBezTo>
                    <a:cubicBezTo>
                      <a:pt x="4434" y="2570"/>
                      <a:pt x="4466" y="2565"/>
                      <a:pt x="4466" y="2556"/>
                    </a:cubicBezTo>
                    <a:cubicBezTo>
                      <a:pt x="4467" y="2547"/>
                      <a:pt x="4448" y="2542"/>
                      <a:pt x="4448" y="2542"/>
                    </a:cubicBezTo>
                    <a:cubicBezTo>
                      <a:pt x="4448" y="2542"/>
                      <a:pt x="4486" y="2508"/>
                      <a:pt x="4469" y="2498"/>
                    </a:cubicBezTo>
                    <a:cubicBezTo>
                      <a:pt x="4452" y="2489"/>
                      <a:pt x="4372" y="2511"/>
                      <a:pt x="4372" y="2511"/>
                    </a:cubicBezTo>
                    <a:cubicBezTo>
                      <a:pt x="4362" y="2500"/>
                      <a:pt x="4362" y="2500"/>
                      <a:pt x="4362" y="2500"/>
                    </a:cubicBezTo>
                    <a:cubicBezTo>
                      <a:pt x="4387" y="2499"/>
                      <a:pt x="4387" y="2499"/>
                      <a:pt x="4387" y="2499"/>
                    </a:cubicBezTo>
                    <a:cubicBezTo>
                      <a:pt x="4387" y="2499"/>
                      <a:pt x="4387" y="2484"/>
                      <a:pt x="4397" y="2480"/>
                    </a:cubicBezTo>
                    <a:cubicBezTo>
                      <a:pt x="4407" y="2476"/>
                      <a:pt x="4426" y="2474"/>
                      <a:pt x="4426" y="2474"/>
                    </a:cubicBezTo>
                    <a:cubicBezTo>
                      <a:pt x="4426" y="2474"/>
                      <a:pt x="4413" y="2450"/>
                      <a:pt x="4409" y="2449"/>
                    </a:cubicBezTo>
                    <a:cubicBezTo>
                      <a:pt x="4405" y="2448"/>
                      <a:pt x="4382" y="2442"/>
                      <a:pt x="4382" y="2442"/>
                    </a:cubicBezTo>
                    <a:cubicBezTo>
                      <a:pt x="4374" y="2431"/>
                      <a:pt x="4374" y="2431"/>
                      <a:pt x="4374" y="2431"/>
                    </a:cubicBezTo>
                    <a:cubicBezTo>
                      <a:pt x="4365" y="2432"/>
                      <a:pt x="4365" y="2432"/>
                      <a:pt x="4365" y="2432"/>
                    </a:cubicBezTo>
                    <a:cubicBezTo>
                      <a:pt x="4365" y="2432"/>
                      <a:pt x="4356" y="2420"/>
                      <a:pt x="4349" y="2419"/>
                    </a:cubicBezTo>
                    <a:cubicBezTo>
                      <a:pt x="4342" y="2418"/>
                      <a:pt x="4324" y="2424"/>
                      <a:pt x="4324" y="2424"/>
                    </a:cubicBezTo>
                    <a:cubicBezTo>
                      <a:pt x="4301" y="2393"/>
                      <a:pt x="4301" y="2393"/>
                      <a:pt x="4301" y="2393"/>
                    </a:cubicBezTo>
                    <a:cubicBezTo>
                      <a:pt x="4301" y="2393"/>
                      <a:pt x="4322" y="2414"/>
                      <a:pt x="4328" y="2412"/>
                    </a:cubicBezTo>
                    <a:cubicBezTo>
                      <a:pt x="4334" y="2410"/>
                      <a:pt x="4341" y="2406"/>
                      <a:pt x="4341" y="2406"/>
                    </a:cubicBezTo>
                    <a:cubicBezTo>
                      <a:pt x="4360" y="2411"/>
                      <a:pt x="4360" y="2411"/>
                      <a:pt x="4360" y="2411"/>
                    </a:cubicBezTo>
                    <a:cubicBezTo>
                      <a:pt x="4370" y="2422"/>
                      <a:pt x="4370" y="2422"/>
                      <a:pt x="4370" y="2422"/>
                    </a:cubicBezTo>
                    <a:cubicBezTo>
                      <a:pt x="4379" y="2418"/>
                      <a:pt x="4379" y="2418"/>
                      <a:pt x="4379" y="2418"/>
                    </a:cubicBezTo>
                    <a:cubicBezTo>
                      <a:pt x="4410" y="2428"/>
                      <a:pt x="4410" y="2428"/>
                      <a:pt x="4410" y="2428"/>
                    </a:cubicBezTo>
                    <a:cubicBezTo>
                      <a:pt x="4397" y="2411"/>
                      <a:pt x="4397" y="2411"/>
                      <a:pt x="4397" y="2411"/>
                    </a:cubicBezTo>
                    <a:cubicBezTo>
                      <a:pt x="4386" y="2409"/>
                      <a:pt x="4386" y="2409"/>
                      <a:pt x="4386" y="2409"/>
                    </a:cubicBezTo>
                    <a:cubicBezTo>
                      <a:pt x="4386" y="2409"/>
                      <a:pt x="4385" y="2387"/>
                      <a:pt x="4377" y="2386"/>
                    </a:cubicBezTo>
                    <a:cubicBezTo>
                      <a:pt x="4369" y="2385"/>
                      <a:pt x="4357" y="2382"/>
                      <a:pt x="4352" y="2378"/>
                    </a:cubicBezTo>
                    <a:cubicBezTo>
                      <a:pt x="4347" y="2374"/>
                      <a:pt x="4345" y="2355"/>
                      <a:pt x="4345" y="2355"/>
                    </a:cubicBezTo>
                    <a:cubicBezTo>
                      <a:pt x="4291" y="2289"/>
                      <a:pt x="4291" y="2289"/>
                      <a:pt x="4291" y="2289"/>
                    </a:cubicBezTo>
                    <a:cubicBezTo>
                      <a:pt x="4269" y="2283"/>
                      <a:pt x="4269" y="2283"/>
                      <a:pt x="4269" y="2283"/>
                    </a:cubicBezTo>
                    <a:cubicBezTo>
                      <a:pt x="4246" y="2265"/>
                      <a:pt x="4246" y="2265"/>
                      <a:pt x="4246" y="2265"/>
                    </a:cubicBezTo>
                    <a:cubicBezTo>
                      <a:pt x="4231" y="2267"/>
                      <a:pt x="4231" y="2267"/>
                      <a:pt x="4231" y="2267"/>
                    </a:cubicBezTo>
                    <a:cubicBezTo>
                      <a:pt x="4231" y="2267"/>
                      <a:pt x="4218" y="2242"/>
                      <a:pt x="4224" y="2238"/>
                    </a:cubicBezTo>
                    <a:cubicBezTo>
                      <a:pt x="4230" y="2234"/>
                      <a:pt x="4248" y="2222"/>
                      <a:pt x="4248" y="2213"/>
                    </a:cubicBezTo>
                    <a:cubicBezTo>
                      <a:pt x="4248" y="2204"/>
                      <a:pt x="4241" y="2186"/>
                      <a:pt x="4241" y="2186"/>
                    </a:cubicBezTo>
                    <a:cubicBezTo>
                      <a:pt x="4241" y="2186"/>
                      <a:pt x="4258" y="2203"/>
                      <a:pt x="4266" y="2197"/>
                    </a:cubicBezTo>
                    <a:cubicBezTo>
                      <a:pt x="4274" y="2191"/>
                      <a:pt x="4265" y="2164"/>
                      <a:pt x="4265" y="2164"/>
                    </a:cubicBezTo>
                    <a:cubicBezTo>
                      <a:pt x="4280" y="2165"/>
                      <a:pt x="4280" y="2165"/>
                      <a:pt x="4280" y="2165"/>
                    </a:cubicBezTo>
                    <a:cubicBezTo>
                      <a:pt x="4305" y="2146"/>
                      <a:pt x="4305" y="2146"/>
                      <a:pt x="4305" y="2146"/>
                    </a:cubicBezTo>
                    <a:cubicBezTo>
                      <a:pt x="4305" y="2146"/>
                      <a:pt x="4325" y="2152"/>
                      <a:pt x="4330" y="2151"/>
                    </a:cubicBezTo>
                    <a:cubicBezTo>
                      <a:pt x="4335" y="2150"/>
                      <a:pt x="4326" y="2136"/>
                      <a:pt x="4326" y="2136"/>
                    </a:cubicBezTo>
                    <a:cubicBezTo>
                      <a:pt x="4330" y="2120"/>
                      <a:pt x="4330" y="2120"/>
                      <a:pt x="4330" y="2120"/>
                    </a:cubicBezTo>
                    <a:cubicBezTo>
                      <a:pt x="4308" y="2120"/>
                      <a:pt x="4308" y="2120"/>
                      <a:pt x="4308" y="2120"/>
                    </a:cubicBezTo>
                    <a:cubicBezTo>
                      <a:pt x="4300" y="2113"/>
                      <a:pt x="4300" y="2113"/>
                      <a:pt x="4300" y="2113"/>
                    </a:cubicBezTo>
                    <a:cubicBezTo>
                      <a:pt x="4295" y="2121"/>
                      <a:pt x="4295" y="2121"/>
                      <a:pt x="4295" y="2121"/>
                    </a:cubicBezTo>
                    <a:cubicBezTo>
                      <a:pt x="4274" y="2118"/>
                      <a:pt x="4274" y="2118"/>
                      <a:pt x="4274" y="2118"/>
                    </a:cubicBezTo>
                    <a:cubicBezTo>
                      <a:pt x="4274" y="2118"/>
                      <a:pt x="4258" y="2100"/>
                      <a:pt x="4245" y="2100"/>
                    </a:cubicBezTo>
                    <a:cubicBezTo>
                      <a:pt x="4232" y="2100"/>
                      <a:pt x="4214" y="2123"/>
                      <a:pt x="4213" y="2128"/>
                    </a:cubicBezTo>
                    <a:cubicBezTo>
                      <a:pt x="4212" y="2133"/>
                      <a:pt x="4208" y="2142"/>
                      <a:pt x="4198" y="2140"/>
                    </a:cubicBezTo>
                    <a:cubicBezTo>
                      <a:pt x="4188" y="2138"/>
                      <a:pt x="4166" y="2132"/>
                      <a:pt x="4164" y="2118"/>
                    </a:cubicBezTo>
                    <a:cubicBezTo>
                      <a:pt x="4162" y="2104"/>
                      <a:pt x="4154" y="2087"/>
                      <a:pt x="4148" y="2083"/>
                    </a:cubicBezTo>
                    <a:cubicBezTo>
                      <a:pt x="4142" y="2079"/>
                      <a:pt x="4138" y="2086"/>
                      <a:pt x="4138" y="2086"/>
                    </a:cubicBezTo>
                    <a:cubicBezTo>
                      <a:pt x="4138" y="2095"/>
                      <a:pt x="4138" y="2095"/>
                      <a:pt x="4138" y="2095"/>
                    </a:cubicBezTo>
                    <a:cubicBezTo>
                      <a:pt x="4130" y="2083"/>
                      <a:pt x="4130" y="2083"/>
                      <a:pt x="4130" y="2083"/>
                    </a:cubicBezTo>
                    <a:cubicBezTo>
                      <a:pt x="4130" y="2083"/>
                      <a:pt x="4102" y="2086"/>
                      <a:pt x="4093" y="2077"/>
                    </a:cubicBezTo>
                    <a:cubicBezTo>
                      <a:pt x="4084" y="2068"/>
                      <a:pt x="4073" y="2049"/>
                      <a:pt x="4076" y="2043"/>
                    </a:cubicBezTo>
                    <a:cubicBezTo>
                      <a:pt x="4079" y="2037"/>
                      <a:pt x="4078" y="2027"/>
                      <a:pt x="4078" y="2027"/>
                    </a:cubicBezTo>
                    <a:cubicBezTo>
                      <a:pt x="4089" y="2026"/>
                      <a:pt x="4089" y="2026"/>
                      <a:pt x="4089" y="2026"/>
                    </a:cubicBezTo>
                    <a:cubicBezTo>
                      <a:pt x="4089" y="2026"/>
                      <a:pt x="4095" y="2035"/>
                      <a:pt x="4099" y="2034"/>
                    </a:cubicBezTo>
                    <a:cubicBezTo>
                      <a:pt x="4103" y="2033"/>
                      <a:pt x="4109" y="2025"/>
                      <a:pt x="4109" y="2025"/>
                    </a:cubicBezTo>
                    <a:cubicBezTo>
                      <a:pt x="4109" y="2025"/>
                      <a:pt x="4122" y="2033"/>
                      <a:pt x="4131" y="2025"/>
                    </a:cubicBezTo>
                    <a:cubicBezTo>
                      <a:pt x="4140" y="2017"/>
                      <a:pt x="4132" y="2009"/>
                      <a:pt x="4132" y="2009"/>
                    </a:cubicBezTo>
                    <a:cubicBezTo>
                      <a:pt x="4132" y="2009"/>
                      <a:pt x="4131" y="1985"/>
                      <a:pt x="4137" y="1981"/>
                    </a:cubicBezTo>
                    <a:cubicBezTo>
                      <a:pt x="4143" y="1977"/>
                      <a:pt x="4162" y="1985"/>
                      <a:pt x="4166" y="1974"/>
                    </a:cubicBezTo>
                    <a:cubicBezTo>
                      <a:pt x="4170" y="1963"/>
                      <a:pt x="4171" y="1950"/>
                      <a:pt x="4171" y="1950"/>
                    </a:cubicBezTo>
                    <a:cubicBezTo>
                      <a:pt x="4183" y="1943"/>
                      <a:pt x="4183" y="1943"/>
                      <a:pt x="4183" y="1943"/>
                    </a:cubicBezTo>
                    <a:cubicBezTo>
                      <a:pt x="4177" y="1935"/>
                      <a:pt x="4177" y="1935"/>
                      <a:pt x="4177" y="1935"/>
                    </a:cubicBezTo>
                    <a:cubicBezTo>
                      <a:pt x="4202" y="1942"/>
                      <a:pt x="4202" y="1942"/>
                      <a:pt x="4202" y="1942"/>
                    </a:cubicBezTo>
                    <a:cubicBezTo>
                      <a:pt x="4213" y="1932"/>
                      <a:pt x="4213" y="1932"/>
                      <a:pt x="4213" y="1932"/>
                    </a:cubicBezTo>
                    <a:cubicBezTo>
                      <a:pt x="4213" y="1932"/>
                      <a:pt x="4244" y="1955"/>
                      <a:pt x="4242" y="1969"/>
                    </a:cubicBezTo>
                    <a:cubicBezTo>
                      <a:pt x="4240" y="1983"/>
                      <a:pt x="4222" y="1986"/>
                      <a:pt x="4221" y="1995"/>
                    </a:cubicBezTo>
                    <a:cubicBezTo>
                      <a:pt x="4220" y="2004"/>
                      <a:pt x="4225" y="2019"/>
                      <a:pt x="4232" y="2019"/>
                    </a:cubicBezTo>
                    <a:cubicBezTo>
                      <a:pt x="4239" y="2019"/>
                      <a:pt x="4248" y="2016"/>
                      <a:pt x="4248" y="2016"/>
                    </a:cubicBezTo>
                    <a:cubicBezTo>
                      <a:pt x="4243" y="2034"/>
                      <a:pt x="4243" y="2034"/>
                      <a:pt x="4243" y="2034"/>
                    </a:cubicBezTo>
                    <a:cubicBezTo>
                      <a:pt x="4243" y="2034"/>
                      <a:pt x="4224" y="2051"/>
                      <a:pt x="4233" y="2053"/>
                    </a:cubicBezTo>
                    <a:cubicBezTo>
                      <a:pt x="4242" y="2055"/>
                      <a:pt x="4256" y="2041"/>
                      <a:pt x="4256" y="2041"/>
                    </a:cubicBezTo>
                    <a:cubicBezTo>
                      <a:pt x="4256" y="2041"/>
                      <a:pt x="4260" y="2042"/>
                      <a:pt x="4265" y="2037"/>
                    </a:cubicBezTo>
                    <a:cubicBezTo>
                      <a:pt x="4270" y="2032"/>
                      <a:pt x="4269" y="2017"/>
                      <a:pt x="4269" y="2017"/>
                    </a:cubicBezTo>
                    <a:cubicBezTo>
                      <a:pt x="4269" y="2017"/>
                      <a:pt x="4310" y="1996"/>
                      <a:pt x="4314" y="1993"/>
                    </a:cubicBezTo>
                    <a:cubicBezTo>
                      <a:pt x="4318" y="1990"/>
                      <a:pt x="4339" y="1992"/>
                      <a:pt x="4339" y="1992"/>
                    </a:cubicBezTo>
                    <a:cubicBezTo>
                      <a:pt x="4347" y="1979"/>
                      <a:pt x="4347" y="1979"/>
                      <a:pt x="4347" y="1979"/>
                    </a:cubicBezTo>
                    <a:cubicBezTo>
                      <a:pt x="4353" y="1993"/>
                      <a:pt x="4353" y="1993"/>
                      <a:pt x="4353" y="1993"/>
                    </a:cubicBezTo>
                    <a:cubicBezTo>
                      <a:pt x="4365" y="2007"/>
                      <a:pt x="4365" y="2007"/>
                      <a:pt x="4365" y="2007"/>
                    </a:cubicBezTo>
                    <a:cubicBezTo>
                      <a:pt x="4372" y="1995"/>
                      <a:pt x="4372" y="1995"/>
                      <a:pt x="4372" y="1995"/>
                    </a:cubicBezTo>
                    <a:cubicBezTo>
                      <a:pt x="4372" y="1995"/>
                      <a:pt x="4381" y="2008"/>
                      <a:pt x="4386" y="2008"/>
                    </a:cubicBezTo>
                    <a:cubicBezTo>
                      <a:pt x="4391" y="2008"/>
                      <a:pt x="4399" y="2002"/>
                      <a:pt x="4403" y="2009"/>
                    </a:cubicBezTo>
                    <a:cubicBezTo>
                      <a:pt x="4407" y="2016"/>
                      <a:pt x="4407" y="2050"/>
                      <a:pt x="4407" y="2050"/>
                    </a:cubicBezTo>
                    <a:cubicBezTo>
                      <a:pt x="4432" y="2050"/>
                      <a:pt x="4432" y="2050"/>
                      <a:pt x="4432" y="2050"/>
                    </a:cubicBezTo>
                    <a:cubicBezTo>
                      <a:pt x="4435" y="2060"/>
                      <a:pt x="4435" y="2060"/>
                      <a:pt x="4435" y="2060"/>
                    </a:cubicBezTo>
                    <a:cubicBezTo>
                      <a:pt x="4435" y="2060"/>
                      <a:pt x="4412" y="2048"/>
                      <a:pt x="4408" y="2061"/>
                    </a:cubicBezTo>
                    <a:cubicBezTo>
                      <a:pt x="4404" y="2074"/>
                      <a:pt x="4419" y="2090"/>
                      <a:pt x="4419" y="2090"/>
                    </a:cubicBezTo>
                    <a:cubicBezTo>
                      <a:pt x="4426" y="2101"/>
                      <a:pt x="4426" y="2101"/>
                      <a:pt x="4426" y="2101"/>
                    </a:cubicBezTo>
                    <a:cubicBezTo>
                      <a:pt x="4445" y="2093"/>
                      <a:pt x="4445" y="2093"/>
                      <a:pt x="4445" y="2093"/>
                    </a:cubicBezTo>
                    <a:cubicBezTo>
                      <a:pt x="4445" y="2093"/>
                      <a:pt x="4465" y="2107"/>
                      <a:pt x="4474" y="2106"/>
                    </a:cubicBezTo>
                    <a:cubicBezTo>
                      <a:pt x="4483" y="2105"/>
                      <a:pt x="4492" y="2102"/>
                      <a:pt x="4492" y="2102"/>
                    </a:cubicBezTo>
                    <a:cubicBezTo>
                      <a:pt x="4492" y="2102"/>
                      <a:pt x="4493" y="2113"/>
                      <a:pt x="4500" y="2119"/>
                    </a:cubicBezTo>
                    <a:cubicBezTo>
                      <a:pt x="4507" y="2125"/>
                      <a:pt x="4522" y="2127"/>
                      <a:pt x="4522" y="2127"/>
                    </a:cubicBezTo>
                    <a:cubicBezTo>
                      <a:pt x="4533" y="2152"/>
                      <a:pt x="4533" y="2152"/>
                      <a:pt x="4533" y="2152"/>
                    </a:cubicBezTo>
                    <a:cubicBezTo>
                      <a:pt x="4533" y="2152"/>
                      <a:pt x="4499" y="2138"/>
                      <a:pt x="4498" y="2145"/>
                    </a:cubicBezTo>
                    <a:cubicBezTo>
                      <a:pt x="4497" y="2152"/>
                      <a:pt x="4519" y="2165"/>
                      <a:pt x="4519" y="2165"/>
                    </a:cubicBezTo>
                    <a:cubicBezTo>
                      <a:pt x="4529" y="2193"/>
                      <a:pt x="4529" y="2193"/>
                      <a:pt x="4529" y="2193"/>
                    </a:cubicBezTo>
                    <a:cubicBezTo>
                      <a:pt x="4552" y="2197"/>
                      <a:pt x="4552" y="2197"/>
                      <a:pt x="4552" y="2197"/>
                    </a:cubicBezTo>
                    <a:cubicBezTo>
                      <a:pt x="4552" y="2216"/>
                      <a:pt x="4552" y="2216"/>
                      <a:pt x="4552" y="2216"/>
                    </a:cubicBezTo>
                    <a:cubicBezTo>
                      <a:pt x="4552" y="2216"/>
                      <a:pt x="4541" y="2224"/>
                      <a:pt x="4546" y="2243"/>
                    </a:cubicBezTo>
                    <a:cubicBezTo>
                      <a:pt x="4551" y="2262"/>
                      <a:pt x="4566" y="2262"/>
                      <a:pt x="4566" y="2262"/>
                    </a:cubicBezTo>
                    <a:cubicBezTo>
                      <a:pt x="4566" y="2262"/>
                      <a:pt x="4553" y="2288"/>
                      <a:pt x="4572" y="2285"/>
                    </a:cubicBezTo>
                    <a:cubicBezTo>
                      <a:pt x="4591" y="2282"/>
                      <a:pt x="4592" y="2266"/>
                      <a:pt x="4592" y="2266"/>
                    </a:cubicBezTo>
                    <a:cubicBezTo>
                      <a:pt x="4625" y="2251"/>
                      <a:pt x="4625" y="2251"/>
                      <a:pt x="4625" y="2251"/>
                    </a:cubicBezTo>
                    <a:cubicBezTo>
                      <a:pt x="4642" y="2256"/>
                      <a:pt x="4642" y="2256"/>
                      <a:pt x="4642" y="2256"/>
                    </a:cubicBezTo>
                    <a:cubicBezTo>
                      <a:pt x="4647" y="2244"/>
                      <a:pt x="4647" y="2244"/>
                      <a:pt x="4647" y="2244"/>
                    </a:cubicBezTo>
                    <a:cubicBezTo>
                      <a:pt x="4647" y="2244"/>
                      <a:pt x="4683" y="2247"/>
                      <a:pt x="4677" y="2228"/>
                    </a:cubicBezTo>
                    <a:cubicBezTo>
                      <a:pt x="4671" y="2209"/>
                      <a:pt x="4658" y="2195"/>
                      <a:pt x="4658" y="2195"/>
                    </a:cubicBezTo>
                    <a:cubicBezTo>
                      <a:pt x="4658" y="2195"/>
                      <a:pt x="4663" y="2178"/>
                      <a:pt x="4654" y="2164"/>
                    </a:cubicBezTo>
                    <a:cubicBezTo>
                      <a:pt x="4645" y="2150"/>
                      <a:pt x="4603" y="2113"/>
                      <a:pt x="4603" y="2113"/>
                    </a:cubicBezTo>
                    <a:cubicBezTo>
                      <a:pt x="4590" y="2108"/>
                      <a:pt x="4590" y="2108"/>
                      <a:pt x="4590" y="2108"/>
                    </a:cubicBezTo>
                    <a:cubicBezTo>
                      <a:pt x="4590" y="2108"/>
                      <a:pt x="4586" y="2097"/>
                      <a:pt x="4574" y="2084"/>
                    </a:cubicBezTo>
                    <a:cubicBezTo>
                      <a:pt x="4568" y="2077"/>
                      <a:pt x="4561" y="2069"/>
                      <a:pt x="4556" y="2063"/>
                    </a:cubicBezTo>
                    <a:cubicBezTo>
                      <a:pt x="4551" y="2056"/>
                      <a:pt x="4547" y="2051"/>
                      <a:pt x="4547" y="2051"/>
                    </a:cubicBezTo>
                    <a:cubicBezTo>
                      <a:pt x="4516" y="2034"/>
                      <a:pt x="4516" y="2034"/>
                      <a:pt x="4516" y="2034"/>
                    </a:cubicBezTo>
                    <a:cubicBezTo>
                      <a:pt x="4516" y="2034"/>
                      <a:pt x="4494" y="2042"/>
                      <a:pt x="4501" y="2029"/>
                    </a:cubicBezTo>
                    <a:cubicBezTo>
                      <a:pt x="4508" y="2016"/>
                      <a:pt x="4508" y="2016"/>
                      <a:pt x="4508" y="2016"/>
                    </a:cubicBezTo>
                    <a:cubicBezTo>
                      <a:pt x="4508" y="2016"/>
                      <a:pt x="4483" y="2005"/>
                      <a:pt x="4493" y="1994"/>
                    </a:cubicBezTo>
                    <a:cubicBezTo>
                      <a:pt x="4503" y="1983"/>
                      <a:pt x="4524" y="1987"/>
                      <a:pt x="4529" y="1973"/>
                    </a:cubicBezTo>
                    <a:cubicBezTo>
                      <a:pt x="4534" y="1959"/>
                      <a:pt x="4539" y="1944"/>
                      <a:pt x="4539" y="1944"/>
                    </a:cubicBezTo>
                    <a:cubicBezTo>
                      <a:pt x="4555" y="1936"/>
                      <a:pt x="4555" y="1936"/>
                      <a:pt x="4555" y="1936"/>
                    </a:cubicBezTo>
                    <a:cubicBezTo>
                      <a:pt x="4550" y="1915"/>
                      <a:pt x="4550" y="1915"/>
                      <a:pt x="4550" y="1915"/>
                    </a:cubicBezTo>
                    <a:cubicBezTo>
                      <a:pt x="4550" y="1915"/>
                      <a:pt x="4534" y="1904"/>
                      <a:pt x="4535" y="1887"/>
                    </a:cubicBezTo>
                    <a:cubicBezTo>
                      <a:pt x="4536" y="1870"/>
                      <a:pt x="4559" y="1865"/>
                      <a:pt x="4559" y="1865"/>
                    </a:cubicBezTo>
                    <a:cubicBezTo>
                      <a:pt x="4550" y="1850"/>
                      <a:pt x="4550" y="1850"/>
                      <a:pt x="4550" y="1850"/>
                    </a:cubicBezTo>
                    <a:cubicBezTo>
                      <a:pt x="4573" y="1851"/>
                      <a:pt x="4573" y="1851"/>
                      <a:pt x="4573" y="1851"/>
                    </a:cubicBezTo>
                    <a:cubicBezTo>
                      <a:pt x="4573" y="1851"/>
                      <a:pt x="4567" y="1810"/>
                      <a:pt x="4576" y="1806"/>
                    </a:cubicBezTo>
                    <a:cubicBezTo>
                      <a:pt x="4585" y="1802"/>
                      <a:pt x="4592" y="1815"/>
                      <a:pt x="4592" y="1815"/>
                    </a:cubicBezTo>
                    <a:cubicBezTo>
                      <a:pt x="4601" y="1807"/>
                      <a:pt x="4601" y="1807"/>
                      <a:pt x="4601" y="1807"/>
                    </a:cubicBezTo>
                    <a:cubicBezTo>
                      <a:pt x="4601" y="1807"/>
                      <a:pt x="4617" y="1839"/>
                      <a:pt x="4625" y="1837"/>
                    </a:cubicBezTo>
                    <a:cubicBezTo>
                      <a:pt x="4633" y="1835"/>
                      <a:pt x="4652" y="1829"/>
                      <a:pt x="4652" y="1829"/>
                    </a:cubicBezTo>
                    <a:cubicBezTo>
                      <a:pt x="4652" y="1841"/>
                      <a:pt x="4652" y="1841"/>
                      <a:pt x="4652" y="1841"/>
                    </a:cubicBezTo>
                    <a:cubicBezTo>
                      <a:pt x="4652" y="1841"/>
                      <a:pt x="4707" y="1821"/>
                      <a:pt x="4709" y="1801"/>
                    </a:cubicBezTo>
                    <a:cubicBezTo>
                      <a:pt x="4711" y="1781"/>
                      <a:pt x="4714" y="1753"/>
                      <a:pt x="4714" y="1753"/>
                    </a:cubicBezTo>
                    <a:cubicBezTo>
                      <a:pt x="4728" y="1746"/>
                      <a:pt x="4728" y="1746"/>
                      <a:pt x="4728" y="1746"/>
                    </a:cubicBezTo>
                    <a:cubicBezTo>
                      <a:pt x="4728" y="1746"/>
                      <a:pt x="4726" y="1703"/>
                      <a:pt x="4735" y="1696"/>
                    </a:cubicBezTo>
                    <a:cubicBezTo>
                      <a:pt x="4744" y="1689"/>
                      <a:pt x="4746" y="1665"/>
                      <a:pt x="4748" y="1649"/>
                    </a:cubicBezTo>
                    <a:cubicBezTo>
                      <a:pt x="4750" y="1633"/>
                      <a:pt x="4739" y="1606"/>
                      <a:pt x="4739" y="1606"/>
                    </a:cubicBezTo>
                    <a:cubicBezTo>
                      <a:pt x="4739" y="1606"/>
                      <a:pt x="4753" y="1584"/>
                      <a:pt x="4753" y="1579"/>
                    </a:cubicBezTo>
                    <a:cubicBezTo>
                      <a:pt x="4753" y="1574"/>
                      <a:pt x="4745" y="1564"/>
                      <a:pt x="4745" y="1564"/>
                    </a:cubicBezTo>
                    <a:cubicBezTo>
                      <a:pt x="4745" y="1564"/>
                      <a:pt x="4762" y="1540"/>
                      <a:pt x="4758" y="1531"/>
                    </a:cubicBezTo>
                    <a:cubicBezTo>
                      <a:pt x="4754" y="1522"/>
                      <a:pt x="4742" y="1495"/>
                      <a:pt x="4742" y="1495"/>
                    </a:cubicBezTo>
                    <a:cubicBezTo>
                      <a:pt x="4742" y="1495"/>
                      <a:pt x="4734" y="1467"/>
                      <a:pt x="4727" y="1464"/>
                    </a:cubicBezTo>
                    <a:cubicBezTo>
                      <a:pt x="4720" y="1461"/>
                      <a:pt x="4715" y="1457"/>
                      <a:pt x="4715" y="1457"/>
                    </a:cubicBezTo>
                    <a:cubicBezTo>
                      <a:pt x="4719" y="1450"/>
                      <a:pt x="4719" y="1450"/>
                      <a:pt x="4719" y="1450"/>
                    </a:cubicBezTo>
                    <a:cubicBezTo>
                      <a:pt x="4719" y="1450"/>
                      <a:pt x="4700" y="1442"/>
                      <a:pt x="4694" y="1427"/>
                    </a:cubicBezTo>
                    <a:cubicBezTo>
                      <a:pt x="4688" y="1412"/>
                      <a:pt x="4686" y="1400"/>
                      <a:pt x="4686" y="1400"/>
                    </a:cubicBezTo>
                    <a:cubicBezTo>
                      <a:pt x="4677" y="1394"/>
                      <a:pt x="4677" y="1394"/>
                      <a:pt x="4677" y="1394"/>
                    </a:cubicBezTo>
                    <a:cubicBezTo>
                      <a:pt x="4677" y="1394"/>
                      <a:pt x="4684" y="1364"/>
                      <a:pt x="4677" y="1355"/>
                    </a:cubicBezTo>
                    <a:cubicBezTo>
                      <a:pt x="4670" y="1346"/>
                      <a:pt x="4665" y="1339"/>
                      <a:pt x="4665" y="1339"/>
                    </a:cubicBezTo>
                    <a:cubicBezTo>
                      <a:pt x="4653" y="1335"/>
                      <a:pt x="4653" y="1335"/>
                      <a:pt x="4653" y="1335"/>
                    </a:cubicBezTo>
                    <a:cubicBezTo>
                      <a:pt x="4653" y="1335"/>
                      <a:pt x="4649" y="1321"/>
                      <a:pt x="4642" y="1316"/>
                    </a:cubicBezTo>
                    <a:cubicBezTo>
                      <a:pt x="4635" y="1311"/>
                      <a:pt x="4618" y="1303"/>
                      <a:pt x="4618" y="1303"/>
                    </a:cubicBezTo>
                    <a:cubicBezTo>
                      <a:pt x="4604" y="1299"/>
                      <a:pt x="4604" y="1299"/>
                      <a:pt x="4604" y="1299"/>
                    </a:cubicBezTo>
                    <a:cubicBezTo>
                      <a:pt x="4601" y="1290"/>
                      <a:pt x="4601" y="1290"/>
                      <a:pt x="4601" y="1290"/>
                    </a:cubicBezTo>
                    <a:cubicBezTo>
                      <a:pt x="4601" y="1290"/>
                      <a:pt x="4629" y="1303"/>
                      <a:pt x="4632" y="1297"/>
                    </a:cubicBezTo>
                    <a:cubicBezTo>
                      <a:pt x="4635" y="1291"/>
                      <a:pt x="4614" y="1285"/>
                      <a:pt x="4614" y="1285"/>
                    </a:cubicBezTo>
                    <a:cubicBezTo>
                      <a:pt x="4559" y="1259"/>
                      <a:pt x="4559" y="1259"/>
                      <a:pt x="4559" y="1259"/>
                    </a:cubicBezTo>
                    <a:cubicBezTo>
                      <a:pt x="4559" y="1259"/>
                      <a:pt x="4531" y="1242"/>
                      <a:pt x="4523" y="1237"/>
                    </a:cubicBezTo>
                    <a:cubicBezTo>
                      <a:pt x="4515" y="1232"/>
                      <a:pt x="4501" y="1242"/>
                      <a:pt x="4501" y="1242"/>
                    </a:cubicBezTo>
                    <a:cubicBezTo>
                      <a:pt x="4475" y="1235"/>
                      <a:pt x="4475" y="1235"/>
                      <a:pt x="4475" y="1235"/>
                    </a:cubicBezTo>
                    <a:cubicBezTo>
                      <a:pt x="4500" y="1263"/>
                      <a:pt x="4500" y="1263"/>
                      <a:pt x="4500" y="1263"/>
                    </a:cubicBezTo>
                    <a:cubicBezTo>
                      <a:pt x="4496" y="1280"/>
                      <a:pt x="4496" y="1280"/>
                      <a:pt x="4496" y="1280"/>
                    </a:cubicBezTo>
                    <a:cubicBezTo>
                      <a:pt x="4488" y="1278"/>
                      <a:pt x="4488" y="1278"/>
                      <a:pt x="4488" y="1278"/>
                    </a:cubicBezTo>
                    <a:cubicBezTo>
                      <a:pt x="4487" y="1258"/>
                      <a:pt x="4487" y="1258"/>
                      <a:pt x="4487" y="1258"/>
                    </a:cubicBezTo>
                    <a:cubicBezTo>
                      <a:pt x="4477" y="1251"/>
                      <a:pt x="4477" y="1251"/>
                      <a:pt x="4477" y="1251"/>
                    </a:cubicBezTo>
                    <a:cubicBezTo>
                      <a:pt x="4475" y="1270"/>
                      <a:pt x="4475" y="1270"/>
                      <a:pt x="4475" y="1270"/>
                    </a:cubicBezTo>
                    <a:cubicBezTo>
                      <a:pt x="4446" y="1272"/>
                      <a:pt x="4446" y="1272"/>
                      <a:pt x="4446" y="1272"/>
                    </a:cubicBezTo>
                    <a:cubicBezTo>
                      <a:pt x="4446" y="1272"/>
                      <a:pt x="4453" y="1262"/>
                      <a:pt x="4448" y="1256"/>
                    </a:cubicBezTo>
                    <a:cubicBezTo>
                      <a:pt x="4443" y="1250"/>
                      <a:pt x="4430" y="1252"/>
                      <a:pt x="4430" y="1252"/>
                    </a:cubicBezTo>
                    <a:cubicBezTo>
                      <a:pt x="4425" y="1259"/>
                      <a:pt x="4425" y="1259"/>
                      <a:pt x="4425" y="1259"/>
                    </a:cubicBezTo>
                    <a:cubicBezTo>
                      <a:pt x="4410" y="1260"/>
                      <a:pt x="4410" y="1260"/>
                      <a:pt x="4410" y="1260"/>
                    </a:cubicBezTo>
                    <a:cubicBezTo>
                      <a:pt x="4401" y="1235"/>
                      <a:pt x="4401" y="1235"/>
                      <a:pt x="4401" y="1235"/>
                    </a:cubicBezTo>
                    <a:cubicBezTo>
                      <a:pt x="4397" y="1234"/>
                      <a:pt x="4397" y="1234"/>
                      <a:pt x="4397" y="1234"/>
                    </a:cubicBezTo>
                    <a:cubicBezTo>
                      <a:pt x="4389" y="1221"/>
                      <a:pt x="4389" y="1221"/>
                      <a:pt x="4389" y="1221"/>
                    </a:cubicBezTo>
                    <a:cubicBezTo>
                      <a:pt x="4341" y="1223"/>
                      <a:pt x="4341" y="1223"/>
                      <a:pt x="4341" y="1223"/>
                    </a:cubicBezTo>
                    <a:cubicBezTo>
                      <a:pt x="4335" y="1217"/>
                      <a:pt x="4335" y="1217"/>
                      <a:pt x="4335" y="1217"/>
                    </a:cubicBezTo>
                    <a:cubicBezTo>
                      <a:pt x="4335" y="1217"/>
                      <a:pt x="4309" y="1221"/>
                      <a:pt x="4309" y="1204"/>
                    </a:cubicBezTo>
                    <a:cubicBezTo>
                      <a:pt x="4309" y="1187"/>
                      <a:pt x="4331" y="1185"/>
                      <a:pt x="4331" y="1185"/>
                    </a:cubicBezTo>
                    <a:cubicBezTo>
                      <a:pt x="4331" y="1169"/>
                      <a:pt x="4331" y="1169"/>
                      <a:pt x="4331" y="1169"/>
                    </a:cubicBezTo>
                    <a:cubicBezTo>
                      <a:pt x="4331" y="1169"/>
                      <a:pt x="4350" y="1168"/>
                      <a:pt x="4351" y="1157"/>
                    </a:cubicBezTo>
                    <a:cubicBezTo>
                      <a:pt x="4352" y="1146"/>
                      <a:pt x="4362" y="1131"/>
                      <a:pt x="4362" y="1131"/>
                    </a:cubicBezTo>
                    <a:cubicBezTo>
                      <a:pt x="4352" y="1122"/>
                      <a:pt x="4352" y="1122"/>
                      <a:pt x="4352" y="1122"/>
                    </a:cubicBezTo>
                    <a:cubicBezTo>
                      <a:pt x="4359" y="1109"/>
                      <a:pt x="4359" y="1109"/>
                      <a:pt x="4359" y="1109"/>
                    </a:cubicBezTo>
                    <a:cubicBezTo>
                      <a:pt x="4352" y="1099"/>
                      <a:pt x="4352" y="1099"/>
                      <a:pt x="4352" y="1099"/>
                    </a:cubicBezTo>
                    <a:cubicBezTo>
                      <a:pt x="4366" y="1088"/>
                      <a:pt x="4366" y="1088"/>
                      <a:pt x="4366" y="1088"/>
                    </a:cubicBezTo>
                    <a:cubicBezTo>
                      <a:pt x="4380" y="1085"/>
                      <a:pt x="4380" y="1085"/>
                      <a:pt x="4380" y="1085"/>
                    </a:cubicBezTo>
                    <a:cubicBezTo>
                      <a:pt x="4374" y="1063"/>
                      <a:pt x="4374" y="1063"/>
                      <a:pt x="4374" y="1063"/>
                    </a:cubicBezTo>
                    <a:cubicBezTo>
                      <a:pt x="4389" y="1058"/>
                      <a:pt x="4389" y="1058"/>
                      <a:pt x="4389" y="1058"/>
                    </a:cubicBezTo>
                    <a:cubicBezTo>
                      <a:pt x="4371" y="1035"/>
                      <a:pt x="4371" y="1035"/>
                      <a:pt x="4371" y="1035"/>
                    </a:cubicBezTo>
                    <a:cubicBezTo>
                      <a:pt x="4393" y="1026"/>
                      <a:pt x="4393" y="1026"/>
                      <a:pt x="4393" y="1026"/>
                    </a:cubicBezTo>
                    <a:cubicBezTo>
                      <a:pt x="4393" y="1026"/>
                      <a:pt x="4386" y="996"/>
                      <a:pt x="4402" y="986"/>
                    </a:cubicBezTo>
                    <a:cubicBezTo>
                      <a:pt x="4418" y="976"/>
                      <a:pt x="4424" y="975"/>
                      <a:pt x="4424" y="975"/>
                    </a:cubicBezTo>
                    <a:cubicBezTo>
                      <a:pt x="4424" y="975"/>
                      <a:pt x="4449" y="979"/>
                      <a:pt x="4461" y="978"/>
                    </a:cubicBezTo>
                    <a:cubicBezTo>
                      <a:pt x="4473" y="977"/>
                      <a:pt x="4525" y="981"/>
                      <a:pt x="4525" y="981"/>
                    </a:cubicBezTo>
                    <a:cubicBezTo>
                      <a:pt x="4536" y="992"/>
                      <a:pt x="4536" y="992"/>
                      <a:pt x="4536" y="992"/>
                    </a:cubicBezTo>
                    <a:cubicBezTo>
                      <a:pt x="4549" y="987"/>
                      <a:pt x="4549" y="987"/>
                      <a:pt x="4549" y="987"/>
                    </a:cubicBezTo>
                    <a:cubicBezTo>
                      <a:pt x="4544" y="975"/>
                      <a:pt x="4544" y="975"/>
                      <a:pt x="4544" y="975"/>
                    </a:cubicBezTo>
                    <a:cubicBezTo>
                      <a:pt x="4594" y="988"/>
                      <a:pt x="4594" y="988"/>
                      <a:pt x="4594" y="988"/>
                    </a:cubicBezTo>
                    <a:cubicBezTo>
                      <a:pt x="4614" y="976"/>
                      <a:pt x="4614" y="976"/>
                      <a:pt x="4614" y="976"/>
                    </a:cubicBezTo>
                    <a:cubicBezTo>
                      <a:pt x="4633" y="991"/>
                      <a:pt x="4633" y="991"/>
                      <a:pt x="4633" y="991"/>
                    </a:cubicBezTo>
                    <a:cubicBezTo>
                      <a:pt x="4638" y="967"/>
                      <a:pt x="4638" y="967"/>
                      <a:pt x="4638" y="967"/>
                    </a:cubicBezTo>
                    <a:cubicBezTo>
                      <a:pt x="4638" y="967"/>
                      <a:pt x="4661" y="965"/>
                      <a:pt x="4677" y="966"/>
                    </a:cubicBezTo>
                    <a:cubicBezTo>
                      <a:pt x="4693" y="967"/>
                      <a:pt x="4699" y="981"/>
                      <a:pt x="4705" y="979"/>
                    </a:cubicBezTo>
                    <a:cubicBezTo>
                      <a:pt x="4711" y="977"/>
                      <a:pt x="4729" y="966"/>
                      <a:pt x="4729" y="966"/>
                    </a:cubicBezTo>
                    <a:cubicBezTo>
                      <a:pt x="4745" y="980"/>
                      <a:pt x="4745" y="980"/>
                      <a:pt x="4745" y="980"/>
                    </a:cubicBezTo>
                    <a:cubicBezTo>
                      <a:pt x="4773" y="985"/>
                      <a:pt x="4773" y="985"/>
                      <a:pt x="4773" y="985"/>
                    </a:cubicBezTo>
                    <a:cubicBezTo>
                      <a:pt x="4737" y="992"/>
                      <a:pt x="4737" y="992"/>
                      <a:pt x="4737" y="992"/>
                    </a:cubicBezTo>
                    <a:cubicBezTo>
                      <a:pt x="4737" y="992"/>
                      <a:pt x="4748" y="1013"/>
                      <a:pt x="4759" y="1008"/>
                    </a:cubicBezTo>
                    <a:cubicBezTo>
                      <a:pt x="4770" y="1003"/>
                      <a:pt x="4790" y="995"/>
                      <a:pt x="4790" y="995"/>
                    </a:cubicBezTo>
                    <a:cubicBezTo>
                      <a:pt x="4808" y="1004"/>
                      <a:pt x="4808" y="1004"/>
                      <a:pt x="4808" y="1004"/>
                    </a:cubicBezTo>
                    <a:cubicBezTo>
                      <a:pt x="4823" y="992"/>
                      <a:pt x="4823" y="992"/>
                      <a:pt x="4823" y="992"/>
                    </a:cubicBezTo>
                    <a:cubicBezTo>
                      <a:pt x="4823" y="992"/>
                      <a:pt x="4850" y="1001"/>
                      <a:pt x="4858" y="997"/>
                    </a:cubicBezTo>
                    <a:cubicBezTo>
                      <a:pt x="4866" y="993"/>
                      <a:pt x="4860" y="985"/>
                      <a:pt x="4860" y="985"/>
                    </a:cubicBezTo>
                    <a:cubicBezTo>
                      <a:pt x="4884" y="987"/>
                      <a:pt x="4884" y="987"/>
                      <a:pt x="4884" y="987"/>
                    </a:cubicBezTo>
                    <a:cubicBezTo>
                      <a:pt x="4851" y="969"/>
                      <a:pt x="4851" y="969"/>
                      <a:pt x="4851" y="969"/>
                    </a:cubicBezTo>
                    <a:cubicBezTo>
                      <a:pt x="4833" y="976"/>
                      <a:pt x="4833" y="976"/>
                      <a:pt x="4833" y="976"/>
                    </a:cubicBezTo>
                    <a:cubicBezTo>
                      <a:pt x="4828" y="964"/>
                      <a:pt x="4828" y="964"/>
                      <a:pt x="4828" y="964"/>
                    </a:cubicBezTo>
                    <a:cubicBezTo>
                      <a:pt x="4828" y="964"/>
                      <a:pt x="4813" y="941"/>
                      <a:pt x="4815" y="936"/>
                    </a:cubicBezTo>
                    <a:cubicBezTo>
                      <a:pt x="4817" y="931"/>
                      <a:pt x="4834" y="917"/>
                      <a:pt x="4834" y="917"/>
                    </a:cubicBezTo>
                    <a:cubicBezTo>
                      <a:pt x="4830" y="897"/>
                      <a:pt x="4830" y="897"/>
                      <a:pt x="4830" y="897"/>
                    </a:cubicBezTo>
                    <a:cubicBezTo>
                      <a:pt x="4839" y="889"/>
                      <a:pt x="4839" y="889"/>
                      <a:pt x="4839" y="889"/>
                    </a:cubicBezTo>
                    <a:cubicBezTo>
                      <a:pt x="4839" y="889"/>
                      <a:pt x="4813" y="876"/>
                      <a:pt x="4830" y="865"/>
                    </a:cubicBezTo>
                    <a:cubicBezTo>
                      <a:pt x="4847" y="854"/>
                      <a:pt x="4883" y="865"/>
                      <a:pt x="4883" y="865"/>
                    </a:cubicBezTo>
                    <a:cubicBezTo>
                      <a:pt x="4897" y="851"/>
                      <a:pt x="4897" y="851"/>
                      <a:pt x="4897" y="851"/>
                    </a:cubicBezTo>
                    <a:cubicBezTo>
                      <a:pt x="4919" y="870"/>
                      <a:pt x="4919" y="870"/>
                      <a:pt x="4919" y="870"/>
                    </a:cubicBezTo>
                    <a:cubicBezTo>
                      <a:pt x="4938" y="859"/>
                      <a:pt x="4938" y="859"/>
                      <a:pt x="4938" y="859"/>
                    </a:cubicBezTo>
                    <a:cubicBezTo>
                      <a:pt x="4938" y="859"/>
                      <a:pt x="4951" y="892"/>
                      <a:pt x="4958" y="895"/>
                    </a:cubicBezTo>
                    <a:cubicBezTo>
                      <a:pt x="4965" y="898"/>
                      <a:pt x="4986" y="894"/>
                      <a:pt x="4986" y="894"/>
                    </a:cubicBezTo>
                    <a:cubicBezTo>
                      <a:pt x="4986" y="894"/>
                      <a:pt x="4986" y="925"/>
                      <a:pt x="4997" y="921"/>
                    </a:cubicBezTo>
                    <a:cubicBezTo>
                      <a:pt x="5008" y="917"/>
                      <a:pt x="5023" y="877"/>
                      <a:pt x="5023" y="877"/>
                    </a:cubicBezTo>
                    <a:cubicBezTo>
                      <a:pt x="5039" y="868"/>
                      <a:pt x="5039" y="868"/>
                      <a:pt x="5039" y="868"/>
                    </a:cubicBezTo>
                    <a:cubicBezTo>
                      <a:pt x="5059" y="875"/>
                      <a:pt x="5059" y="875"/>
                      <a:pt x="5059" y="875"/>
                    </a:cubicBezTo>
                    <a:cubicBezTo>
                      <a:pt x="5058" y="866"/>
                      <a:pt x="5058" y="866"/>
                      <a:pt x="5058" y="866"/>
                    </a:cubicBezTo>
                    <a:cubicBezTo>
                      <a:pt x="5039" y="856"/>
                      <a:pt x="5039" y="856"/>
                      <a:pt x="5039" y="856"/>
                    </a:cubicBezTo>
                    <a:cubicBezTo>
                      <a:pt x="5039" y="856"/>
                      <a:pt x="4992" y="822"/>
                      <a:pt x="5003" y="821"/>
                    </a:cubicBezTo>
                    <a:cubicBezTo>
                      <a:pt x="5014" y="820"/>
                      <a:pt x="5068" y="822"/>
                      <a:pt x="5068" y="822"/>
                    </a:cubicBezTo>
                    <a:cubicBezTo>
                      <a:pt x="5102" y="822"/>
                      <a:pt x="5102" y="822"/>
                      <a:pt x="5102" y="822"/>
                    </a:cubicBezTo>
                    <a:cubicBezTo>
                      <a:pt x="5102" y="822"/>
                      <a:pt x="5105" y="836"/>
                      <a:pt x="5101" y="835"/>
                    </a:cubicBezTo>
                    <a:cubicBezTo>
                      <a:pt x="5097" y="834"/>
                      <a:pt x="5058" y="822"/>
                      <a:pt x="5060" y="836"/>
                    </a:cubicBezTo>
                    <a:cubicBezTo>
                      <a:pt x="5062" y="850"/>
                      <a:pt x="5085" y="863"/>
                      <a:pt x="5085" y="863"/>
                    </a:cubicBezTo>
                    <a:cubicBezTo>
                      <a:pt x="5087" y="880"/>
                      <a:pt x="5087" y="880"/>
                      <a:pt x="5087" y="880"/>
                    </a:cubicBezTo>
                    <a:cubicBezTo>
                      <a:pt x="5107" y="883"/>
                      <a:pt x="5107" y="883"/>
                      <a:pt x="5107" y="883"/>
                    </a:cubicBezTo>
                    <a:cubicBezTo>
                      <a:pt x="5103" y="896"/>
                      <a:pt x="5103" y="896"/>
                      <a:pt x="5103" y="896"/>
                    </a:cubicBezTo>
                    <a:cubicBezTo>
                      <a:pt x="5116" y="907"/>
                      <a:pt x="5116" y="907"/>
                      <a:pt x="5116" y="907"/>
                    </a:cubicBezTo>
                    <a:cubicBezTo>
                      <a:pt x="5098" y="910"/>
                      <a:pt x="5098" y="910"/>
                      <a:pt x="5098" y="910"/>
                    </a:cubicBezTo>
                    <a:cubicBezTo>
                      <a:pt x="5093" y="921"/>
                      <a:pt x="5093" y="921"/>
                      <a:pt x="5093" y="921"/>
                    </a:cubicBezTo>
                    <a:cubicBezTo>
                      <a:pt x="5081" y="925"/>
                      <a:pt x="5081" y="925"/>
                      <a:pt x="5081" y="925"/>
                    </a:cubicBezTo>
                    <a:cubicBezTo>
                      <a:pt x="5081" y="925"/>
                      <a:pt x="5094" y="947"/>
                      <a:pt x="5087" y="959"/>
                    </a:cubicBezTo>
                    <a:cubicBezTo>
                      <a:pt x="5080" y="971"/>
                      <a:pt x="5069" y="991"/>
                      <a:pt x="5069" y="998"/>
                    </a:cubicBezTo>
                    <a:cubicBezTo>
                      <a:pt x="5069" y="1005"/>
                      <a:pt x="5087" y="1011"/>
                      <a:pt x="5074" y="1028"/>
                    </a:cubicBezTo>
                    <a:cubicBezTo>
                      <a:pt x="5061" y="1045"/>
                      <a:pt x="5039" y="1050"/>
                      <a:pt x="5039" y="1050"/>
                    </a:cubicBezTo>
                    <a:cubicBezTo>
                      <a:pt x="5042" y="1062"/>
                      <a:pt x="5042" y="1062"/>
                      <a:pt x="5042" y="1062"/>
                    </a:cubicBezTo>
                    <a:cubicBezTo>
                      <a:pt x="5029" y="1062"/>
                      <a:pt x="5029" y="1062"/>
                      <a:pt x="5029" y="1062"/>
                    </a:cubicBezTo>
                    <a:cubicBezTo>
                      <a:pt x="5029" y="1062"/>
                      <a:pt x="5053" y="1072"/>
                      <a:pt x="5051" y="1089"/>
                    </a:cubicBezTo>
                    <a:cubicBezTo>
                      <a:pt x="5049" y="1106"/>
                      <a:pt x="5042" y="1117"/>
                      <a:pt x="5049" y="1134"/>
                    </a:cubicBezTo>
                    <a:cubicBezTo>
                      <a:pt x="5056" y="1151"/>
                      <a:pt x="5121" y="1205"/>
                      <a:pt x="5121" y="1205"/>
                    </a:cubicBezTo>
                    <a:cubicBezTo>
                      <a:pt x="5161" y="1246"/>
                      <a:pt x="5161" y="1246"/>
                      <a:pt x="5161" y="1246"/>
                    </a:cubicBezTo>
                    <a:cubicBezTo>
                      <a:pt x="5170" y="1243"/>
                      <a:pt x="5170" y="1243"/>
                      <a:pt x="5170" y="1243"/>
                    </a:cubicBezTo>
                    <a:cubicBezTo>
                      <a:pt x="5223" y="1307"/>
                      <a:pt x="5223" y="1307"/>
                      <a:pt x="5223" y="1307"/>
                    </a:cubicBezTo>
                    <a:cubicBezTo>
                      <a:pt x="5258" y="1318"/>
                      <a:pt x="5258" y="1318"/>
                      <a:pt x="5258" y="1318"/>
                    </a:cubicBezTo>
                    <a:cubicBezTo>
                      <a:pt x="5273" y="1336"/>
                      <a:pt x="5273" y="1336"/>
                      <a:pt x="5273" y="1336"/>
                    </a:cubicBezTo>
                    <a:cubicBezTo>
                      <a:pt x="5273" y="1336"/>
                      <a:pt x="5312" y="1384"/>
                      <a:pt x="5319" y="1388"/>
                    </a:cubicBezTo>
                    <a:cubicBezTo>
                      <a:pt x="5326" y="1392"/>
                      <a:pt x="5337" y="1392"/>
                      <a:pt x="5337" y="1392"/>
                    </a:cubicBezTo>
                    <a:cubicBezTo>
                      <a:pt x="5337" y="1392"/>
                      <a:pt x="5331" y="1410"/>
                      <a:pt x="5346" y="1404"/>
                    </a:cubicBezTo>
                    <a:cubicBezTo>
                      <a:pt x="5361" y="1398"/>
                      <a:pt x="5359" y="1385"/>
                      <a:pt x="5359" y="1385"/>
                    </a:cubicBezTo>
                    <a:cubicBezTo>
                      <a:pt x="5352" y="1377"/>
                      <a:pt x="5352" y="1377"/>
                      <a:pt x="5352" y="1377"/>
                    </a:cubicBezTo>
                    <a:cubicBezTo>
                      <a:pt x="5352" y="1377"/>
                      <a:pt x="5367" y="1357"/>
                      <a:pt x="5364" y="1348"/>
                    </a:cubicBezTo>
                    <a:cubicBezTo>
                      <a:pt x="5361" y="1339"/>
                      <a:pt x="5330" y="1322"/>
                      <a:pt x="5337" y="1309"/>
                    </a:cubicBezTo>
                    <a:cubicBezTo>
                      <a:pt x="5344" y="1296"/>
                      <a:pt x="5353" y="1288"/>
                      <a:pt x="5356" y="1287"/>
                    </a:cubicBezTo>
                    <a:cubicBezTo>
                      <a:pt x="5359" y="1286"/>
                      <a:pt x="5379" y="1294"/>
                      <a:pt x="5379" y="1294"/>
                    </a:cubicBezTo>
                    <a:cubicBezTo>
                      <a:pt x="5379" y="1294"/>
                      <a:pt x="5357" y="1268"/>
                      <a:pt x="5351" y="1264"/>
                    </a:cubicBezTo>
                    <a:cubicBezTo>
                      <a:pt x="5345" y="1260"/>
                      <a:pt x="5330" y="1254"/>
                      <a:pt x="5333" y="1239"/>
                    </a:cubicBezTo>
                    <a:cubicBezTo>
                      <a:pt x="5336" y="1224"/>
                      <a:pt x="5354" y="1219"/>
                      <a:pt x="5354" y="1219"/>
                    </a:cubicBezTo>
                    <a:cubicBezTo>
                      <a:pt x="5354" y="1219"/>
                      <a:pt x="5383" y="1231"/>
                      <a:pt x="5381" y="1216"/>
                    </a:cubicBezTo>
                    <a:cubicBezTo>
                      <a:pt x="5379" y="1201"/>
                      <a:pt x="5366" y="1197"/>
                      <a:pt x="5350" y="1189"/>
                    </a:cubicBezTo>
                    <a:cubicBezTo>
                      <a:pt x="5334" y="1181"/>
                      <a:pt x="5320" y="1162"/>
                      <a:pt x="5319" y="1151"/>
                    </a:cubicBezTo>
                    <a:cubicBezTo>
                      <a:pt x="5318" y="1140"/>
                      <a:pt x="5312" y="1128"/>
                      <a:pt x="5312" y="1128"/>
                    </a:cubicBezTo>
                    <a:cubicBezTo>
                      <a:pt x="5319" y="1125"/>
                      <a:pt x="5319" y="1125"/>
                      <a:pt x="5319" y="1125"/>
                    </a:cubicBezTo>
                    <a:cubicBezTo>
                      <a:pt x="5319" y="1125"/>
                      <a:pt x="5345" y="1150"/>
                      <a:pt x="5351" y="1145"/>
                    </a:cubicBezTo>
                    <a:cubicBezTo>
                      <a:pt x="5357" y="1140"/>
                      <a:pt x="5333" y="1113"/>
                      <a:pt x="5333" y="1113"/>
                    </a:cubicBezTo>
                    <a:cubicBezTo>
                      <a:pt x="5310" y="1110"/>
                      <a:pt x="5310" y="1110"/>
                      <a:pt x="5310" y="1110"/>
                    </a:cubicBezTo>
                    <a:cubicBezTo>
                      <a:pt x="5277" y="1082"/>
                      <a:pt x="5277" y="1082"/>
                      <a:pt x="5277" y="1082"/>
                    </a:cubicBezTo>
                    <a:cubicBezTo>
                      <a:pt x="5277" y="1082"/>
                      <a:pt x="5281" y="1061"/>
                      <a:pt x="5265" y="1054"/>
                    </a:cubicBezTo>
                    <a:cubicBezTo>
                      <a:pt x="5249" y="1047"/>
                      <a:pt x="5237" y="1047"/>
                      <a:pt x="5237" y="1047"/>
                    </a:cubicBezTo>
                    <a:cubicBezTo>
                      <a:pt x="5238" y="1059"/>
                      <a:pt x="5238" y="1059"/>
                      <a:pt x="5238" y="1059"/>
                    </a:cubicBezTo>
                    <a:cubicBezTo>
                      <a:pt x="5238" y="1059"/>
                      <a:pt x="5194" y="1049"/>
                      <a:pt x="5193" y="1033"/>
                    </a:cubicBezTo>
                    <a:cubicBezTo>
                      <a:pt x="5192" y="1017"/>
                      <a:pt x="5200" y="1006"/>
                      <a:pt x="5192" y="991"/>
                    </a:cubicBezTo>
                    <a:cubicBezTo>
                      <a:pt x="5184" y="976"/>
                      <a:pt x="5168" y="968"/>
                      <a:pt x="5168" y="968"/>
                    </a:cubicBezTo>
                    <a:cubicBezTo>
                      <a:pt x="5168" y="968"/>
                      <a:pt x="5170" y="952"/>
                      <a:pt x="5174" y="950"/>
                    </a:cubicBezTo>
                    <a:cubicBezTo>
                      <a:pt x="5178" y="948"/>
                      <a:pt x="5187" y="955"/>
                      <a:pt x="5187" y="955"/>
                    </a:cubicBezTo>
                    <a:cubicBezTo>
                      <a:pt x="5196" y="944"/>
                      <a:pt x="5196" y="944"/>
                      <a:pt x="5196" y="944"/>
                    </a:cubicBezTo>
                    <a:cubicBezTo>
                      <a:pt x="5221" y="963"/>
                      <a:pt x="5221" y="963"/>
                      <a:pt x="5221" y="963"/>
                    </a:cubicBezTo>
                    <a:cubicBezTo>
                      <a:pt x="5226" y="958"/>
                      <a:pt x="5226" y="958"/>
                      <a:pt x="5226" y="958"/>
                    </a:cubicBezTo>
                    <a:cubicBezTo>
                      <a:pt x="5218" y="950"/>
                      <a:pt x="5218" y="950"/>
                      <a:pt x="5218" y="950"/>
                    </a:cubicBezTo>
                    <a:cubicBezTo>
                      <a:pt x="5218" y="950"/>
                      <a:pt x="5224" y="918"/>
                      <a:pt x="5235" y="924"/>
                    </a:cubicBezTo>
                    <a:cubicBezTo>
                      <a:pt x="5246" y="930"/>
                      <a:pt x="5273" y="963"/>
                      <a:pt x="5273" y="963"/>
                    </a:cubicBezTo>
                    <a:cubicBezTo>
                      <a:pt x="5280" y="930"/>
                      <a:pt x="5280" y="930"/>
                      <a:pt x="5280" y="930"/>
                    </a:cubicBezTo>
                    <a:cubicBezTo>
                      <a:pt x="5280" y="930"/>
                      <a:pt x="5337" y="923"/>
                      <a:pt x="5346" y="923"/>
                    </a:cubicBezTo>
                    <a:cubicBezTo>
                      <a:pt x="5355" y="923"/>
                      <a:pt x="5392" y="943"/>
                      <a:pt x="5392" y="943"/>
                    </a:cubicBezTo>
                    <a:cubicBezTo>
                      <a:pt x="5420" y="954"/>
                      <a:pt x="5420" y="954"/>
                      <a:pt x="5420" y="954"/>
                    </a:cubicBezTo>
                    <a:cubicBezTo>
                      <a:pt x="5400" y="914"/>
                      <a:pt x="5400" y="914"/>
                      <a:pt x="5400" y="914"/>
                    </a:cubicBezTo>
                    <a:cubicBezTo>
                      <a:pt x="5400" y="914"/>
                      <a:pt x="5432" y="915"/>
                      <a:pt x="5434" y="904"/>
                    </a:cubicBezTo>
                    <a:cubicBezTo>
                      <a:pt x="5436" y="893"/>
                      <a:pt x="5426" y="875"/>
                      <a:pt x="5426" y="875"/>
                    </a:cubicBezTo>
                    <a:cubicBezTo>
                      <a:pt x="5439" y="876"/>
                      <a:pt x="5439" y="876"/>
                      <a:pt x="5439" y="876"/>
                    </a:cubicBezTo>
                    <a:cubicBezTo>
                      <a:pt x="5442" y="860"/>
                      <a:pt x="5442" y="860"/>
                      <a:pt x="5442" y="860"/>
                    </a:cubicBezTo>
                    <a:cubicBezTo>
                      <a:pt x="5442" y="860"/>
                      <a:pt x="5481" y="869"/>
                      <a:pt x="5487" y="854"/>
                    </a:cubicBezTo>
                    <a:cubicBezTo>
                      <a:pt x="5493" y="839"/>
                      <a:pt x="5513" y="827"/>
                      <a:pt x="5513" y="827"/>
                    </a:cubicBezTo>
                    <a:cubicBezTo>
                      <a:pt x="5499" y="810"/>
                      <a:pt x="5499" y="810"/>
                      <a:pt x="5499" y="810"/>
                    </a:cubicBezTo>
                    <a:cubicBezTo>
                      <a:pt x="5520" y="812"/>
                      <a:pt x="5520" y="812"/>
                      <a:pt x="5520" y="812"/>
                    </a:cubicBezTo>
                    <a:cubicBezTo>
                      <a:pt x="5523" y="824"/>
                      <a:pt x="5523" y="824"/>
                      <a:pt x="5523" y="824"/>
                    </a:cubicBezTo>
                    <a:cubicBezTo>
                      <a:pt x="5564" y="827"/>
                      <a:pt x="5564" y="827"/>
                      <a:pt x="5564" y="827"/>
                    </a:cubicBezTo>
                    <a:cubicBezTo>
                      <a:pt x="5564" y="827"/>
                      <a:pt x="5606" y="837"/>
                      <a:pt x="5606" y="831"/>
                    </a:cubicBezTo>
                    <a:cubicBezTo>
                      <a:pt x="5606" y="825"/>
                      <a:pt x="5602" y="813"/>
                      <a:pt x="5602" y="813"/>
                    </a:cubicBezTo>
                    <a:cubicBezTo>
                      <a:pt x="5577" y="810"/>
                      <a:pt x="5577" y="810"/>
                      <a:pt x="5577" y="810"/>
                    </a:cubicBezTo>
                    <a:cubicBezTo>
                      <a:pt x="5573" y="796"/>
                      <a:pt x="5573" y="796"/>
                      <a:pt x="5573" y="796"/>
                    </a:cubicBezTo>
                    <a:cubicBezTo>
                      <a:pt x="5573" y="796"/>
                      <a:pt x="5536" y="783"/>
                      <a:pt x="5524" y="779"/>
                    </a:cubicBezTo>
                    <a:cubicBezTo>
                      <a:pt x="5512" y="775"/>
                      <a:pt x="5503" y="781"/>
                      <a:pt x="5503" y="781"/>
                    </a:cubicBezTo>
                    <a:cubicBezTo>
                      <a:pt x="5507" y="769"/>
                      <a:pt x="5507" y="769"/>
                      <a:pt x="5507" y="769"/>
                    </a:cubicBezTo>
                    <a:cubicBezTo>
                      <a:pt x="5459" y="735"/>
                      <a:pt x="5459" y="735"/>
                      <a:pt x="5459" y="735"/>
                    </a:cubicBezTo>
                    <a:cubicBezTo>
                      <a:pt x="5448" y="746"/>
                      <a:pt x="5448" y="746"/>
                      <a:pt x="5448" y="746"/>
                    </a:cubicBezTo>
                    <a:cubicBezTo>
                      <a:pt x="5448" y="746"/>
                      <a:pt x="5428" y="741"/>
                      <a:pt x="5420" y="738"/>
                    </a:cubicBezTo>
                    <a:cubicBezTo>
                      <a:pt x="5412" y="735"/>
                      <a:pt x="5401" y="726"/>
                      <a:pt x="5401" y="726"/>
                    </a:cubicBezTo>
                    <a:cubicBezTo>
                      <a:pt x="5378" y="731"/>
                      <a:pt x="5378" y="731"/>
                      <a:pt x="5378" y="731"/>
                    </a:cubicBezTo>
                    <a:cubicBezTo>
                      <a:pt x="5359" y="729"/>
                      <a:pt x="5359" y="729"/>
                      <a:pt x="5359" y="729"/>
                    </a:cubicBezTo>
                    <a:cubicBezTo>
                      <a:pt x="5359" y="729"/>
                      <a:pt x="5328" y="711"/>
                      <a:pt x="5340" y="708"/>
                    </a:cubicBezTo>
                    <a:cubicBezTo>
                      <a:pt x="5352" y="705"/>
                      <a:pt x="5364" y="712"/>
                      <a:pt x="5373" y="714"/>
                    </a:cubicBezTo>
                    <a:cubicBezTo>
                      <a:pt x="5382" y="716"/>
                      <a:pt x="5426" y="723"/>
                      <a:pt x="5426" y="723"/>
                    </a:cubicBezTo>
                    <a:cubicBezTo>
                      <a:pt x="5426" y="723"/>
                      <a:pt x="5478" y="708"/>
                      <a:pt x="5478" y="701"/>
                    </a:cubicBezTo>
                    <a:cubicBezTo>
                      <a:pt x="5478" y="694"/>
                      <a:pt x="5448" y="678"/>
                      <a:pt x="5445" y="676"/>
                    </a:cubicBezTo>
                    <a:cubicBezTo>
                      <a:pt x="5442" y="674"/>
                      <a:pt x="5393" y="657"/>
                      <a:pt x="5408" y="648"/>
                    </a:cubicBezTo>
                    <a:cubicBezTo>
                      <a:pt x="5423" y="639"/>
                      <a:pt x="5448" y="659"/>
                      <a:pt x="5448" y="659"/>
                    </a:cubicBezTo>
                    <a:cubicBezTo>
                      <a:pt x="5448" y="659"/>
                      <a:pt x="5495" y="688"/>
                      <a:pt x="5509" y="686"/>
                    </a:cubicBezTo>
                    <a:cubicBezTo>
                      <a:pt x="5523" y="684"/>
                      <a:pt x="5528" y="670"/>
                      <a:pt x="5567" y="683"/>
                    </a:cubicBezTo>
                    <a:cubicBezTo>
                      <a:pt x="5606" y="696"/>
                      <a:pt x="5640" y="710"/>
                      <a:pt x="5651" y="712"/>
                    </a:cubicBezTo>
                    <a:cubicBezTo>
                      <a:pt x="5662" y="714"/>
                      <a:pt x="5705" y="726"/>
                      <a:pt x="5705" y="726"/>
                    </a:cubicBezTo>
                    <a:cubicBezTo>
                      <a:pt x="5705" y="726"/>
                      <a:pt x="5764" y="761"/>
                      <a:pt x="5760" y="743"/>
                    </a:cubicBezTo>
                    <a:cubicBezTo>
                      <a:pt x="5756" y="725"/>
                      <a:pt x="5736" y="714"/>
                      <a:pt x="5736" y="714"/>
                    </a:cubicBezTo>
                    <a:cubicBezTo>
                      <a:pt x="5748" y="705"/>
                      <a:pt x="5748" y="705"/>
                      <a:pt x="5748" y="705"/>
                    </a:cubicBezTo>
                    <a:cubicBezTo>
                      <a:pt x="5718" y="692"/>
                      <a:pt x="5718" y="692"/>
                      <a:pt x="5718" y="692"/>
                    </a:cubicBezTo>
                    <a:cubicBezTo>
                      <a:pt x="5724" y="688"/>
                      <a:pt x="5724" y="688"/>
                      <a:pt x="5724" y="688"/>
                    </a:cubicBezTo>
                    <a:cubicBezTo>
                      <a:pt x="5691" y="671"/>
                      <a:pt x="5691" y="671"/>
                      <a:pt x="5691" y="671"/>
                    </a:cubicBezTo>
                    <a:cubicBezTo>
                      <a:pt x="5727" y="678"/>
                      <a:pt x="5727" y="678"/>
                      <a:pt x="5727" y="678"/>
                    </a:cubicBezTo>
                    <a:cubicBezTo>
                      <a:pt x="5723" y="665"/>
                      <a:pt x="5723" y="665"/>
                      <a:pt x="5723" y="665"/>
                    </a:cubicBezTo>
                    <a:cubicBezTo>
                      <a:pt x="5723" y="665"/>
                      <a:pt x="5774" y="677"/>
                      <a:pt x="5763" y="663"/>
                    </a:cubicBezTo>
                    <a:close/>
                    <a:moveTo>
                      <a:pt x="1290" y="1925"/>
                    </a:moveTo>
                    <a:cubicBezTo>
                      <a:pt x="1287" y="1935"/>
                      <a:pt x="1287" y="1941"/>
                      <a:pt x="1280" y="1939"/>
                    </a:cubicBezTo>
                    <a:cubicBezTo>
                      <a:pt x="1274" y="1938"/>
                      <a:pt x="1259" y="1925"/>
                      <a:pt x="1262" y="1929"/>
                    </a:cubicBezTo>
                    <a:cubicBezTo>
                      <a:pt x="1264" y="1933"/>
                      <a:pt x="1259" y="1942"/>
                      <a:pt x="1259" y="1942"/>
                    </a:cubicBezTo>
                    <a:cubicBezTo>
                      <a:pt x="1232" y="1943"/>
                      <a:pt x="1232" y="1943"/>
                      <a:pt x="1232" y="1943"/>
                    </a:cubicBezTo>
                    <a:cubicBezTo>
                      <a:pt x="1224" y="1930"/>
                      <a:pt x="1224" y="1930"/>
                      <a:pt x="1224" y="1930"/>
                    </a:cubicBezTo>
                    <a:cubicBezTo>
                      <a:pt x="1220" y="1935"/>
                      <a:pt x="1220" y="1935"/>
                      <a:pt x="1220" y="1935"/>
                    </a:cubicBezTo>
                    <a:cubicBezTo>
                      <a:pt x="1220" y="1935"/>
                      <a:pt x="1210" y="1925"/>
                      <a:pt x="1204" y="1915"/>
                    </a:cubicBezTo>
                    <a:cubicBezTo>
                      <a:pt x="1199" y="1906"/>
                      <a:pt x="1203" y="1891"/>
                      <a:pt x="1199" y="1890"/>
                    </a:cubicBezTo>
                    <a:cubicBezTo>
                      <a:pt x="1198" y="1890"/>
                      <a:pt x="1196" y="1889"/>
                      <a:pt x="1194" y="1888"/>
                    </a:cubicBezTo>
                    <a:cubicBezTo>
                      <a:pt x="1194" y="1888"/>
                      <a:pt x="1194" y="1888"/>
                      <a:pt x="1194" y="1888"/>
                    </a:cubicBezTo>
                    <a:cubicBezTo>
                      <a:pt x="1196" y="1882"/>
                      <a:pt x="1202" y="1862"/>
                      <a:pt x="1210" y="1861"/>
                    </a:cubicBezTo>
                    <a:cubicBezTo>
                      <a:pt x="1215" y="1860"/>
                      <a:pt x="1223" y="1861"/>
                      <a:pt x="1229" y="1862"/>
                    </a:cubicBezTo>
                    <a:cubicBezTo>
                      <a:pt x="1229" y="1865"/>
                      <a:pt x="1230" y="1867"/>
                      <a:pt x="1230" y="1867"/>
                    </a:cubicBezTo>
                    <a:cubicBezTo>
                      <a:pt x="1230" y="1867"/>
                      <a:pt x="1240" y="1873"/>
                      <a:pt x="1240" y="1877"/>
                    </a:cubicBezTo>
                    <a:cubicBezTo>
                      <a:pt x="1240" y="1881"/>
                      <a:pt x="1243" y="1881"/>
                      <a:pt x="1250" y="1893"/>
                    </a:cubicBezTo>
                    <a:cubicBezTo>
                      <a:pt x="1256" y="1905"/>
                      <a:pt x="1292" y="1914"/>
                      <a:pt x="1290" y="1925"/>
                    </a:cubicBezTo>
                    <a:close/>
                    <a:moveTo>
                      <a:pt x="1052" y="2073"/>
                    </a:moveTo>
                    <a:cubicBezTo>
                      <a:pt x="1052" y="2073"/>
                      <a:pt x="1052" y="2074"/>
                      <a:pt x="1053" y="2076"/>
                    </a:cubicBezTo>
                    <a:cubicBezTo>
                      <a:pt x="1052" y="2074"/>
                      <a:pt x="1052" y="2073"/>
                      <a:pt x="1052" y="2073"/>
                    </a:cubicBezTo>
                    <a:close/>
                    <a:moveTo>
                      <a:pt x="1508" y="1650"/>
                    </a:moveTo>
                    <a:cubicBezTo>
                      <a:pt x="1505" y="1656"/>
                      <a:pt x="1491" y="1660"/>
                      <a:pt x="1491" y="1660"/>
                    </a:cubicBezTo>
                    <a:cubicBezTo>
                      <a:pt x="1491" y="1660"/>
                      <a:pt x="1483" y="1667"/>
                      <a:pt x="1479" y="1671"/>
                    </a:cubicBezTo>
                    <a:cubicBezTo>
                      <a:pt x="1475" y="1675"/>
                      <a:pt x="1459" y="1670"/>
                      <a:pt x="1456" y="1672"/>
                    </a:cubicBezTo>
                    <a:cubicBezTo>
                      <a:pt x="1453" y="1674"/>
                      <a:pt x="1453" y="1685"/>
                      <a:pt x="1453" y="1685"/>
                    </a:cubicBezTo>
                    <a:cubicBezTo>
                      <a:pt x="1453" y="1685"/>
                      <a:pt x="1468" y="1691"/>
                      <a:pt x="1472" y="1692"/>
                    </a:cubicBezTo>
                    <a:cubicBezTo>
                      <a:pt x="1476" y="1693"/>
                      <a:pt x="1479" y="1702"/>
                      <a:pt x="1473" y="1711"/>
                    </a:cubicBezTo>
                    <a:cubicBezTo>
                      <a:pt x="1470" y="1715"/>
                      <a:pt x="1473" y="1721"/>
                      <a:pt x="1476" y="1728"/>
                    </a:cubicBezTo>
                    <a:cubicBezTo>
                      <a:pt x="1480" y="1737"/>
                      <a:pt x="1485" y="1746"/>
                      <a:pt x="1482" y="1751"/>
                    </a:cubicBezTo>
                    <a:cubicBezTo>
                      <a:pt x="1477" y="1760"/>
                      <a:pt x="1473" y="1765"/>
                      <a:pt x="1473" y="1765"/>
                    </a:cubicBezTo>
                    <a:cubicBezTo>
                      <a:pt x="1473" y="1765"/>
                      <a:pt x="1461" y="1766"/>
                      <a:pt x="1453" y="1760"/>
                    </a:cubicBezTo>
                    <a:cubicBezTo>
                      <a:pt x="1445" y="1754"/>
                      <a:pt x="1448" y="1745"/>
                      <a:pt x="1448" y="1745"/>
                    </a:cubicBezTo>
                    <a:cubicBezTo>
                      <a:pt x="1441" y="1726"/>
                      <a:pt x="1441" y="1726"/>
                      <a:pt x="1441" y="1726"/>
                    </a:cubicBezTo>
                    <a:cubicBezTo>
                      <a:pt x="1444" y="1713"/>
                      <a:pt x="1444" y="1713"/>
                      <a:pt x="1444" y="1713"/>
                    </a:cubicBezTo>
                    <a:cubicBezTo>
                      <a:pt x="1446" y="1704"/>
                      <a:pt x="1446" y="1704"/>
                      <a:pt x="1446" y="1704"/>
                    </a:cubicBezTo>
                    <a:cubicBezTo>
                      <a:pt x="1446" y="1704"/>
                      <a:pt x="1438" y="1689"/>
                      <a:pt x="1431" y="1684"/>
                    </a:cubicBezTo>
                    <a:cubicBezTo>
                      <a:pt x="1424" y="1679"/>
                      <a:pt x="1423" y="1676"/>
                      <a:pt x="1423" y="1676"/>
                    </a:cubicBezTo>
                    <a:cubicBezTo>
                      <a:pt x="1414" y="1690"/>
                      <a:pt x="1414" y="1690"/>
                      <a:pt x="1414" y="1690"/>
                    </a:cubicBezTo>
                    <a:cubicBezTo>
                      <a:pt x="1411" y="1697"/>
                      <a:pt x="1411" y="1697"/>
                      <a:pt x="1411" y="1697"/>
                    </a:cubicBezTo>
                    <a:cubicBezTo>
                      <a:pt x="1405" y="1710"/>
                      <a:pt x="1405" y="1710"/>
                      <a:pt x="1405" y="1710"/>
                    </a:cubicBezTo>
                    <a:cubicBezTo>
                      <a:pt x="1405" y="1710"/>
                      <a:pt x="1418" y="1718"/>
                      <a:pt x="1418" y="1727"/>
                    </a:cubicBezTo>
                    <a:cubicBezTo>
                      <a:pt x="1418" y="1736"/>
                      <a:pt x="1415" y="1735"/>
                      <a:pt x="1415" y="1735"/>
                    </a:cubicBezTo>
                    <a:cubicBezTo>
                      <a:pt x="1415" y="1735"/>
                      <a:pt x="1416" y="1745"/>
                      <a:pt x="1405" y="1747"/>
                    </a:cubicBezTo>
                    <a:cubicBezTo>
                      <a:pt x="1394" y="1749"/>
                      <a:pt x="1397" y="1729"/>
                      <a:pt x="1391" y="1727"/>
                    </a:cubicBezTo>
                    <a:cubicBezTo>
                      <a:pt x="1385" y="1725"/>
                      <a:pt x="1398" y="1711"/>
                      <a:pt x="1398" y="1711"/>
                    </a:cubicBezTo>
                    <a:cubicBezTo>
                      <a:pt x="1402" y="1693"/>
                      <a:pt x="1402" y="1693"/>
                      <a:pt x="1402" y="1693"/>
                    </a:cubicBezTo>
                    <a:cubicBezTo>
                      <a:pt x="1402" y="1692"/>
                      <a:pt x="1402" y="1692"/>
                      <a:pt x="1402" y="1692"/>
                    </a:cubicBezTo>
                    <a:cubicBezTo>
                      <a:pt x="1402" y="1692"/>
                      <a:pt x="1406" y="1680"/>
                      <a:pt x="1407" y="1670"/>
                    </a:cubicBezTo>
                    <a:cubicBezTo>
                      <a:pt x="1408" y="1660"/>
                      <a:pt x="1427" y="1665"/>
                      <a:pt x="1427" y="1665"/>
                    </a:cubicBezTo>
                    <a:cubicBezTo>
                      <a:pt x="1432" y="1680"/>
                      <a:pt x="1432" y="1680"/>
                      <a:pt x="1432" y="1680"/>
                    </a:cubicBezTo>
                    <a:cubicBezTo>
                      <a:pt x="1432" y="1680"/>
                      <a:pt x="1446" y="1674"/>
                      <a:pt x="1448" y="1671"/>
                    </a:cubicBezTo>
                    <a:cubicBezTo>
                      <a:pt x="1450" y="1668"/>
                      <a:pt x="1434" y="1650"/>
                      <a:pt x="1434" y="1650"/>
                    </a:cubicBezTo>
                    <a:cubicBezTo>
                      <a:pt x="1444" y="1650"/>
                      <a:pt x="1444" y="1650"/>
                      <a:pt x="1444" y="1650"/>
                    </a:cubicBezTo>
                    <a:cubicBezTo>
                      <a:pt x="1453" y="1659"/>
                      <a:pt x="1453" y="1659"/>
                      <a:pt x="1453" y="1659"/>
                    </a:cubicBezTo>
                    <a:cubicBezTo>
                      <a:pt x="1470" y="1658"/>
                      <a:pt x="1470" y="1658"/>
                      <a:pt x="1470" y="1658"/>
                    </a:cubicBezTo>
                    <a:cubicBezTo>
                      <a:pt x="1470" y="1658"/>
                      <a:pt x="1484" y="1662"/>
                      <a:pt x="1487" y="1658"/>
                    </a:cubicBezTo>
                    <a:cubicBezTo>
                      <a:pt x="1490" y="1654"/>
                      <a:pt x="1485" y="1650"/>
                      <a:pt x="1481" y="1650"/>
                    </a:cubicBezTo>
                    <a:cubicBezTo>
                      <a:pt x="1477" y="1650"/>
                      <a:pt x="1469" y="1645"/>
                      <a:pt x="1469" y="1645"/>
                    </a:cubicBezTo>
                    <a:cubicBezTo>
                      <a:pt x="1469" y="1645"/>
                      <a:pt x="1453" y="1649"/>
                      <a:pt x="1450" y="1639"/>
                    </a:cubicBezTo>
                    <a:cubicBezTo>
                      <a:pt x="1447" y="1629"/>
                      <a:pt x="1470" y="1631"/>
                      <a:pt x="1470" y="1631"/>
                    </a:cubicBezTo>
                    <a:cubicBezTo>
                      <a:pt x="1479" y="1623"/>
                      <a:pt x="1479" y="1623"/>
                      <a:pt x="1479" y="1623"/>
                    </a:cubicBezTo>
                    <a:cubicBezTo>
                      <a:pt x="1479" y="1623"/>
                      <a:pt x="1491" y="1640"/>
                      <a:pt x="1494" y="1640"/>
                    </a:cubicBezTo>
                    <a:cubicBezTo>
                      <a:pt x="1497" y="1640"/>
                      <a:pt x="1502" y="1634"/>
                      <a:pt x="1502" y="1634"/>
                    </a:cubicBezTo>
                    <a:cubicBezTo>
                      <a:pt x="1502" y="1634"/>
                      <a:pt x="1511" y="1644"/>
                      <a:pt x="1508" y="1650"/>
                    </a:cubicBezTo>
                    <a:close/>
                    <a:moveTo>
                      <a:pt x="2251" y="1644"/>
                    </a:moveTo>
                    <a:cubicBezTo>
                      <a:pt x="2246" y="1649"/>
                      <a:pt x="2229" y="1645"/>
                      <a:pt x="2229" y="1645"/>
                    </a:cubicBezTo>
                    <a:cubicBezTo>
                      <a:pt x="2229" y="1645"/>
                      <a:pt x="2227" y="1651"/>
                      <a:pt x="2222" y="1652"/>
                    </a:cubicBezTo>
                    <a:cubicBezTo>
                      <a:pt x="2217" y="1653"/>
                      <a:pt x="2206" y="1643"/>
                      <a:pt x="2206" y="1643"/>
                    </a:cubicBezTo>
                    <a:cubicBezTo>
                      <a:pt x="2186" y="1646"/>
                      <a:pt x="2186" y="1646"/>
                      <a:pt x="2186" y="1646"/>
                    </a:cubicBezTo>
                    <a:cubicBezTo>
                      <a:pt x="2165" y="1642"/>
                      <a:pt x="2165" y="1642"/>
                      <a:pt x="2165" y="1642"/>
                    </a:cubicBezTo>
                    <a:cubicBezTo>
                      <a:pt x="2153" y="1643"/>
                      <a:pt x="2153" y="1643"/>
                      <a:pt x="2153" y="1643"/>
                    </a:cubicBezTo>
                    <a:cubicBezTo>
                      <a:pt x="2136" y="1638"/>
                      <a:pt x="2136" y="1638"/>
                      <a:pt x="2136" y="1638"/>
                    </a:cubicBezTo>
                    <a:cubicBezTo>
                      <a:pt x="2136" y="1638"/>
                      <a:pt x="2125" y="1639"/>
                      <a:pt x="2112" y="1639"/>
                    </a:cubicBezTo>
                    <a:cubicBezTo>
                      <a:pt x="2099" y="1639"/>
                      <a:pt x="2102" y="1633"/>
                      <a:pt x="2102" y="1633"/>
                    </a:cubicBezTo>
                    <a:cubicBezTo>
                      <a:pt x="2102" y="1633"/>
                      <a:pt x="2094" y="1641"/>
                      <a:pt x="2088" y="1643"/>
                    </a:cubicBezTo>
                    <a:cubicBezTo>
                      <a:pt x="2082" y="1645"/>
                      <a:pt x="2081" y="1655"/>
                      <a:pt x="2075" y="1663"/>
                    </a:cubicBezTo>
                    <a:cubicBezTo>
                      <a:pt x="2069" y="1671"/>
                      <a:pt x="2061" y="1668"/>
                      <a:pt x="2061" y="1668"/>
                    </a:cubicBezTo>
                    <a:cubicBezTo>
                      <a:pt x="2065" y="1686"/>
                      <a:pt x="2065" y="1686"/>
                      <a:pt x="2065" y="1686"/>
                    </a:cubicBezTo>
                    <a:cubicBezTo>
                      <a:pt x="2057" y="1693"/>
                      <a:pt x="2057" y="1693"/>
                      <a:pt x="2057" y="1693"/>
                    </a:cubicBezTo>
                    <a:cubicBezTo>
                      <a:pt x="2067" y="1704"/>
                      <a:pt x="2067" y="1704"/>
                      <a:pt x="2067" y="1704"/>
                    </a:cubicBezTo>
                    <a:cubicBezTo>
                      <a:pt x="2066" y="1721"/>
                      <a:pt x="2066" y="1721"/>
                      <a:pt x="2066" y="1721"/>
                    </a:cubicBezTo>
                    <a:cubicBezTo>
                      <a:pt x="2062" y="1720"/>
                      <a:pt x="2033" y="1686"/>
                      <a:pt x="2033" y="1686"/>
                    </a:cubicBezTo>
                    <a:cubicBezTo>
                      <a:pt x="2033" y="1686"/>
                      <a:pt x="2029" y="1671"/>
                      <a:pt x="2029" y="1660"/>
                    </a:cubicBezTo>
                    <a:cubicBezTo>
                      <a:pt x="2029" y="1649"/>
                      <a:pt x="2047" y="1646"/>
                      <a:pt x="2051" y="1645"/>
                    </a:cubicBezTo>
                    <a:cubicBezTo>
                      <a:pt x="2055" y="1644"/>
                      <a:pt x="2053" y="1633"/>
                      <a:pt x="2059" y="1627"/>
                    </a:cubicBezTo>
                    <a:cubicBezTo>
                      <a:pt x="2065" y="1621"/>
                      <a:pt x="2090" y="1627"/>
                      <a:pt x="2094" y="1627"/>
                    </a:cubicBezTo>
                    <a:cubicBezTo>
                      <a:pt x="2098" y="1627"/>
                      <a:pt x="2106" y="1621"/>
                      <a:pt x="2119" y="1622"/>
                    </a:cubicBezTo>
                    <a:cubicBezTo>
                      <a:pt x="2132" y="1623"/>
                      <a:pt x="2140" y="1630"/>
                      <a:pt x="2147" y="1631"/>
                    </a:cubicBezTo>
                    <a:cubicBezTo>
                      <a:pt x="2154" y="1632"/>
                      <a:pt x="2159" y="1635"/>
                      <a:pt x="2172" y="1637"/>
                    </a:cubicBezTo>
                    <a:cubicBezTo>
                      <a:pt x="2185" y="1639"/>
                      <a:pt x="2181" y="1628"/>
                      <a:pt x="2194" y="1628"/>
                    </a:cubicBezTo>
                    <a:cubicBezTo>
                      <a:pt x="2207" y="1628"/>
                      <a:pt x="2226" y="1633"/>
                      <a:pt x="2226" y="1633"/>
                    </a:cubicBezTo>
                    <a:cubicBezTo>
                      <a:pt x="2226" y="1633"/>
                      <a:pt x="2236" y="1624"/>
                      <a:pt x="2250" y="1622"/>
                    </a:cubicBezTo>
                    <a:cubicBezTo>
                      <a:pt x="2264" y="1620"/>
                      <a:pt x="2256" y="1639"/>
                      <a:pt x="2251" y="1644"/>
                    </a:cubicBezTo>
                    <a:close/>
                    <a:moveTo>
                      <a:pt x="3303" y="1288"/>
                    </a:moveTo>
                    <a:cubicBezTo>
                      <a:pt x="3303" y="1288"/>
                      <a:pt x="3300" y="1302"/>
                      <a:pt x="3299" y="1305"/>
                    </a:cubicBezTo>
                    <a:cubicBezTo>
                      <a:pt x="3298" y="1308"/>
                      <a:pt x="3285" y="1315"/>
                      <a:pt x="3285" y="1315"/>
                    </a:cubicBezTo>
                    <a:cubicBezTo>
                      <a:pt x="3285" y="1315"/>
                      <a:pt x="3273" y="1321"/>
                      <a:pt x="3269" y="1321"/>
                    </a:cubicBezTo>
                    <a:cubicBezTo>
                      <a:pt x="3264" y="1321"/>
                      <a:pt x="3265" y="1333"/>
                      <a:pt x="3265" y="1333"/>
                    </a:cubicBezTo>
                    <a:cubicBezTo>
                      <a:pt x="3265" y="1333"/>
                      <a:pt x="3263" y="1326"/>
                      <a:pt x="3243" y="1333"/>
                    </a:cubicBezTo>
                    <a:cubicBezTo>
                      <a:pt x="3222" y="1339"/>
                      <a:pt x="3251" y="1349"/>
                      <a:pt x="3251" y="1349"/>
                    </a:cubicBezTo>
                    <a:cubicBezTo>
                      <a:pt x="3251" y="1349"/>
                      <a:pt x="3241" y="1357"/>
                      <a:pt x="3239" y="1366"/>
                    </a:cubicBezTo>
                    <a:cubicBezTo>
                      <a:pt x="3238" y="1376"/>
                      <a:pt x="3223" y="1367"/>
                      <a:pt x="3223" y="1367"/>
                    </a:cubicBezTo>
                    <a:cubicBezTo>
                      <a:pt x="3223" y="1367"/>
                      <a:pt x="3220" y="1381"/>
                      <a:pt x="3200" y="1381"/>
                    </a:cubicBezTo>
                    <a:cubicBezTo>
                      <a:pt x="3179" y="1381"/>
                      <a:pt x="3180" y="1376"/>
                      <a:pt x="3180" y="1376"/>
                    </a:cubicBezTo>
                    <a:cubicBezTo>
                      <a:pt x="3157" y="1370"/>
                      <a:pt x="3157" y="1370"/>
                      <a:pt x="3157" y="1370"/>
                    </a:cubicBezTo>
                    <a:cubicBezTo>
                      <a:pt x="3168" y="1364"/>
                      <a:pt x="3168" y="1364"/>
                      <a:pt x="3168" y="1364"/>
                    </a:cubicBezTo>
                    <a:cubicBezTo>
                      <a:pt x="3190" y="1364"/>
                      <a:pt x="3190" y="1364"/>
                      <a:pt x="3190" y="1364"/>
                    </a:cubicBezTo>
                    <a:cubicBezTo>
                      <a:pt x="3191" y="1359"/>
                      <a:pt x="3191" y="1359"/>
                      <a:pt x="3191" y="1359"/>
                    </a:cubicBezTo>
                    <a:cubicBezTo>
                      <a:pt x="3191" y="1359"/>
                      <a:pt x="3207" y="1359"/>
                      <a:pt x="3214" y="1352"/>
                    </a:cubicBezTo>
                    <a:cubicBezTo>
                      <a:pt x="3220" y="1346"/>
                      <a:pt x="3221" y="1327"/>
                      <a:pt x="3221" y="1327"/>
                    </a:cubicBezTo>
                    <a:cubicBezTo>
                      <a:pt x="3221" y="1327"/>
                      <a:pt x="3225" y="1326"/>
                      <a:pt x="3234" y="1324"/>
                    </a:cubicBezTo>
                    <a:cubicBezTo>
                      <a:pt x="3243" y="1322"/>
                      <a:pt x="3243" y="1306"/>
                      <a:pt x="3243" y="1306"/>
                    </a:cubicBezTo>
                    <a:cubicBezTo>
                      <a:pt x="3243" y="1306"/>
                      <a:pt x="3236" y="1302"/>
                      <a:pt x="3237" y="1296"/>
                    </a:cubicBezTo>
                    <a:cubicBezTo>
                      <a:pt x="3238" y="1291"/>
                      <a:pt x="3257" y="1274"/>
                      <a:pt x="3257" y="1274"/>
                    </a:cubicBezTo>
                    <a:cubicBezTo>
                      <a:pt x="3257" y="1263"/>
                      <a:pt x="3257" y="1263"/>
                      <a:pt x="3257" y="1263"/>
                    </a:cubicBezTo>
                    <a:cubicBezTo>
                      <a:pt x="3271" y="1250"/>
                      <a:pt x="3271" y="1250"/>
                      <a:pt x="3271" y="1250"/>
                    </a:cubicBezTo>
                    <a:cubicBezTo>
                      <a:pt x="3263" y="1239"/>
                      <a:pt x="3263" y="1239"/>
                      <a:pt x="3263" y="1239"/>
                    </a:cubicBezTo>
                    <a:cubicBezTo>
                      <a:pt x="3262" y="1186"/>
                      <a:pt x="3262" y="1186"/>
                      <a:pt x="3262" y="1186"/>
                    </a:cubicBezTo>
                    <a:cubicBezTo>
                      <a:pt x="3262" y="1186"/>
                      <a:pt x="3247" y="1164"/>
                      <a:pt x="3265" y="1159"/>
                    </a:cubicBezTo>
                    <a:cubicBezTo>
                      <a:pt x="3284" y="1155"/>
                      <a:pt x="3280" y="1180"/>
                      <a:pt x="3280" y="1180"/>
                    </a:cubicBezTo>
                    <a:cubicBezTo>
                      <a:pt x="3280" y="1180"/>
                      <a:pt x="3289" y="1187"/>
                      <a:pt x="3293" y="1202"/>
                    </a:cubicBezTo>
                    <a:cubicBezTo>
                      <a:pt x="3298" y="1218"/>
                      <a:pt x="3300" y="1228"/>
                      <a:pt x="3300" y="1228"/>
                    </a:cubicBezTo>
                    <a:cubicBezTo>
                      <a:pt x="3314" y="1247"/>
                      <a:pt x="3314" y="1247"/>
                      <a:pt x="3314" y="1247"/>
                    </a:cubicBezTo>
                    <a:cubicBezTo>
                      <a:pt x="3308" y="1258"/>
                      <a:pt x="3308" y="1258"/>
                      <a:pt x="3308" y="1258"/>
                    </a:cubicBezTo>
                    <a:cubicBezTo>
                      <a:pt x="3308" y="1258"/>
                      <a:pt x="3295" y="1264"/>
                      <a:pt x="3297" y="1271"/>
                    </a:cubicBezTo>
                    <a:cubicBezTo>
                      <a:pt x="3298" y="1279"/>
                      <a:pt x="3314" y="1270"/>
                      <a:pt x="3314" y="1270"/>
                    </a:cubicBezTo>
                    <a:cubicBezTo>
                      <a:pt x="3316" y="1281"/>
                      <a:pt x="3316" y="1281"/>
                      <a:pt x="3316" y="1281"/>
                    </a:cubicBezTo>
                    <a:lnTo>
                      <a:pt x="3303" y="1288"/>
                    </a:lnTo>
                    <a:close/>
                    <a:moveTo>
                      <a:pt x="5273" y="1660"/>
                    </a:moveTo>
                    <a:cubicBezTo>
                      <a:pt x="5264" y="1658"/>
                      <a:pt x="5254" y="1682"/>
                      <a:pt x="5262" y="1685"/>
                    </a:cubicBezTo>
                    <a:cubicBezTo>
                      <a:pt x="5273" y="1689"/>
                      <a:pt x="5283" y="1663"/>
                      <a:pt x="5273" y="1660"/>
                    </a:cubicBezTo>
                    <a:close/>
                    <a:moveTo>
                      <a:pt x="4820" y="2491"/>
                    </a:moveTo>
                    <a:cubicBezTo>
                      <a:pt x="4820" y="2495"/>
                      <a:pt x="4807" y="2501"/>
                      <a:pt x="4807" y="2501"/>
                    </a:cubicBezTo>
                    <a:cubicBezTo>
                      <a:pt x="4824" y="2510"/>
                      <a:pt x="4824" y="2510"/>
                      <a:pt x="4824" y="2510"/>
                    </a:cubicBezTo>
                    <a:cubicBezTo>
                      <a:pt x="4824" y="2510"/>
                      <a:pt x="4820" y="2487"/>
                      <a:pt x="4820" y="2491"/>
                    </a:cubicBezTo>
                    <a:close/>
                    <a:moveTo>
                      <a:pt x="4831" y="2390"/>
                    </a:moveTo>
                    <a:cubicBezTo>
                      <a:pt x="4831" y="2379"/>
                      <a:pt x="4846" y="2370"/>
                      <a:pt x="4846" y="2370"/>
                    </a:cubicBezTo>
                    <a:cubicBezTo>
                      <a:pt x="4845" y="2358"/>
                      <a:pt x="4822" y="2343"/>
                      <a:pt x="4822" y="2343"/>
                    </a:cubicBezTo>
                    <a:cubicBezTo>
                      <a:pt x="4822" y="2343"/>
                      <a:pt x="4821" y="2333"/>
                      <a:pt x="4814" y="2330"/>
                    </a:cubicBezTo>
                    <a:cubicBezTo>
                      <a:pt x="4807" y="2327"/>
                      <a:pt x="4802" y="2329"/>
                      <a:pt x="4802" y="2329"/>
                    </a:cubicBezTo>
                    <a:cubicBezTo>
                      <a:pt x="4802" y="2329"/>
                      <a:pt x="4781" y="2315"/>
                      <a:pt x="4774" y="2315"/>
                    </a:cubicBezTo>
                    <a:cubicBezTo>
                      <a:pt x="4767" y="2315"/>
                      <a:pt x="4758" y="2327"/>
                      <a:pt x="4758" y="2327"/>
                    </a:cubicBezTo>
                    <a:cubicBezTo>
                      <a:pt x="4733" y="2341"/>
                      <a:pt x="4733" y="2341"/>
                      <a:pt x="4733" y="2341"/>
                    </a:cubicBezTo>
                    <a:cubicBezTo>
                      <a:pt x="4752" y="2374"/>
                      <a:pt x="4752" y="2374"/>
                      <a:pt x="4752" y="2374"/>
                    </a:cubicBezTo>
                    <a:cubicBezTo>
                      <a:pt x="4764" y="2368"/>
                      <a:pt x="4764" y="2368"/>
                      <a:pt x="4764" y="2368"/>
                    </a:cubicBezTo>
                    <a:cubicBezTo>
                      <a:pt x="4764" y="2368"/>
                      <a:pt x="4757" y="2349"/>
                      <a:pt x="4765" y="2353"/>
                    </a:cubicBezTo>
                    <a:cubicBezTo>
                      <a:pt x="4773" y="2357"/>
                      <a:pt x="4785" y="2378"/>
                      <a:pt x="4785" y="2378"/>
                    </a:cubicBezTo>
                    <a:cubicBezTo>
                      <a:pt x="4784" y="2403"/>
                      <a:pt x="4784" y="2403"/>
                      <a:pt x="4784" y="2403"/>
                    </a:cubicBezTo>
                    <a:cubicBezTo>
                      <a:pt x="4772" y="2408"/>
                      <a:pt x="4772" y="2408"/>
                      <a:pt x="4772" y="2408"/>
                    </a:cubicBezTo>
                    <a:cubicBezTo>
                      <a:pt x="4772" y="2408"/>
                      <a:pt x="4783" y="2455"/>
                      <a:pt x="4793" y="2457"/>
                    </a:cubicBezTo>
                    <a:cubicBezTo>
                      <a:pt x="4803" y="2459"/>
                      <a:pt x="4801" y="2427"/>
                      <a:pt x="4801" y="2427"/>
                    </a:cubicBezTo>
                    <a:cubicBezTo>
                      <a:pt x="4822" y="2434"/>
                      <a:pt x="4822" y="2434"/>
                      <a:pt x="4822" y="2434"/>
                    </a:cubicBezTo>
                    <a:cubicBezTo>
                      <a:pt x="4822" y="2434"/>
                      <a:pt x="4819" y="2461"/>
                      <a:pt x="4823" y="2461"/>
                    </a:cubicBezTo>
                    <a:cubicBezTo>
                      <a:pt x="4827" y="2461"/>
                      <a:pt x="4841" y="2437"/>
                      <a:pt x="4841" y="2437"/>
                    </a:cubicBezTo>
                    <a:cubicBezTo>
                      <a:pt x="4841" y="2437"/>
                      <a:pt x="4831" y="2401"/>
                      <a:pt x="4831" y="2390"/>
                    </a:cubicBezTo>
                    <a:close/>
                    <a:moveTo>
                      <a:pt x="4773" y="2374"/>
                    </a:moveTo>
                    <a:cubicBezTo>
                      <a:pt x="4762" y="2399"/>
                      <a:pt x="4762" y="2399"/>
                      <a:pt x="4762" y="2399"/>
                    </a:cubicBezTo>
                    <a:cubicBezTo>
                      <a:pt x="4774" y="2396"/>
                      <a:pt x="4774" y="2396"/>
                      <a:pt x="4774" y="2396"/>
                    </a:cubicBezTo>
                    <a:lnTo>
                      <a:pt x="4773" y="2374"/>
                    </a:lnTo>
                    <a:close/>
                    <a:moveTo>
                      <a:pt x="4774" y="2689"/>
                    </a:moveTo>
                    <a:cubicBezTo>
                      <a:pt x="4764" y="2699"/>
                      <a:pt x="4755" y="2731"/>
                      <a:pt x="4755" y="2731"/>
                    </a:cubicBezTo>
                    <a:cubicBezTo>
                      <a:pt x="4768" y="2734"/>
                      <a:pt x="4768" y="2734"/>
                      <a:pt x="4768" y="2734"/>
                    </a:cubicBezTo>
                    <a:cubicBezTo>
                      <a:pt x="4768" y="2734"/>
                      <a:pt x="4780" y="2713"/>
                      <a:pt x="4776" y="2713"/>
                    </a:cubicBezTo>
                    <a:cubicBezTo>
                      <a:pt x="4772" y="2713"/>
                      <a:pt x="4788" y="2695"/>
                      <a:pt x="4788" y="2695"/>
                    </a:cubicBezTo>
                    <a:cubicBezTo>
                      <a:pt x="4788" y="2695"/>
                      <a:pt x="4783" y="2678"/>
                      <a:pt x="4774" y="2689"/>
                    </a:cubicBezTo>
                    <a:close/>
                    <a:moveTo>
                      <a:pt x="4804" y="2637"/>
                    </a:moveTo>
                    <a:cubicBezTo>
                      <a:pt x="4794" y="2633"/>
                      <a:pt x="4795" y="2642"/>
                      <a:pt x="4795" y="2642"/>
                    </a:cubicBezTo>
                    <a:cubicBezTo>
                      <a:pt x="4810" y="2649"/>
                      <a:pt x="4815" y="2641"/>
                      <a:pt x="4804" y="2637"/>
                    </a:cubicBezTo>
                    <a:close/>
                    <a:moveTo>
                      <a:pt x="4662" y="1274"/>
                    </a:moveTo>
                    <a:cubicBezTo>
                      <a:pt x="4657" y="1276"/>
                      <a:pt x="4644" y="1261"/>
                      <a:pt x="4642" y="1276"/>
                    </a:cubicBezTo>
                    <a:cubicBezTo>
                      <a:pt x="4639" y="1292"/>
                      <a:pt x="4668" y="1321"/>
                      <a:pt x="4668" y="1321"/>
                    </a:cubicBezTo>
                    <a:cubicBezTo>
                      <a:pt x="4668" y="1321"/>
                      <a:pt x="4675" y="1339"/>
                      <a:pt x="4682" y="1346"/>
                    </a:cubicBezTo>
                    <a:cubicBezTo>
                      <a:pt x="4689" y="1353"/>
                      <a:pt x="4736" y="1383"/>
                      <a:pt x="4747" y="1397"/>
                    </a:cubicBezTo>
                    <a:cubicBezTo>
                      <a:pt x="4758" y="1411"/>
                      <a:pt x="4757" y="1433"/>
                      <a:pt x="4770" y="1444"/>
                    </a:cubicBezTo>
                    <a:cubicBezTo>
                      <a:pt x="4784" y="1455"/>
                      <a:pt x="4816" y="1511"/>
                      <a:pt x="4816" y="1511"/>
                    </a:cubicBezTo>
                    <a:cubicBezTo>
                      <a:pt x="4816" y="1511"/>
                      <a:pt x="4822" y="1534"/>
                      <a:pt x="4829" y="1534"/>
                    </a:cubicBezTo>
                    <a:cubicBezTo>
                      <a:pt x="4836" y="1534"/>
                      <a:pt x="4849" y="1544"/>
                      <a:pt x="4856" y="1554"/>
                    </a:cubicBezTo>
                    <a:cubicBezTo>
                      <a:pt x="4863" y="1563"/>
                      <a:pt x="4863" y="1583"/>
                      <a:pt x="4863" y="1583"/>
                    </a:cubicBezTo>
                    <a:cubicBezTo>
                      <a:pt x="4891" y="1606"/>
                      <a:pt x="4891" y="1606"/>
                      <a:pt x="4891" y="1606"/>
                    </a:cubicBezTo>
                    <a:cubicBezTo>
                      <a:pt x="4901" y="1642"/>
                      <a:pt x="4901" y="1642"/>
                      <a:pt x="4901" y="1642"/>
                    </a:cubicBezTo>
                    <a:cubicBezTo>
                      <a:pt x="4927" y="1670"/>
                      <a:pt x="4927" y="1670"/>
                      <a:pt x="4927" y="1670"/>
                    </a:cubicBezTo>
                    <a:cubicBezTo>
                      <a:pt x="4927" y="1670"/>
                      <a:pt x="4913" y="1631"/>
                      <a:pt x="4922" y="1628"/>
                    </a:cubicBezTo>
                    <a:cubicBezTo>
                      <a:pt x="4930" y="1626"/>
                      <a:pt x="4934" y="1635"/>
                      <a:pt x="4934" y="1635"/>
                    </a:cubicBezTo>
                    <a:cubicBezTo>
                      <a:pt x="4955" y="1635"/>
                      <a:pt x="4955" y="1635"/>
                      <a:pt x="4955" y="1635"/>
                    </a:cubicBezTo>
                    <a:cubicBezTo>
                      <a:pt x="4977" y="1662"/>
                      <a:pt x="4977" y="1662"/>
                      <a:pt x="4977" y="1662"/>
                    </a:cubicBezTo>
                    <a:cubicBezTo>
                      <a:pt x="4978" y="1645"/>
                      <a:pt x="4978" y="1645"/>
                      <a:pt x="4978" y="1645"/>
                    </a:cubicBezTo>
                    <a:cubicBezTo>
                      <a:pt x="4958" y="1620"/>
                      <a:pt x="4958" y="1620"/>
                      <a:pt x="4958" y="1620"/>
                    </a:cubicBezTo>
                    <a:cubicBezTo>
                      <a:pt x="4942" y="1621"/>
                      <a:pt x="4942" y="1621"/>
                      <a:pt x="4942" y="1621"/>
                    </a:cubicBezTo>
                    <a:cubicBezTo>
                      <a:pt x="4920" y="1598"/>
                      <a:pt x="4920" y="1598"/>
                      <a:pt x="4920" y="1598"/>
                    </a:cubicBezTo>
                    <a:cubicBezTo>
                      <a:pt x="4920" y="1598"/>
                      <a:pt x="4898" y="1592"/>
                      <a:pt x="4885" y="1574"/>
                    </a:cubicBezTo>
                    <a:cubicBezTo>
                      <a:pt x="4873" y="1556"/>
                      <a:pt x="4865" y="1515"/>
                      <a:pt x="4865" y="1515"/>
                    </a:cubicBezTo>
                    <a:cubicBezTo>
                      <a:pt x="4865" y="1515"/>
                      <a:pt x="4841" y="1501"/>
                      <a:pt x="4854" y="1494"/>
                    </a:cubicBezTo>
                    <a:cubicBezTo>
                      <a:pt x="4866" y="1487"/>
                      <a:pt x="4942" y="1525"/>
                      <a:pt x="4942" y="1525"/>
                    </a:cubicBezTo>
                    <a:cubicBezTo>
                      <a:pt x="4892" y="1488"/>
                      <a:pt x="4892" y="1488"/>
                      <a:pt x="4892" y="1488"/>
                    </a:cubicBezTo>
                    <a:cubicBezTo>
                      <a:pt x="4892" y="1488"/>
                      <a:pt x="4873" y="1458"/>
                      <a:pt x="4863" y="1451"/>
                    </a:cubicBezTo>
                    <a:cubicBezTo>
                      <a:pt x="4854" y="1444"/>
                      <a:pt x="4838" y="1434"/>
                      <a:pt x="4838" y="1434"/>
                    </a:cubicBezTo>
                    <a:cubicBezTo>
                      <a:pt x="4786" y="1378"/>
                      <a:pt x="4786" y="1378"/>
                      <a:pt x="4786" y="1378"/>
                    </a:cubicBezTo>
                    <a:cubicBezTo>
                      <a:pt x="4769" y="1379"/>
                      <a:pt x="4769" y="1379"/>
                      <a:pt x="4769" y="1379"/>
                    </a:cubicBezTo>
                    <a:cubicBezTo>
                      <a:pt x="4762" y="1360"/>
                      <a:pt x="4762" y="1360"/>
                      <a:pt x="4762" y="1360"/>
                    </a:cubicBezTo>
                    <a:cubicBezTo>
                      <a:pt x="4762" y="1360"/>
                      <a:pt x="4752" y="1362"/>
                      <a:pt x="4740" y="1350"/>
                    </a:cubicBezTo>
                    <a:cubicBezTo>
                      <a:pt x="4728" y="1337"/>
                      <a:pt x="4732" y="1321"/>
                      <a:pt x="4732" y="1321"/>
                    </a:cubicBezTo>
                    <a:cubicBezTo>
                      <a:pt x="4712" y="1296"/>
                      <a:pt x="4712" y="1296"/>
                      <a:pt x="4712" y="1296"/>
                    </a:cubicBezTo>
                    <a:cubicBezTo>
                      <a:pt x="4698" y="1297"/>
                      <a:pt x="4698" y="1297"/>
                      <a:pt x="4698" y="1297"/>
                    </a:cubicBezTo>
                    <a:cubicBezTo>
                      <a:pt x="4689" y="1278"/>
                      <a:pt x="4689" y="1278"/>
                      <a:pt x="4689" y="1278"/>
                    </a:cubicBezTo>
                    <a:cubicBezTo>
                      <a:pt x="4662" y="1258"/>
                      <a:pt x="4662" y="1258"/>
                      <a:pt x="4662" y="1258"/>
                    </a:cubicBezTo>
                    <a:cubicBezTo>
                      <a:pt x="4654" y="1242"/>
                      <a:pt x="4654" y="1242"/>
                      <a:pt x="4654" y="1242"/>
                    </a:cubicBezTo>
                    <a:cubicBezTo>
                      <a:pt x="4654" y="1242"/>
                      <a:pt x="4636" y="1229"/>
                      <a:pt x="4629" y="1234"/>
                    </a:cubicBezTo>
                    <a:cubicBezTo>
                      <a:pt x="4622" y="1238"/>
                      <a:pt x="4668" y="1271"/>
                      <a:pt x="4662" y="1274"/>
                    </a:cubicBezTo>
                    <a:close/>
                    <a:moveTo>
                      <a:pt x="4784" y="2665"/>
                    </a:moveTo>
                    <a:cubicBezTo>
                      <a:pt x="4799" y="2665"/>
                      <a:pt x="4799" y="2665"/>
                      <a:pt x="4799" y="2665"/>
                    </a:cubicBezTo>
                    <a:cubicBezTo>
                      <a:pt x="4782" y="2653"/>
                      <a:pt x="4782" y="2653"/>
                      <a:pt x="4782" y="2653"/>
                    </a:cubicBezTo>
                    <a:lnTo>
                      <a:pt x="4784" y="2665"/>
                    </a:lnTo>
                    <a:close/>
                    <a:moveTo>
                      <a:pt x="4798" y="2614"/>
                    </a:moveTo>
                    <a:cubicBezTo>
                      <a:pt x="4800" y="2623"/>
                      <a:pt x="4804" y="2623"/>
                      <a:pt x="4804" y="2623"/>
                    </a:cubicBezTo>
                    <a:cubicBezTo>
                      <a:pt x="4814" y="2625"/>
                      <a:pt x="4815" y="2615"/>
                      <a:pt x="4815" y="2615"/>
                    </a:cubicBezTo>
                    <a:cubicBezTo>
                      <a:pt x="4815" y="2615"/>
                      <a:pt x="4830" y="2614"/>
                      <a:pt x="4823" y="2603"/>
                    </a:cubicBezTo>
                    <a:cubicBezTo>
                      <a:pt x="4816" y="2593"/>
                      <a:pt x="4795" y="2605"/>
                      <a:pt x="4798" y="2614"/>
                    </a:cubicBezTo>
                    <a:close/>
                    <a:moveTo>
                      <a:pt x="5150" y="2180"/>
                    </a:moveTo>
                    <a:cubicBezTo>
                      <a:pt x="5151" y="2166"/>
                      <a:pt x="5152" y="2140"/>
                      <a:pt x="5146" y="2128"/>
                    </a:cubicBezTo>
                    <a:cubicBezTo>
                      <a:pt x="5140" y="2116"/>
                      <a:pt x="5116" y="2099"/>
                      <a:pt x="5119" y="2082"/>
                    </a:cubicBezTo>
                    <a:cubicBezTo>
                      <a:pt x="5122" y="2065"/>
                      <a:pt x="5138" y="2070"/>
                      <a:pt x="5138" y="2070"/>
                    </a:cubicBezTo>
                    <a:cubicBezTo>
                      <a:pt x="5135" y="2043"/>
                      <a:pt x="5135" y="2043"/>
                      <a:pt x="5135" y="2043"/>
                    </a:cubicBezTo>
                    <a:cubicBezTo>
                      <a:pt x="5127" y="2037"/>
                      <a:pt x="5127" y="2037"/>
                      <a:pt x="5127" y="2037"/>
                    </a:cubicBezTo>
                    <a:cubicBezTo>
                      <a:pt x="5137" y="2030"/>
                      <a:pt x="5137" y="2030"/>
                      <a:pt x="5137" y="2030"/>
                    </a:cubicBezTo>
                    <a:cubicBezTo>
                      <a:pt x="5137" y="2030"/>
                      <a:pt x="5132" y="2012"/>
                      <a:pt x="5128" y="2002"/>
                    </a:cubicBezTo>
                    <a:cubicBezTo>
                      <a:pt x="5124" y="1992"/>
                      <a:pt x="5110" y="1984"/>
                      <a:pt x="5110" y="1984"/>
                    </a:cubicBezTo>
                    <a:cubicBezTo>
                      <a:pt x="5106" y="1971"/>
                      <a:pt x="5106" y="1971"/>
                      <a:pt x="5106" y="1971"/>
                    </a:cubicBezTo>
                    <a:cubicBezTo>
                      <a:pt x="5106" y="1971"/>
                      <a:pt x="5091" y="1964"/>
                      <a:pt x="5082" y="1957"/>
                    </a:cubicBezTo>
                    <a:cubicBezTo>
                      <a:pt x="5073" y="1950"/>
                      <a:pt x="5058" y="1934"/>
                      <a:pt x="5058" y="1925"/>
                    </a:cubicBezTo>
                    <a:cubicBezTo>
                      <a:pt x="5058" y="1916"/>
                      <a:pt x="5055" y="1912"/>
                      <a:pt x="5055" y="1912"/>
                    </a:cubicBezTo>
                    <a:cubicBezTo>
                      <a:pt x="5055" y="1912"/>
                      <a:pt x="5032" y="1895"/>
                      <a:pt x="5029" y="1907"/>
                    </a:cubicBezTo>
                    <a:cubicBezTo>
                      <a:pt x="5026" y="1919"/>
                      <a:pt x="5038" y="1922"/>
                      <a:pt x="5038" y="1922"/>
                    </a:cubicBezTo>
                    <a:cubicBezTo>
                      <a:pt x="5045" y="1918"/>
                      <a:pt x="5045" y="1918"/>
                      <a:pt x="5045" y="1918"/>
                    </a:cubicBezTo>
                    <a:cubicBezTo>
                      <a:pt x="5045" y="1918"/>
                      <a:pt x="5053" y="1937"/>
                      <a:pt x="5049" y="1937"/>
                    </a:cubicBezTo>
                    <a:cubicBezTo>
                      <a:pt x="5045" y="1937"/>
                      <a:pt x="5040" y="1930"/>
                      <a:pt x="5040" y="1930"/>
                    </a:cubicBezTo>
                    <a:cubicBezTo>
                      <a:pt x="5031" y="1939"/>
                      <a:pt x="5031" y="1939"/>
                      <a:pt x="5031" y="1939"/>
                    </a:cubicBezTo>
                    <a:cubicBezTo>
                      <a:pt x="5018" y="1918"/>
                      <a:pt x="5018" y="1918"/>
                      <a:pt x="5018" y="1918"/>
                    </a:cubicBezTo>
                    <a:cubicBezTo>
                      <a:pt x="5006" y="1918"/>
                      <a:pt x="5006" y="1918"/>
                      <a:pt x="5006" y="1918"/>
                    </a:cubicBezTo>
                    <a:cubicBezTo>
                      <a:pt x="5020" y="1942"/>
                      <a:pt x="5020" y="1942"/>
                      <a:pt x="5020" y="1942"/>
                    </a:cubicBezTo>
                    <a:cubicBezTo>
                      <a:pt x="5008" y="1945"/>
                      <a:pt x="5008" y="1945"/>
                      <a:pt x="5008" y="1945"/>
                    </a:cubicBezTo>
                    <a:cubicBezTo>
                      <a:pt x="5027" y="1977"/>
                      <a:pt x="5027" y="1977"/>
                      <a:pt x="5027" y="1977"/>
                    </a:cubicBezTo>
                    <a:cubicBezTo>
                      <a:pt x="5020" y="1985"/>
                      <a:pt x="5020" y="1985"/>
                      <a:pt x="5020" y="1985"/>
                    </a:cubicBezTo>
                    <a:cubicBezTo>
                      <a:pt x="5020" y="1985"/>
                      <a:pt x="5056" y="2003"/>
                      <a:pt x="5054" y="2018"/>
                    </a:cubicBezTo>
                    <a:cubicBezTo>
                      <a:pt x="5052" y="2033"/>
                      <a:pt x="5046" y="2054"/>
                      <a:pt x="5046" y="2054"/>
                    </a:cubicBezTo>
                    <a:cubicBezTo>
                      <a:pt x="5044" y="2072"/>
                      <a:pt x="5044" y="2072"/>
                      <a:pt x="5044" y="2072"/>
                    </a:cubicBezTo>
                    <a:cubicBezTo>
                      <a:pt x="5044" y="2072"/>
                      <a:pt x="5065" y="2085"/>
                      <a:pt x="5055" y="2092"/>
                    </a:cubicBezTo>
                    <a:cubicBezTo>
                      <a:pt x="5045" y="2099"/>
                      <a:pt x="5037" y="2095"/>
                      <a:pt x="5037" y="2095"/>
                    </a:cubicBezTo>
                    <a:cubicBezTo>
                      <a:pt x="5037" y="2095"/>
                      <a:pt x="5044" y="2125"/>
                      <a:pt x="5033" y="2131"/>
                    </a:cubicBezTo>
                    <a:cubicBezTo>
                      <a:pt x="5022" y="2137"/>
                      <a:pt x="4999" y="2145"/>
                      <a:pt x="4999" y="2145"/>
                    </a:cubicBezTo>
                    <a:cubicBezTo>
                      <a:pt x="4999" y="2154"/>
                      <a:pt x="4999" y="2154"/>
                      <a:pt x="4999" y="2154"/>
                    </a:cubicBezTo>
                    <a:cubicBezTo>
                      <a:pt x="4999" y="2154"/>
                      <a:pt x="4988" y="2158"/>
                      <a:pt x="4979" y="2148"/>
                    </a:cubicBezTo>
                    <a:cubicBezTo>
                      <a:pt x="4970" y="2138"/>
                      <a:pt x="4973" y="2129"/>
                      <a:pt x="4973" y="2129"/>
                    </a:cubicBezTo>
                    <a:cubicBezTo>
                      <a:pt x="4976" y="2116"/>
                      <a:pt x="4976" y="2116"/>
                      <a:pt x="4976" y="2116"/>
                    </a:cubicBezTo>
                    <a:cubicBezTo>
                      <a:pt x="4976" y="2116"/>
                      <a:pt x="4950" y="2121"/>
                      <a:pt x="4954" y="2131"/>
                    </a:cubicBezTo>
                    <a:cubicBezTo>
                      <a:pt x="4958" y="2141"/>
                      <a:pt x="4971" y="2155"/>
                      <a:pt x="4969" y="2162"/>
                    </a:cubicBezTo>
                    <a:cubicBezTo>
                      <a:pt x="4967" y="2169"/>
                      <a:pt x="4953" y="2185"/>
                      <a:pt x="4957" y="2195"/>
                    </a:cubicBezTo>
                    <a:cubicBezTo>
                      <a:pt x="4961" y="2205"/>
                      <a:pt x="4974" y="2220"/>
                      <a:pt x="4964" y="2221"/>
                    </a:cubicBezTo>
                    <a:cubicBezTo>
                      <a:pt x="4954" y="2222"/>
                      <a:pt x="4928" y="2210"/>
                      <a:pt x="4919" y="2211"/>
                    </a:cubicBezTo>
                    <a:cubicBezTo>
                      <a:pt x="4910" y="2212"/>
                      <a:pt x="4871" y="2227"/>
                      <a:pt x="4868" y="2227"/>
                    </a:cubicBezTo>
                    <a:cubicBezTo>
                      <a:pt x="4865" y="2227"/>
                      <a:pt x="4849" y="2227"/>
                      <a:pt x="4849" y="2227"/>
                    </a:cubicBezTo>
                    <a:cubicBezTo>
                      <a:pt x="4841" y="2219"/>
                      <a:pt x="4841" y="2219"/>
                      <a:pt x="4841" y="2219"/>
                    </a:cubicBezTo>
                    <a:cubicBezTo>
                      <a:pt x="4819" y="2236"/>
                      <a:pt x="4819" y="2236"/>
                      <a:pt x="4819" y="2236"/>
                    </a:cubicBezTo>
                    <a:cubicBezTo>
                      <a:pt x="4819" y="2236"/>
                      <a:pt x="4792" y="2281"/>
                      <a:pt x="4788" y="2281"/>
                    </a:cubicBezTo>
                    <a:cubicBezTo>
                      <a:pt x="4784" y="2281"/>
                      <a:pt x="4769" y="2282"/>
                      <a:pt x="4769" y="2282"/>
                    </a:cubicBezTo>
                    <a:cubicBezTo>
                      <a:pt x="4769" y="2282"/>
                      <a:pt x="4774" y="2306"/>
                      <a:pt x="4781" y="2306"/>
                    </a:cubicBezTo>
                    <a:cubicBezTo>
                      <a:pt x="4788" y="2306"/>
                      <a:pt x="4800" y="2302"/>
                      <a:pt x="4800" y="2302"/>
                    </a:cubicBezTo>
                    <a:cubicBezTo>
                      <a:pt x="4800" y="2302"/>
                      <a:pt x="4819" y="2313"/>
                      <a:pt x="4824" y="2311"/>
                    </a:cubicBezTo>
                    <a:cubicBezTo>
                      <a:pt x="4829" y="2309"/>
                      <a:pt x="4831" y="2288"/>
                      <a:pt x="4831" y="2288"/>
                    </a:cubicBezTo>
                    <a:cubicBezTo>
                      <a:pt x="4846" y="2296"/>
                      <a:pt x="4846" y="2296"/>
                      <a:pt x="4846" y="2296"/>
                    </a:cubicBezTo>
                    <a:cubicBezTo>
                      <a:pt x="4846" y="2296"/>
                      <a:pt x="4880" y="2279"/>
                      <a:pt x="4885" y="2276"/>
                    </a:cubicBezTo>
                    <a:cubicBezTo>
                      <a:pt x="4890" y="2273"/>
                      <a:pt x="4903" y="2282"/>
                      <a:pt x="4911" y="2281"/>
                    </a:cubicBezTo>
                    <a:cubicBezTo>
                      <a:pt x="4919" y="2280"/>
                      <a:pt x="4904" y="2265"/>
                      <a:pt x="4921" y="2265"/>
                    </a:cubicBezTo>
                    <a:cubicBezTo>
                      <a:pt x="4938" y="2265"/>
                      <a:pt x="4942" y="2274"/>
                      <a:pt x="4942" y="2274"/>
                    </a:cubicBezTo>
                    <a:cubicBezTo>
                      <a:pt x="4942" y="2274"/>
                      <a:pt x="4962" y="2261"/>
                      <a:pt x="4966" y="2269"/>
                    </a:cubicBezTo>
                    <a:cubicBezTo>
                      <a:pt x="4970" y="2277"/>
                      <a:pt x="4957" y="2296"/>
                      <a:pt x="4957" y="2296"/>
                    </a:cubicBezTo>
                    <a:cubicBezTo>
                      <a:pt x="4957" y="2296"/>
                      <a:pt x="4977" y="2335"/>
                      <a:pt x="4997" y="2335"/>
                    </a:cubicBezTo>
                    <a:cubicBezTo>
                      <a:pt x="5017" y="2335"/>
                      <a:pt x="5015" y="2297"/>
                      <a:pt x="5015" y="2297"/>
                    </a:cubicBezTo>
                    <a:cubicBezTo>
                      <a:pt x="5037" y="2293"/>
                      <a:pt x="5037" y="2293"/>
                      <a:pt x="5037" y="2293"/>
                    </a:cubicBezTo>
                    <a:cubicBezTo>
                      <a:pt x="5037" y="2293"/>
                      <a:pt x="5020" y="2273"/>
                      <a:pt x="5017" y="2272"/>
                    </a:cubicBezTo>
                    <a:cubicBezTo>
                      <a:pt x="5014" y="2271"/>
                      <a:pt x="5005" y="2264"/>
                      <a:pt x="5005" y="2264"/>
                    </a:cubicBezTo>
                    <a:cubicBezTo>
                      <a:pt x="5016" y="2249"/>
                      <a:pt x="5016" y="2249"/>
                      <a:pt x="5016" y="2249"/>
                    </a:cubicBezTo>
                    <a:cubicBezTo>
                      <a:pt x="5025" y="2248"/>
                      <a:pt x="5019" y="2262"/>
                      <a:pt x="5029" y="2262"/>
                    </a:cubicBezTo>
                    <a:cubicBezTo>
                      <a:pt x="5039" y="2262"/>
                      <a:pt x="5042" y="2275"/>
                      <a:pt x="5042" y="2275"/>
                    </a:cubicBezTo>
                    <a:cubicBezTo>
                      <a:pt x="5054" y="2266"/>
                      <a:pt x="5054" y="2266"/>
                      <a:pt x="5054" y="2266"/>
                    </a:cubicBezTo>
                    <a:cubicBezTo>
                      <a:pt x="5054" y="2266"/>
                      <a:pt x="5069" y="2274"/>
                      <a:pt x="5084" y="2270"/>
                    </a:cubicBezTo>
                    <a:cubicBezTo>
                      <a:pt x="5099" y="2266"/>
                      <a:pt x="5081" y="2245"/>
                      <a:pt x="5098" y="2247"/>
                    </a:cubicBezTo>
                    <a:cubicBezTo>
                      <a:pt x="5115" y="2249"/>
                      <a:pt x="5106" y="2277"/>
                      <a:pt x="5117" y="2271"/>
                    </a:cubicBezTo>
                    <a:cubicBezTo>
                      <a:pt x="5128" y="2265"/>
                      <a:pt x="5110" y="2242"/>
                      <a:pt x="5118" y="2237"/>
                    </a:cubicBezTo>
                    <a:cubicBezTo>
                      <a:pt x="5126" y="2232"/>
                      <a:pt x="5131" y="2234"/>
                      <a:pt x="5131" y="2234"/>
                    </a:cubicBezTo>
                    <a:cubicBezTo>
                      <a:pt x="5131" y="2234"/>
                      <a:pt x="5133" y="2203"/>
                      <a:pt x="5145" y="2215"/>
                    </a:cubicBezTo>
                    <a:cubicBezTo>
                      <a:pt x="5157" y="2227"/>
                      <a:pt x="5138" y="2252"/>
                      <a:pt x="5158" y="2251"/>
                    </a:cubicBezTo>
                    <a:cubicBezTo>
                      <a:pt x="5178" y="2250"/>
                      <a:pt x="5168" y="2219"/>
                      <a:pt x="5168" y="2219"/>
                    </a:cubicBezTo>
                    <a:cubicBezTo>
                      <a:pt x="5181" y="2212"/>
                      <a:pt x="5181" y="2212"/>
                      <a:pt x="5181" y="2212"/>
                    </a:cubicBezTo>
                    <a:cubicBezTo>
                      <a:pt x="5181" y="2212"/>
                      <a:pt x="5149" y="2194"/>
                      <a:pt x="5150" y="2180"/>
                    </a:cubicBezTo>
                    <a:close/>
                    <a:moveTo>
                      <a:pt x="5125" y="1759"/>
                    </a:moveTo>
                    <a:cubicBezTo>
                      <a:pt x="5118" y="1753"/>
                      <a:pt x="5113" y="1777"/>
                      <a:pt x="5113" y="1777"/>
                    </a:cubicBezTo>
                    <a:cubicBezTo>
                      <a:pt x="5113" y="1777"/>
                      <a:pt x="5045" y="1761"/>
                      <a:pt x="5030" y="1750"/>
                    </a:cubicBezTo>
                    <a:cubicBezTo>
                      <a:pt x="5014" y="1739"/>
                      <a:pt x="4940" y="1681"/>
                      <a:pt x="4930" y="1692"/>
                    </a:cubicBezTo>
                    <a:cubicBezTo>
                      <a:pt x="4920" y="1703"/>
                      <a:pt x="4962" y="1738"/>
                      <a:pt x="4962" y="1738"/>
                    </a:cubicBezTo>
                    <a:cubicBezTo>
                      <a:pt x="4964" y="1753"/>
                      <a:pt x="4964" y="1753"/>
                      <a:pt x="4964" y="1753"/>
                    </a:cubicBezTo>
                    <a:cubicBezTo>
                      <a:pt x="4964" y="1753"/>
                      <a:pt x="4981" y="1764"/>
                      <a:pt x="4981" y="1771"/>
                    </a:cubicBezTo>
                    <a:cubicBezTo>
                      <a:pt x="4981" y="1778"/>
                      <a:pt x="4974" y="1791"/>
                      <a:pt x="4974" y="1791"/>
                    </a:cubicBezTo>
                    <a:cubicBezTo>
                      <a:pt x="4974" y="1791"/>
                      <a:pt x="4992" y="1813"/>
                      <a:pt x="4987" y="1814"/>
                    </a:cubicBezTo>
                    <a:cubicBezTo>
                      <a:pt x="4981" y="1815"/>
                      <a:pt x="4949" y="1806"/>
                      <a:pt x="4944" y="1804"/>
                    </a:cubicBezTo>
                    <a:cubicBezTo>
                      <a:pt x="4938" y="1803"/>
                      <a:pt x="4959" y="1824"/>
                      <a:pt x="4959" y="1824"/>
                    </a:cubicBezTo>
                    <a:cubicBezTo>
                      <a:pt x="4942" y="1842"/>
                      <a:pt x="4942" y="1842"/>
                      <a:pt x="4942" y="1842"/>
                    </a:cubicBezTo>
                    <a:cubicBezTo>
                      <a:pt x="4942" y="1842"/>
                      <a:pt x="4948" y="1854"/>
                      <a:pt x="4951" y="1860"/>
                    </a:cubicBezTo>
                    <a:cubicBezTo>
                      <a:pt x="4953" y="1865"/>
                      <a:pt x="4980" y="1879"/>
                      <a:pt x="4980" y="1879"/>
                    </a:cubicBezTo>
                    <a:cubicBezTo>
                      <a:pt x="4980" y="1879"/>
                      <a:pt x="4971" y="1912"/>
                      <a:pt x="4994" y="1911"/>
                    </a:cubicBezTo>
                    <a:cubicBezTo>
                      <a:pt x="5004" y="1910"/>
                      <a:pt x="4988" y="1892"/>
                      <a:pt x="5000" y="1892"/>
                    </a:cubicBezTo>
                    <a:cubicBezTo>
                      <a:pt x="5013" y="1892"/>
                      <a:pt x="5023" y="1892"/>
                      <a:pt x="5023" y="1892"/>
                    </a:cubicBezTo>
                    <a:cubicBezTo>
                      <a:pt x="5027" y="1886"/>
                      <a:pt x="5027" y="1886"/>
                      <a:pt x="5027" y="1886"/>
                    </a:cubicBezTo>
                    <a:cubicBezTo>
                      <a:pt x="5002" y="1870"/>
                      <a:pt x="5002" y="1870"/>
                      <a:pt x="5002" y="1870"/>
                    </a:cubicBezTo>
                    <a:cubicBezTo>
                      <a:pt x="4989" y="1870"/>
                      <a:pt x="4989" y="1870"/>
                      <a:pt x="4989" y="1870"/>
                    </a:cubicBezTo>
                    <a:cubicBezTo>
                      <a:pt x="4989" y="1870"/>
                      <a:pt x="4955" y="1857"/>
                      <a:pt x="4971" y="1850"/>
                    </a:cubicBezTo>
                    <a:cubicBezTo>
                      <a:pt x="4988" y="1843"/>
                      <a:pt x="4999" y="1860"/>
                      <a:pt x="4999" y="1860"/>
                    </a:cubicBezTo>
                    <a:cubicBezTo>
                      <a:pt x="4999" y="1860"/>
                      <a:pt x="5013" y="1849"/>
                      <a:pt x="5023" y="1847"/>
                    </a:cubicBezTo>
                    <a:cubicBezTo>
                      <a:pt x="5032" y="1846"/>
                      <a:pt x="5103" y="1883"/>
                      <a:pt x="5109" y="1879"/>
                    </a:cubicBezTo>
                    <a:cubicBezTo>
                      <a:pt x="5114" y="1875"/>
                      <a:pt x="5095" y="1836"/>
                      <a:pt x="5113" y="1829"/>
                    </a:cubicBezTo>
                    <a:cubicBezTo>
                      <a:pt x="5131" y="1822"/>
                      <a:pt x="5129" y="1838"/>
                      <a:pt x="5147" y="1828"/>
                    </a:cubicBezTo>
                    <a:cubicBezTo>
                      <a:pt x="5165" y="1818"/>
                      <a:pt x="5168" y="1811"/>
                      <a:pt x="5168" y="1811"/>
                    </a:cubicBezTo>
                    <a:cubicBezTo>
                      <a:pt x="5132" y="1788"/>
                      <a:pt x="5132" y="1788"/>
                      <a:pt x="5132" y="1788"/>
                    </a:cubicBezTo>
                    <a:cubicBezTo>
                      <a:pt x="5132" y="1788"/>
                      <a:pt x="5132" y="1764"/>
                      <a:pt x="5125" y="1759"/>
                    </a:cubicBezTo>
                    <a:close/>
                    <a:moveTo>
                      <a:pt x="4928" y="2299"/>
                    </a:moveTo>
                    <a:cubicBezTo>
                      <a:pt x="4928" y="2299"/>
                      <a:pt x="4911" y="2286"/>
                      <a:pt x="4902" y="2287"/>
                    </a:cubicBezTo>
                    <a:cubicBezTo>
                      <a:pt x="4882" y="2289"/>
                      <a:pt x="4889" y="2309"/>
                      <a:pt x="4889" y="2309"/>
                    </a:cubicBezTo>
                    <a:cubicBezTo>
                      <a:pt x="4889" y="2309"/>
                      <a:pt x="4872" y="2303"/>
                      <a:pt x="4862" y="2305"/>
                    </a:cubicBezTo>
                    <a:cubicBezTo>
                      <a:pt x="4852" y="2307"/>
                      <a:pt x="4859" y="2329"/>
                      <a:pt x="4859" y="2329"/>
                    </a:cubicBezTo>
                    <a:cubicBezTo>
                      <a:pt x="4847" y="2340"/>
                      <a:pt x="4847" y="2340"/>
                      <a:pt x="4847" y="2340"/>
                    </a:cubicBezTo>
                    <a:cubicBezTo>
                      <a:pt x="4847" y="2340"/>
                      <a:pt x="4860" y="2348"/>
                      <a:pt x="4866" y="2355"/>
                    </a:cubicBezTo>
                    <a:cubicBezTo>
                      <a:pt x="4872" y="2362"/>
                      <a:pt x="4895" y="2376"/>
                      <a:pt x="4895" y="2376"/>
                    </a:cubicBezTo>
                    <a:cubicBezTo>
                      <a:pt x="4895" y="2376"/>
                      <a:pt x="4889" y="2345"/>
                      <a:pt x="4904" y="2335"/>
                    </a:cubicBezTo>
                    <a:cubicBezTo>
                      <a:pt x="4919" y="2325"/>
                      <a:pt x="4941" y="2353"/>
                      <a:pt x="4941" y="2353"/>
                    </a:cubicBezTo>
                    <a:cubicBezTo>
                      <a:pt x="4941" y="2353"/>
                      <a:pt x="4946" y="2331"/>
                      <a:pt x="4948" y="2319"/>
                    </a:cubicBezTo>
                    <a:cubicBezTo>
                      <a:pt x="4950" y="2307"/>
                      <a:pt x="4941" y="2296"/>
                      <a:pt x="4941" y="2296"/>
                    </a:cubicBezTo>
                    <a:lnTo>
                      <a:pt x="4928" y="2299"/>
                    </a:lnTo>
                    <a:close/>
                    <a:moveTo>
                      <a:pt x="5221" y="1700"/>
                    </a:moveTo>
                    <a:cubicBezTo>
                      <a:pt x="5194" y="1696"/>
                      <a:pt x="5194" y="1696"/>
                      <a:pt x="5194" y="1696"/>
                    </a:cubicBezTo>
                    <a:cubicBezTo>
                      <a:pt x="5181" y="1743"/>
                      <a:pt x="5181" y="1743"/>
                      <a:pt x="5181" y="1743"/>
                    </a:cubicBezTo>
                    <a:cubicBezTo>
                      <a:pt x="5188" y="1745"/>
                      <a:pt x="5188" y="1745"/>
                      <a:pt x="5188" y="1745"/>
                    </a:cubicBezTo>
                    <a:cubicBezTo>
                      <a:pt x="5200" y="1721"/>
                      <a:pt x="5200" y="1721"/>
                      <a:pt x="5200" y="1721"/>
                    </a:cubicBezTo>
                    <a:cubicBezTo>
                      <a:pt x="5233" y="1703"/>
                      <a:pt x="5233" y="1703"/>
                      <a:pt x="5233" y="1703"/>
                    </a:cubicBezTo>
                    <a:cubicBezTo>
                      <a:pt x="5224" y="1687"/>
                      <a:pt x="5224" y="1687"/>
                      <a:pt x="5224" y="1687"/>
                    </a:cubicBezTo>
                    <a:lnTo>
                      <a:pt x="5221" y="1700"/>
                    </a:lnTo>
                    <a:close/>
                    <a:moveTo>
                      <a:pt x="5157" y="1743"/>
                    </a:moveTo>
                    <a:cubicBezTo>
                      <a:pt x="5145" y="1782"/>
                      <a:pt x="5145" y="1782"/>
                      <a:pt x="5145" y="1782"/>
                    </a:cubicBezTo>
                    <a:cubicBezTo>
                      <a:pt x="5154" y="1779"/>
                      <a:pt x="5154" y="1779"/>
                      <a:pt x="5154" y="1779"/>
                    </a:cubicBezTo>
                    <a:cubicBezTo>
                      <a:pt x="5170" y="1752"/>
                      <a:pt x="5170" y="1752"/>
                      <a:pt x="5170" y="1752"/>
                    </a:cubicBezTo>
                    <a:lnTo>
                      <a:pt x="5157" y="1743"/>
                    </a:lnTo>
                    <a:close/>
                    <a:moveTo>
                      <a:pt x="4842" y="2473"/>
                    </a:moveTo>
                    <a:cubicBezTo>
                      <a:pt x="4842" y="2477"/>
                      <a:pt x="4838" y="2486"/>
                      <a:pt x="4838" y="2486"/>
                    </a:cubicBezTo>
                    <a:cubicBezTo>
                      <a:pt x="4847" y="2506"/>
                      <a:pt x="4847" y="2506"/>
                      <a:pt x="4847" y="2506"/>
                    </a:cubicBezTo>
                    <a:cubicBezTo>
                      <a:pt x="4848" y="2495"/>
                      <a:pt x="4848" y="2495"/>
                      <a:pt x="4848" y="2495"/>
                    </a:cubicBezTo>
                    <a:cubicBezTo>
                      <a:pt x="4848" y="2495"/>
                      <a:pt x="4842" y="2469"/>
                      <a:pt x="4842" y="2473"/>
                    </a:cubicBezTo>
                    <a:close/>
                    <a:moveTo>
                      <a:pt x="5014" y="2105"/>
                    </a:moveTo>
                    <a:cubicBezTo>
                      <a:pt x="5022" y="2104"/>
                      <a:pt x="5022" y="2104"/>
                      <a:pt x="5022" y="2104"/>
                    </a:cubicBezTo>
                    <a:cubicBezTo>
                      <a:pt x="5021" y="2088"/>
                      <a:pt x="5021" y="2088"/>
                      <a:pt x="5021" y="2088"/>
                    </a:cubicBezTo>
                    <a:cubicBezTo>
                      <a:pt x="5015" y="2086"/>
                      <a:pt x="5015" y="2086"/>
                      <a:pt x="5015" y="2086"/>
                    </a:cubicBezTo>
                    <a:cubicBezTo>
                      <a:pt x="5005" y="2073"/>
                      <a:pt x="5005" y="2073"/>
                      <a:pt x="5005" y="2073"/>
                    </a:cubicBezTo>
                    <a:cubicBezTo>
                      <a:pt x="5001" y="2081"/>
                      <a:pt x="5001" y="2081"/>
                      <a:pt x="5001" y="2081"/>
                    </a:cubicBezTo>
                    <a:cubicBezTo>
                      <a:pt x="5009" y="2090"/>
                      <a:pt x="5009" y="2090"/>
                      <a:pt x="5009" y="2090"/>
                    </a:cubicBezTo>
                    <a:lnTo>
                      <a:pt x="5014" y="2105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9FA72C3-C926-EFDD-593E-C4D0F536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Company Overview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E9BD5C4E-8D69-0B6C-105F-E72AC46FC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067B9AA-E0E3-B8FA-8126-D21DFEB975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88D422C4-C40D-D3E2-9DC8-C13B20EC48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0597C5-29C5-988B-3B85-4F738989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8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.2 Mobile banking UI/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0B2D2B-F73B-BF70-0C73-7079C32F5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 b="14436"/>
          <a:stretch/>
        </p:blipFill>
        <p:spPr>
          <a:xfrm>
            <a:off x="0" y="0"/>
            <a:ext cx="12192000" cy="58054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CE322B-4CC1-DCE5-712F-BDAF4D376875}"/>
              </a:ext>
            </a:extLst>
          </p:cNvPr>
          <p:cNvSpPr/>
          <p:nvPr userDrawn="1"/>
        </p:nvSpPr>
        <p:spPr>
          <a:xfrm>
            <a:off x="0" y="-34913"/>
            <a:ext cx="12192002" cy="5840401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36000"/>
                  <a:lumMod val="0"/>
                </a:schemeClr>
              </a:gs>
              <a:gs pos="45000">
                <a:schemeClr val="accent1">
                  <a:alpha val="65000"/>
                  <a:lumMod val="24000"/>
                </a:schemeClr>
              </a:gs>
              <a:gs pos="97000">
                <a:schemeClr val="accent1">
                  <a:alpha val="50000"/>
                  <a:lumMod val="77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A95574D-0B18-2804-7FFD-A6CDD3F5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4320000"/>
            <a:ext cx="10939614" cy="701731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B4C247C-BEB9-35E3-3CED-CAA68DA361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6000" y="3744000"/>
            <a:ext cx="10939614" cy="646331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Ref number</a:t>
            </a:r>
          </a:p>
        </p:txBody>
      </p:sp>
      <p:pic>
        <p:nvPicPr>
          <p:cNvPr id="3" name="Pictur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A6857F-DB53-A06D-7AC7-850DC24669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2" name="Picture 1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20936BC0-D328-1036-6301-1CFD5AA47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1C7C5292-0DCF-D43C-9165-82288ECB31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sp>
        <p:nvSpPr>
          <p:cNvPr id="13" name="Freihandform 27">
            <a:extLst>
              <a:ext uri="{FF2B5EF4-FFF2-40B4-BE49-F238E27FC236}">
                <a16:creationId xmlns:a16="http://schemas.microsoft.com/office/drawing/2014/main" id="{30234B92-CDF8-5C6C-786E-5597BCC1DA4B}"/>
              </a:ext>
            </a:extLst>
          </p:cNvPr>
          <p:cNvSpPr/>
          <p:nvPr userDrawn="1"/>
        </p:nvSpPr>
        <p:spPr>
          <a:xfrm flipV="1">
            <a:off x="328900" y="6535935"/>
            <a:ext cx="2412000" cy="108000"/>
          </a:xfrm>
          <a:custGeom>
            <a:avLst/>
            <a:gdLst>
              <a:gd name="connsiteX0" fmla="*/ 0 w 5286375"/>
              <a:gd name="connsiteY0" fmla="*/ 0 h 952500"/>
              <a:gd name="connsiteX1" fmla="*/ 1323975 w 5286375"/>
              <a:gd name="connsiteY1" fmla="*/ 400050 h 952500"/>
              <a:gd name="connsiteX2" fmla="*/ 2876550 w 5286375"/>
              <a:gd name="connsiteY2" fmla="*/ 504825 h 952500"/>
              <a:gd name="connsiteX3" fmla="*/ 4029075 w 5286375"/>
              <a:gd name="connsiteY3" fmla="*/ 504825 h 952500"/>
              <a:gd name="connsiteX4" fmla="*/ 4857750 w 5286375"/>
              <a:gd name="connsiteY4" fmla="*/ 695325 h 952500"/>
              <a:gd name="connsiteX5" fmla="*/ 5286375 w 52863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6375" h="952500">
                <a:moveTo>
                  <a:pt x="0" y="0"/>
                </a:moveTo>
                <a:cubicBezTo>
                  <a:pt x="422275" y="157956"/>
                  <a:pt x="844550" y="315913"/>
                  <a:pt x="1323975" y="400050"/>
                </a:cubicBezTo>
                <a:cubicBezTo>
                  <a:pt x="1803400" y="484187"/>
                  <a:pt x="2425700" y="487363"/>
                  <a:pt x="2876550" y="504825"/>
                </a:cubicBezTo>
                <a:cubicBezTo>
                  <a:pt x="3327400" y="522287"/>
                  <a:pt x="3698875" y="473075"/>
                  <a:pt x="4029075" y="504825"/>
                </a:cubicBezTo>
                <a:cubicBezTo>
                  <a:pt x="4359275" y="536575"/>
                  <a:pt x="4648200" y="620712"/>
                  <a:pt x="4857750" y="695325"/>
                </a:cubicBezTo>
                <a:cubicBezTo>
                  <a:pt x="5067300" y="769938"/>
                  <a:pt x="5176837" y="861219"/>
                  <a:pt x="5286375" y="952500"/>
                </a:cubicBezTo>
              </a:path>
            </a:pathLst>
          </a:custGeom>
          <a:noFill/>
          <a:ln w="44450" cap="flat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AEEF"/>
                </a:gs>
                <a:gs pos="83000">
                  <a:srgbClr val="00AEEF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C9BD1-9E7E-ED5C-144B-A1116C78C36A}"/>
              </a:ext>
            </a:extLst>
          </p:cNvPr>
          <p:cNvSpPr txBox="1"/>
          <p:nvPr userDrawn="1"/>
        </p:nvSpPr>
        <p:spPr>
          <a:xfrm>
            <a:off x="400816" y="5940175"/>
            <a:ext cx="2592001" cy="65659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ts val="2200"/>
              </a:lnSpc>
            </a:pPr>
            <a:r>
              <a:rPr lang="el-GR" sz="2400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25</a:t>
            </a:r>
            <a:r>
              <a:rPr lang="el-GR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l-GR" sz="1600" i="1">
                <a:solidFill>
                  <a:srgbClr val="4472C4"/>
                </a:solidFill>
                <a:effectLst/>
                <a:latin typeface="Comic Sans MS" panose="030F0702030302020204" pitchFamily="66" charset="0"/>
              </a:rPr>
              <a:t>Χρόνια Ψηφιακής Τραπεζικής Καινοτομίας</a:t>
            </a:r>
            <a:endParaRPr lang="el-GR" i="1">
              <a:solidFill>
                <a:srgbClr val="4472C4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216000"/>
            <a:ext cx="9000000" cy="4320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8" y="1080000"/>
            <a:ext cx="11520000" cy="50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A321BE7E-3970-9C69-8FF9-896C7450CF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59784B-F02D-CB88-5A0A-AEA5505938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7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670" r:id="rId2"/>
    <p:sldLayoutId id="2147484010" r:id="rId3"/>
    <p:sldLayoutId id="2147484011" r:id="rId4"/>
    <p:sldLayoutId id="2147483989" r:id="rId5"/>
    <p:sldLayoutId id="2147484007" r:id="rId6"/>
    <p:sldLayoutId id="2147483976" r:id="rId7"/>
    <p:sldLayoutId id="2147483982" r:id="rId8"/>
    <p:sldLayoutId id="2147483671" r:id="rId9"/>
    <p:sldLayoutId id="214748397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67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96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microsoft.com/office/2007/relationships/hdphoto" Target="../media/hdphoto3.wdp"/><Relationship Id="rId17" Type="http://schemas.openxmlformats.org/officeDocument/2006/relationships/image" Target="../media/image32.jpeg"/><Relationship Id="rId2" Type="http://schemas.openxmlformats.org/officeDocument/2006/relationships/image" Target="../media/image18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0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3.pn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23" Type="http://schemas.openxmlformats.org/officeDocument/2006/relationships/image" Target="../media/image80.jpeg"/><Relationship Id="rId10" Type="http://schemas.openxmlformats.org/officeDocument/2006/relationships/image" Target="../media/image67.png"/><Relationship Id="rId19" Type="http://schemas.openxmlformats.org/officeDocument/2006/relationships/image" Target="../media/image76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17" Type="http://schemas.openxmlformats.org/officeDocument/2006/relationships/image" Target="../media/image93.jpeg"/><Relationship Id="rId2" Type="http://schemas.openxmlformats.org/officeDocument/2006/relationships/image" Target="../media/image84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11" Type="http://schemas.openxmlformats.org/officeDocument/2006/relationships/image" Target="../media/image89.png"/><Relationship Id="rId5" Type="http://schemas.openxmlformats.org/officeDocument/2006/relationships/image" Target="../media/image87.png"/><Relationship Id="rId1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86.png"/><Relationship Id="rId9" Type="http://schemas.openxmlformats.org/officeDocument/2006/relationships/image" Target="../media/image26.jpeg"/><Relationship Id="rId1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5017E-A9F3-9F39-C19D-0312D494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7133675-585F-BFD3-2349-6A0BE16BA4DC}"/>
              </a:ext>
            </a:extLst>
          </p:cNvPr>
          <p:cNvSpPr txBox="1"/>
          <p:nvPr/>
        </p:nvSpPr>
        <p:spPr>
          <a:xfrm>
            <a:off x="2463337" y="1488539"/>
            <a:ext cx="7265327" cy="1938992"/>
          </a:xfrm>
          <a:prstGeom prst="rect">
            <a:avLst/>
          </a:prstGeom>
          <a:noFill/>
          <a:effectLst>
            <a:outerShdw blurRad="25400" dist="254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25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l-G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Χρόνια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l-G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Ψηφιακής</a:t>
            </a:r>
            <a:b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Τραπεζικής Καινοτομίας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GB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90DDB7-A02D-0844-E547-51123FD4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2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D70C2-943B-0C18-0773-0D987DC68A24}"/>
              </a:ext>
            </a:extLst>
          </p:cNvPr>
          <p:cNvGrpSpPr/>
          <p:nvPr/>
        </p:nvGrpSpPr>
        <p:grpSpPr>
          <a:xfrm>
            <a:off x="360000" y="1224000"/>
            <a:ext cx="11196000" cy="4572000"/>
            <a:chOff x="108000" y="936000"/>
            <a:chExt cx="11196000" cy="4572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A4B72F-F83D-4B53-5229-F03A2325F2DD}"/>
                </a:ext>
              </a:extLst>
            </p:cNvPr>
            <p:cNvGrpSpPr/>
            <p:nvPr/>
          </p:nvGrpSpPr>
          <p:grpSpPr>
            <a:xfrm>
              <a:off x="330374" y="972000"/>
              <a:ext cx="576000" cy="4536000"/>
              <a:chOff x="330374" y="972000"/>
              <a:chExt cx="576000" cy="453600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C8AA70-2C6D-E354-DCB6-701097290655}"/>
                  </a:ext>
                </a:extLst>
              </p:cNvPr>
              <p:cNvSpPr txBox="1"/>
              <p:nvPr/>
            </p:nvSpPr>
            <p:spPr>
              <a:xfrm>
                <a:off x="330374" y="972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8.000</a:t>
                </a:r>
                <a:endParaRPr lang="en-GB" sz="120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847CB1-B1EE-7D8B-AF17-51210ABA8958}"/>
                  </a:ext>
                </a:extLst>
              </p:cNvPr>
              <p:cNvSpPr txBox="1"/>
              <p:nvPr/>
            </p:nvSpPr>
            <p:spPr>
              <a:xfrm>
                <a:off x="330374" y="1512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7.000</a:t>
                </a:r>
                <a:endParaRPr lang="en-GB" sz="12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59498E-1CA2-7F73-F0CC-166ECC43270C}"/>
                  </a:ext>
                </a:extLst>
              </p:cNvPr>
              <p:cNvSpPr txBox="1"/>
              <p:nvPr/>
            </p:nvSpPr>
            <p:spPr>
              <a:xfrm>
                <a:off x="330374" y="2016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6.000</a:t>
                </a:r>
                <a:endParaRPr lang="en-GB" sz="120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C400D0-786C-DC7C-63E8-F74F28448CA9}"/>
                  </a:ext>
                </a:extLst>
              </p:cNvPr>
              <p:cNvSpPr txBox="1"/>
              <p:nvPr/>
            </p:nvSpPr>
            <p:spPr>
              <a:xfrm>
                <a:off x="330374" y="2556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5.000</a:t>
                </a:r>
                <a:endParaRPr lang="en-GB" sz="120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BD2A7D-ECF3-C001-8C8C-2BA797A8200B}"/>
                  </a:ext>
                </a:extLst>
              </p:cNvPr>
              <p:cNvSpPr txBox="1"/>
              <p:nvPr/>
            </p:nvSpPr>
            <p:spPr>
              <a:xfrm>
                <a:off x="330374" y="3096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4.000</a:t>
                </a:r>
                <a:endParaRPr lang="en-GB" sz="12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82E149-142C-E1B9-E04C-712BF4979D50}"/>
                  </a:ext>
                </a:extLst>
              </p:cNvPr>
              <p:cNvSpPr txBox="1"/>
              <p:nvPr/>
            </p:nvSpPr>
            <p:spPr>
              <a:xfrm>
                <a:off x="330374" y="3636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3.000</a:t>
                </a:r>
                <a:endParaRPr lang="en-GB" sz="12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A69BBA-E6B4-7E2B-8961-40BC59686908}"/>
                  </a:ext>
                </a:extLst>
              </p:cNvPr>
              <p:cNvSpPr txBox="1"/>
              <p:nvPr/>
            </p:nvSpPr>
            <p:spPr>
              <a:xfrm>
                <a:off x="330374" y="4176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2.000</a:t>
                </a:r>
                <a:endParaRPr lang="en-GB" sz="12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DE6689-8BBE-1B64-1162-D48D688C8884}"/>
                  </a:ext>
                </a:extLst>
              </p:cNvPr>
              <p:cNvSpPr txBox="1"/>
              <p:nvPr/>
            </p:nvSpPr>
            <p:spPr>
              <a:xfrm>
                <a:off x="330374" y="4716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1.000</a:t>
                </a:r>
                <a:endParaRPr lang="en-GB" sz="12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838C10-AE66-289D-6DD7-319CD92887AA}"/>
                  </a:ext>
                </a:extLst>
              </p:cNvPr>
              <p:cNvSpPr txBox="1"/>
              <p:nvPr/>
            </p:nvSpPr>
            <p:spPr>
              <a:xfrm>
                <a:off x="330374" y="5256000"/>
                <a:ext cx="576000" cy="25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l-GR" sz="1200"/>
                  <a:t>0</a:t>
                </a:r>
                <a:endParaRPr lang="en-GB" sz="1200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1DDC5F5-B0E4-0FDB-6B46-40ABACA9B6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000" y="1080000"/>
              <a:ext cx="0" cy="432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CE5CC1-7EF3-9070-D9FA-7166ACB6F6AD}"/>
                </a:ext>
              </a:extLst>
            </p:cNvPr>
            <p:cNvCxnSpPr>
              <a:cxnSpLocks/>
            </p:cNvCxnSpPr>
            <p:nvPr/>
          </p:nvCxnSpPr>
          <p:spPr>
            <a:xfrm>
              <a:off x="936000" y="5400634"/>
              <a:ext cx="1036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430E61-9525-B181-91CE-0347FF66D81F}"/>
                </a:ext>
              </a:extLst>
            </p:cNvPr>
            <p:cNvCxnSpPr>
              <a:cxnSpLocks/>
            </p:cNvCxnSpPr>
            <p:nvPr/>
          </p:nvCxnSpPr>
          <p:spPr>
            <a:xfrm>
              <a:off x="1088719" y="108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91F899-EE48-F1DC-8CFF-0DE077C3B82C}"/>
                </a:ext>
              </a:extLst>
            </p:cNvPr>
            <p:cNvCxnSpPr>
              <a:cxnSpLocks/>
            </p:cNvCxnSpPr>
            <p:nvPr/>
          </p:nvCxnSpPr>
          <p:spPr>
            <a:xfrm>
              <a:off x="1080000" y="432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1FC625-E74E-C410-9823-FEE2E6E2FADF}"/>
                </a:ext>
              </a:extLst>
            </p:cNvPr>
            <p:cNvCxnSpPr>
              <a:cxnSpLocks/>
            </p:cNvCxnSpPr>
            <p:nvPr/>
          </p:nvCxnSpPr>
          <p:spPr>
            <a:xfrm>
              <a:off x="1088719" y="324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377201D-40EA-CDEB-36C8-B65C6C16C0C1}"/>
                </a:ext>
              </a:extLst>
            </p:cNvPr>
            <p:cNvCxnSpPr>
              <a:cxnSpLocks/>
            </p:cNvCxnSpPr>
            <p:nvPr/>
          </p:nvCxnSpPr>
          <p:spPr>
            <a:xfrm>
              <a:off x="1080000" y="216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017726-00CA-9D55-D3C3-61D42ABA65B0}"/>
                </a:ext>
              </a:extLst>
            </p:cNvPr>
            <p:cNvCxnSpPr>
              <a:cxnSpLocks/>
            </p:cNvCxnSpPr>
            <p:nvPr/>
          </p:nvCxnSpPr>
          <p:spPr>
            <a:xfrm>
              <a:off x="1080000" y="162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C3D5086-A49A-B11F-A9CF-DBD5A5CF8BBF}"/>
                </a:ext>
              </a:extLst>
            </p:cNvPr>
            <p:cNvCxnSpPr>
              <a:cxnSpLocks/>
            </p:cNvCxnSpPr>
            <p:nvPr/>
          </p:nvCxnSpPr>
          <p:spPr>
            <a:xfrm>
              <a:off x="1080000" y="270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877E299-A7A6-BE02-14E8-5A3BE3BD5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80000" y="378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98B05DF-5299-F084-29EC-03596F8987A7}"/>
                </a:ext>
              </a:extLst>
            </p:cNvPr>
            <p:cNvCxnSpPr>
              <a:cxnSpLocks/>
            </p:cNvCxnSpPr>
            <p:nvPr/>
          </p:nvCxnSpPr>
          <p:spPr>
            <a:xfrm>
              <a:off x="1080000" y="4860000"/>
              <a:ext cx="1008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">
              <a:extLst>
                <a:ext uri="{FF2B5EF4-FFF2-40B4-BE49-F238E27FC236}">
                  <a16:creationId xmlns:a16="http://schemas.microsoft.com/office/drawing/2014/main" id="{DFA04B00-0CE7-E069-0B70-B5AF54586DC0}"/>
                </a:ext>
              </a:extLst>
            </p:cNvPr>
            <p:cNvSpPr txBox="1"/>
            <p:nvPr/>
          </p:nvSpPr>
          <p:spPr>
            <a:xfrm>
              <a:off x="108000" y="936000"/>
              <a:ext cx="348463" cy="648000"/>
            </a:xfrm>
            <a:prstGeom prst="rect">
              <a:avLst/>
            </a:prstGeom>
          </p:spPr>
          <p:txBody>
            <a:bodyPr vert="vert270" wrap="none" lIns="36000" tIns="36000" rIns="36000" bIns="36000" rtlCol="0" anchor="ctr" anchorCtr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200" kern="1200"/>
                <a:t>(‘000 €)</a:t>
              </a:r>
              <a:endParaRPr lang="en-GB" sz="1200" kern="1200">
                <a:latin typeface="Bebas Neue" panose="020B0606020202050201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B92E6D-91EF-671C-AAA9-DAF69FDD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Οικονομικά Αποτελέσματα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62BA2F-CC0A-78C7-F449-7B52A199D331}"/>
              </a:ext>
            </a:extLst>
          </p:cNvPr>
          <p:cNvSpPr txBox="1"/>
          <p:nvPr/>
        </p:nvSpPr>
        <p:spPr>
          <a:xfrm>
            <a:off x="360363" y="576000"/>
            <a:ext cx="863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>
                <a:solidFill>
                  <a:srgbClr val="0067A6"/>
                </a:solidFill>
              </a:rPr>
              <a:t>Εξέλιξη των δεικτών σε σχέση με το συνολικό αποτέλεσμα του προηγούμενου έτους</a:t>
            </a:r>
            <a:endParaRPr lang="en-US">
              <a:solidFill>
                <a:srgbClr val="0067A6"/>
              </a:solidFill>
            </a:endParaRPr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471488E7-62F2-A900-ACDF-52A8DF85DC0E}"/>
              </a:ext>
            </a:extLst>
          </p:cNvPr>
          <p:cNvSpPr/>
          <p:nvPr/>
        </p:nvSpPr>
        <p:spPr>
          <a:xfrm>
            <a:off x="2736000" y="1967300"/>
            <a:ext cx="360000" cy="3744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A3FFAA6C-B32C-F61D-9136-053771FFCDAD}"/>
              </a:ext>
            </a:extLst>
          </p:cNvPr>
          <p:cNvSpPr/>
          <p:nvPr/>
        </p:nvSpPr>
        <p:spPr>
          <a:xfrm>
            <a:off x="1909169" y="2543300"/>
            <a:ext cx="360000" cy="3168000"/>
          </a:xfrm>
          <a:prstGeom prst="can">
            <a:avLst/>
          </a:prstGeom>
          <a:solidFill>
            <a:srgbClr val="FF9900"/>
          </a:solidFill>
          <a:ln w="127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49DAC4-A818-A764-DDB7-2D4D7F2E1273}"/>
              </a:ext>
            </a:extLst>
          </p:cNvPr>
          <p:cNvGrpSpPr/>
          <p:nvPr/>
        </p:nvGrpSpPr>
        <p:grpSpPr>
          <a:xfrm>
            <a:off x="2082207" y="1377332"/>
            <a:ext cx="833793" cy="1218165"/>
            <a:chOff x="2082207" y="1377332"/>
            <a:chExt cx="833793" cy="1218165"/>
          </a:xfrm>
        </p:grpSpPr>
        <p:cxnSp>
          <p:nvCxnSpPr>
            <p:cNvPr id="40" name="Gerade Verbindung 17">
              <a:extLst>
                <a:ext uri="{FF2B5EF4-FFF2-40B4-BE49-F238E27FC236}">
                  <a16:creationId xmlns:a16="http://schemas.microsoft.com/office/drawing/2014/main" id="{637BB63E-483E-C641-6EF1-57D9C348E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169" y="1659496"/>
              <a:ext cx="0" cy="936001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1" name="Gerade Verbindung 18">
              <a:extLst>
                <a:ext uri="{FF2B5EF4-FFF2-40B4-BE49-F238E27FC236}">
                  <a16:creationId xmlns:a16="http://schemas.microsoft.com/office/drawing/2014/main" id="{F6384E25-3B29-204B-7849-86AD326EA9FD}"/>
                </a:ext>
              </a:extLst>
            </p:cNvPr>
            <p:cNvCxnSpPr>
              <a:cxnSpLocks/>
            </p:cNvCxnSpPr>
            <p:nvPr/>
          </p:nvCxnSpPr>
          <p:spPr>
            <a:xfrm>
              <a:off x="2082207" y="1659496"/>
              <a:ext cx="828000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2" name="Gerade Verbindung 19">
              <a:extLst>
                <a:ext uri="{FF2B5EF4-FFF2-40B4-BE49-F238E27FC236}">
                  <a16:creationId xmlns:a16="http://schemas.microsoft.com/office/drawing/2014/main" id="{2BACB7A4-0A6C-FB98-A2FB-46E9B4E1984A}"/>
                </a:ext>
              </a:extLst>
            </p:cNvPr>
            <p:cNvCxnSpPr/>
            <p:nvPr/>
          </p:nvCxnSpPr>
          <p:spPr>
            <a:xfrm>
              <a:off x="2916000" y="1656000"/>
              <a:ext cx="0" cy="360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 type="triangle"/>
            </a:ln>
          </p:spPr>
        </p:cxnSp>
        <p:sp>
          <p:nvSpPr>
            <p:cNvPr id="39" name="Ellipse 16">
              <a:extLst>
                <a:ext uri="{FF2B5EF4-FFF2-40B4-BE49-F238E27FC236}">
                  <a16:creationId xmlns:a16="http://schemas.microsoft.com/office/drawing/2014/main" id="{5D38D7D5-DE49-7581-7D77-D076508465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26207" y="1377332"/>
              <a:ext cx="540001" cy="540000"/>
            </a:xfrm>
            <a:prstGeom prst="ellipse">
              <a:avLst/>
            </a:prstGeom>
            <a:solidFill>
              <a:srgbClr val="0067A6"/>
            </a:solidFill>
            <a:ln w="19050">
              <a:solidFill>
                <a:srgbClr val="0067A6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>
              <a:noAutofit/>
            </a:bodyPr>
            <a:lstStyle/>
            <a:p>
              <a:pPr algn="ctr">
                <a:spcAft>
                  <a:spcPts val="400"/>
                </a:spcAft>
                <a:buClr>
                  <a:srgbClr val="808080"/>
                </a:buClr>
              </a:pPr>
              <a:r>
                <a:rPr lang="en-US" sz="1000" b="1">
                  <a:solidFill>
                    <a:schemeClr val="bg1"/>
                  </a:solidFill>
                  <a:cs typeface="Arial" charset="0"/>
                </a:rPr>
                <a:t>+</a:t>
              </a:r>
              <a:r>
                <a:rPr lang="en-US" sz="1400" b="1">
                  <a:solidFill>
                    <a:schemeClr val="bg1"/>
                  </a:solidFill>
                  <a:cs typeface="Arial" charset="0"/>
                </a:rPr>
                <a:t>1</a:t>
              </a:r>
              <a:r>
                <a:rPr lang="el-GR" sz="1400" b="1">
                  <a:solidFill>
                    <a:schemeClr val="bg1"/>
                  </a:solidFill>
                  <a:cs typeface="Arial" charset="0"/>
                </a:rPr>
                <a:t>8</a:t>
              </a:r>
              <a:r>
                <a:rPr lang="en-US" sz="900" b="1">
                  <a:solidFill>
                    <a:schemeClr val="bg1"/>
                  </a:solidFill>
                  <a:cs typeface="Arial" charset="0"/>
                </a:rPr>
                <a:t>%</a:t>
              </a:r>
              <a:endParaRPr lang="en-US" sz="12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3FFCF3C-8522-E980-E563-658CE1E969D4}"/>
              </a:ext>
            </a:extLst>
          </p:cNvPr>
          <p:cNvSpPr txBox="1"/>
          <p:nvPr/>
        </p:nvSpPr>
        <p:spPr>
          <a:xfrm>
            <a:off x="1828183" y="5936436"/>
            <a:ext cx="136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/>
              <a:t>ΕΙΣΟΔΗΜΑΤΑ</a:t>
            </a:r>
            <a:endParaRPr lang="en-GB" sz="1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14A356-C298-F5A0-227B-2A142F5620AB}"/>
              </a:ext>
            </a:extLst>
          </p:cNvPr>
          <p:cNvSpPr txBox="1"/>
          <p:nvPr/>
        </p:nvSpPr>
        <p:spPr>
          <a:xfrm>
            <a:off x="3872314" y="5936436"/>
            <a:ext cx="136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EBIT</a:t>
            </a:r>
            <a:endParaRPr lang="en-GB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11D3A7-CB42-E701-ACC7-71F033B51562}"/>
              </a:ext>
            </a:extLst>
          </p:cNvPr>
          <p:cNvSpPr txBox="1"/>
          <p:nvPr/>
        </p:nvSpPr>
        <p:spPr>
          <a:xfrm>
            <a:off x="5885776" y="5936436"/>
            <a:ext cx="136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EBITDA</a:t>
            </a:r>
            <a:endParaRPr lang="en-GB" sz="12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673829-F9BF-97F6-A861-A78041A9B3D8}"/>
              </a:ext>
            </a:extLst>
          </p:cNvPr>
          <p:cNvSpPr txBox="1"/>
          <p:nvPr/>
        </p:nvSpPr>
        <p:spPr>
          <a:xfrm>
            <a:off x="7898667" y="5936436"/>
            <a:ext cx="136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/>
              <a:t>ΚΕΡΔΟΣ ΕΤΟΥΣ</a:t>
            </a:r>
            <a:endParaRPr lang="en-GB" sz="12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8AE072-A185-0ECC-17A9-1B78B47826ED}"/>
              </a:ext>
            </a:extLst>
          </p:cNvPr>
          <p:cNvSpPr txBox="1"/>
          <p:nvPr/>
        </p:nvSpPr>
        <p:spPr>
          <a:xfrm>
            <a:off x="1801169" y="5740044"/>
            <a:ext cx="5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2023</a:t>
            </a:r>
            <a:endParaRPr lang="en-GB" sz="1200" b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2D4456-9587-6CE2-99D8-3FCB20A85C88}"/>
              </a:ext>
            </a:extLst>
          </p:cNvPr>
          <p:cNvSpPr txBox="1"/>
          <p:nvPr/>
        </p:nvSpPr>
        <p:spPr>
          <a:xfrm>
            <a:off x="2647561" y="5740044"/>
            <a:ext cx="542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2024</a:t>
            </a:r>
            <a:endParaRPr lang="en-GB" sz="1200" b="1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F54283-1461-D2E8-2433-587C40BB2733}"/>
              </a:ext>
            </a:extLst>
          </p:cNvPr>
          <p:cNvSpPr txBox="1"/>
          <p:nvPr/>
        </p:nvSpPr>
        <p:spPr>
          <a:xfrm>
            <a:off x="3832495" y="5740044"/>
            <a:ext cx="5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2023</a:t>
            </a:r>
            <a:endParaRPr lang="en-GB" sz="1200" b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9C9DB4-2492-53E9-505B-205007A6CBFE}"/>
              </a:ext>
            </a:extLst>
          </p:cNvPr>
          <p:cNvSpPr txBox="1"/>
          <p:nvPr/>
        </p:nvSpPr>
        <p:spPr>
          <a:xfrm>
            <a:off x="4666695" y="5740044"/>
            <a:ext cx="542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2024</a:t>
            </a:r>
            <a:endParaRPr lang="en-GB" sz="1200" b="1"/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8B4A676B-9C62-342C-A3C8-C69AFF921206}"/>
              </a:ext>
            </a:extLst>
          </p:cNvPr>
          <p:cNvSpPr/>
          <p:nvPr/>
        </p:nvSpPr>
        <p:spPr>
          <a:xfrm>
            <a:off x="4752000" y="5135300"/>
            <a:ext cx="360000" cy="576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A25EF18C-82E2-E252-2DC7-A115B5F33DFC}"/>
              </a:ext>
            </a:extLst>
          </p:cNvPr>
          <p:cNvSpPr/>
          <p:nvPr/>
        </p:nvSpPr>
        <p:spPr>
          <a:xfrm>
            <a:off x="3924000" y="5351300"/>
            <a:ext cx="360000" cy="360000"/>
          </a:xfrm>
          <a:prstGeom prst="can">
            <a:avLst/>
          </a:prstGeom>
          <a:solidFill>
            <a:srgbClr val="FF9900"/>
          </a:solidFill>
          <a:ln w="127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268AADF3-9134-6F29-B7D4-CFD788FD8520}"/>
              </a:ext>
            </a:extLst>
          </p:cNvPr>
          <p:cNvSpPr/>
          <p:nvPr/>
        </p:nvSpPr>
        <p:spPr>
          <a:xfrm>
            <a:off x="6768000" y="4739300"/>
            <a:ext cx="360000" cy="972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54" name="Cylinder 53">
            <a:extLst>
              <a:ext uri="{FF2B5EF4-FFF2-40B4-BE49-F238E27FC236}">
                <a16:creationId xmlns:a16="http://schemas.microsoft.com/office/drawing/2014/main" id="{1562F033-B5C2-0644-35A9-57F6ACB70E5C}"/>
              </a:ext>
            </a:extLst>
          </p:cNvPr>
          <p:cNvSpPr/>
          <p:nvPr/>
        </p:nvSpPr>
        <p:spPr>
          <a:xfrm>
            <a:off x="5940000" y="4919300"/>
            <a:ext cx="360000" cy="792000"/>
          </a:xfrm>
          <a:prstGeom prst="can">
            <a:avLst/>
          </a:prstGeom>
          <a:solidFill>
            <a:srgbClr val="FF9900"/>
          </a:solidFill>
          <a:ln w="127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55" name="Cylinder 54">
            <a:extLst>
              <a:ext uri="{FF2B5EF4-FFF2-40B4-BE49-F238E27FC236}">
                <a16:creationId xmlns:a16="http://schemas.microsoft.com/office/drawing/2014/main" id="{A8110C3D-128E-AF1D-08BD-0D247E302FC2}"/>
              </a:ext>
            </a:extLst>
          </p:cNvPr>
          <p:cNvSpPr/>
          <p:nvPr/>
        </p:nvSpPr>
        <p:spPr>
          <a:xfrm>
            <a:off x="8784000" y="5243300"/>
            <a:ext cx="360000" cy="468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56" name="Cylinder 55">
            <a:extLst>
              <a:ext uri="{FF2B5EF4-FFF2-40B4-BE49-F238E27FC236}">
                <a16:creationId xmlns:a16="http://schemas.microsoft.com/office/drawing/2014/main" id="{E1D6DFC4-9B8F-0DBB-8115-F7DE8263BE8C}"/>
              </a:ext>
            </a:extLst>
          </p:cNvPr>
          <p:cNvSpPr/>
          <p:nvPr/>
        </p:nvSpPr>
        <p:spPr>
          <a:xfrm>
            <a:off x="7956000" y="5423300"/>
            <a:ext cx="360000" cy="288000"/>
          </a:xfrm>
          <a:prstGeom prst="can">
            <a:avLst/>
          </a:prstGeom>
          <a:solidFill>
            <a:srgbClr val="FF9900"/>
          </a:solidFill>
          <a:ln w="127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979CBC-0AA3-4F7B-4215-62A0F15AAF7A}"/>
              </a:ext>
            </a:extLst>
          </p:cNvPr>
          <p:cNvGrpSpPr/>
          <p:nvPr/>
        </p:nvGrpSpPr>
        <p:grpSpPr>
          <a:xfrm>
            <a:off x="4101104" y="4527924"/>
            <a:ext cx="833793" cy="858164"/>
            <a:chOff x="2082207" y="1377332"/>
            <a:chExt cx="833793" cy="858164"/>
          </a:xfrm>
        </p:grpSpPr>
        <p:cxnSp>
          <p:nvCxnSpPr>
            <p:cNvPr id="59" name="Gerade Verbindung 17">
              <a:extLst>
                <a:ext uri="{FF2B5EF4-FFF2-40B4-BE49-F238E27FC236}">
                  <a16:creationId xmlns:a16="http://schemas.microsoft.com/office/drawing/2014/main" id="{97B24143-7830-3225-97F6-6EA1418BF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169" y="1659496"/>
              <a:ext cx="0" cy="576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60" name="Gerade Verbindung 18">
              <a:extLst>
                <a:ext uri="{FF2B5EF4-FFF2-40B4-BE49-F238E27FC236}">
                  <a16:creationId xmlns:a16="http://schemas.microsoft.com/office/drawing/2014/main" id="{B772F2EC-3494-9698-14CF-D0374C719C36}"/>
                </a:ext>
              </a:extLst>
            </p:cNvPr>
            <p:cNvCxnSpPr>
              <a:cxnSpLocks/>
            </p:cNvCxnSpPr>
            <p:nvPr/>
          </p:nvCxnSpPr>
          <p:spPr>
            <a:xfrm>
              <a:off x="2082207" y="1659496"/>
              <a:ext cx="828000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61" name="Gerade Verbindung 19">
              <a:extLst>
                <a:ext uri="{FF2B5EF4-FFF2-40B4-BE49-F238E27FC236}">
                  <a16:creationId xmlns:a16="http://schemas.microsoft.com/office/drawing/2014/main" id="{C33E58B6-2B6C-285B-F758-087B1719A81F}"/>
                </a:ext>
              </a:extLst>
            </p:cNvPr>
            <p:cNvCxnSpPr/>
            <p:nvPr/>
          </p:nvCxnSpPr>
          <p:spPr>
            <a:xfrm>
              <a:off x="2916000" y="1656000"/>
              <a:ext cx="0" cy="360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 type="triangle"/>
            </a:ln>
          </p:spPr>
        </p:cxnSp>
        <p:sp>
          <p:nvSpPr>
            <p:cNvPr id="62" name="Ellipse 16">
              <a:extLst>
                <a:ext uri="{FF2B5EF4-FFF2-40B4-BE49-F238E27FC236}">
                  <a16:creationId xmlns:a16="http://schemas.microsoft.com/office/drawing/2014/main" id="{AC240386-5901-C180-832D-78850489A61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26207" y="1377332"/>
              <a:ext cx="540001" cy="540000"/>
            </a:xfrm>
            <a:prstGeom prst="ellipse">
              <a:avLst/>
            </a:prstGeom>
            <a:solidFill>
              <a:srgbClr val="0067A6"/>
            </a:solidFill>
            <a:ln w="19050">
              <a:solidFill>
                <a:srgbClr val="0067A6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>
              <a:noAutofit/>
            </a:bodyPr>
            <a:lstStyle/>
            <a:p>
              <a:pPr algn="ctr">
                <a:spcAft>
                  <a:spcPts val="400"/>
                </a:spcAft>
                <a:buClr>
                  <a:srgbClr val="808080"/>
                </a:buClr>
              </a:pPr>
              <a:r>
                <a:rPr lang="en-US" sz="1000" b="1">
                  <a:solidFill>
                    <a:schemeClr val="bg1"/>
                  </a:solidFill>
                  <a:cs typeface="Arial" charset="0"/>
                </a:rPr>
                <a:t>+</a:t>
              </a:r>
              <a:r>
                <a:rPr lang="el-GR" sz="1400" b="1">
                  <a:solidFill>
                    <a:schemeClr val="bg1"/>
                  </a:solidFill>
                  <a:cs typeface="Arial" charset="0"/>
                </a:rPr>
                <a:t>52</a:t>
              </a:r>
              <a:r>
                <a:rPr lang="en-US" sz="900" b="1">
                  <a:solidFill>
                    <a:schemeClr val="bg1"/>
                  </a:solidFill>
                  <a:cs typeface="Arial" charset="0"/>
                </a:rPr>
                <a:t>%</a:t>
              </a:r>
              <a:endParaRPr lang="en-US" sz="12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0F21187-A1DE-8DC7-DBE7-E14B0220E109}"/>
              </a:ext>
            </a:extLst>
          </p:cNvPr>
          <p:cNvSpPr txBox="1"/>
          <p:nvPr/>
        </p:nvSpPr>
        <p:spPr>
          <a:xfrm>
            <a:off x="1536348" y="2308867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5.855</a:t>
            </a:r>
            <a:endParaRPr lang="en-GB" sz="12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9740CC-A57E-EBFE-35CE-6DBA76B020E3}"/>
              </a:ext>
            </a:extLst>
          </p:cNvPr>
          <p:cNvSpPr txBox="1"/>
          <p:nvPr/>
        </p:nvSpPr>
        <p:spPr>
          <a:xfrm>
            <a:off x="2937425" y="1730630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6.903</a:t>
            </a:r>
            <a:endParaRPr lang="en-GB" sz="12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2F336B4-C333-F569-CB75-ED0C88CDCCC3}"/>
              </a:ext>
            </a:extLst>
          </p:cNvPr>
          <p:cNvSpPr txBox="1"/>
          <p:nvPr/>
        </p:nvSpPr>
        <p:spPr>
          <a:xfrm>
            <a:off x="3665867" y="5148240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687</a:t>
            </a:r>
            <a:endParaRPr lang="en-GB" sz="12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3BF5E9B-5F09-5B07-849B-854C47957D8B}"/>
              </a:ext>
            </a:extLst>
          </p:cNvPr>
          <p:cNvSpPr txBox="1"/>
          <p:nvPr/>
        </p:nvSpPr>
        <p:spPr>
          <a:xfrm>
            <a:off x="4884497" y="4918915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1.042</a:t>
            </a:r>
            <a:endParaRPr lang="en-GB" sz="12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C04A2F-EAD2-6C26-5C5B-20DCC3688151}"/>
              </a:ext>
            </a:extLst>
          </p:cNvPr>
          <p:cNvSpPr txBox="1"/>
          <p:nvPr/>
        </p:nvSpPr>
        <p:spPr>
          <a:xfrm>
            <a:off x="5549066" y="4685783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1.451</a:t>
            </a:r>
            <a:endParaRPr lang="en-GB" sz="12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946B583-03B0-44D5-03C1-525AD4E0AEBE}"/>
              </a:ext>
            </a:extLst>
          </p:cNvPr>
          <p:cNvSpPr txBox="1"/>
          <p:nvPr/>
        </p:nvSpPr>
        <p:spPr>
          <a:xfrm>
            <a:off x="6926980" y="4497167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1.766</a:t>
            </a:r>
            <a:endParaRPr lang="en-GB" sz="12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DA6967-CF0D-EDA5-ABF7-30029CE2F8CF}"/>
              </a:ext>
            </a:extLst>
          </p:cNvPr>
          <p:cNvSpPr txBox="1"/>
          <p:nvPr/>
        </p:nvSpPr>
        <p:spPr>
          <a:xfrm>
            <a:off x="5835332" y="5733847"/>
            <a:ext cx="5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2023</a:t>
            </a:r>
            <a:endParaRPr lang="en-GB" sz="1200" b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BAF69C8-139A-A76A-DBAF-8514E9A044B9}"/>
              </a:ext>
            </a:extLst>
          </p:cNvPr>
          <p:cNvSpPr txBox="1"/>
          <p:nvPr/>
        </p:nvSpPr>
        <p:spPr>
          <a:xfrm>
            <a:off x="6669532" y="5733847"/>
            <a:ext cx="542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2024</a:t>
            </a:r>
            <a:endParaRPr lang="en-GB" sz="1200" b="1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8AEDEE-73C8-2BA1-0EA1-9746269182CF}"/>
              </a:ext>
            </a:extLst>
          </p:cNvPr>
          <p:cNvSpPr txBox="1"/>
          <p:nvPr/>
        </p:nvSpPr>
        <p:spPr>
          <a:xfrm>
            <a:off x="7861288" y="5740044"/>
            <a:ext cx="5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2023</a:t>
            </a:r>
            <a:endParaRPr lang="en-GB" sz="1200" b="1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083FD0-3A76-E49F-955B-E2F3A28142B9}"/>
              </a:ext>
            </a:extLst>
          </p:cNvPr>
          <p:cNvSpPr txBox="1"/>
          <p:nvPr/>
        </p:nvSpPr>
        <p:spPr>
          <a:xfrm>
            <a:off x="8695488" y="5740044"/>
            <a:ext cx="542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2024</a:t>
            </a:r>
            <a:endParaRPr lang="en-GB" sz="1200" b="1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78AE88-FE77-31C4-ACF8-3B09DAC05653}"/>
              </a:ext>
            </a:extLst>
          </p:cNvPr>
          <p:cNvSpPr txBox="1"/>
          <p:nvPr/>
        </p:nvSpPr>
        <p:spPr>
          <a:xfrm>
            <a:off x="7694265" y="5198274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561</a:t>
            </a:r>
            <a:endParaRPr lang="en-GB" sz="12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B16F6E-F0D2-CDF1-28A5-17CD6B7C835E}"/>
              </a:ext>
            </a:extLst>
          </p:cNvPr>
          <p:cNvSpPr txBox="1"/>
          <p:nvPr/>
        </p:nvSpPr>
        <p:spPr>
          <a:xfrm>
            <a:off x="8989506" y="5016335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837</a:t>
            </a:r>
            <a:endParaRPr lang="en-GB" sz="1200" b="1" dirty="0"/>
          </a:p>
        </p:txBody>
      </p:sp>
      <p:sp>
        <p:nvSpPr>
          <p:cNvPr id="80" name="Cylinder 79">
            <a:extLst>
              <a:ext uri="{FF2B5EF4-FFF2-40B4-BE49-F238E27FC236}">
                <a16:creationId xmlns:a16="http://schemas.microsoft.com/office/drawing/2014/main" id="{3A9DCF92-D9E6-3715-2BC8-DE06F8BD47F2}"/>
              </a:ext>
            </a:extLst>
          </p:cNvPr>
          <p:cNvSpPr/>
          <p:nvPr/>
        </p:nvSpPr>
        <p:spPr>
          <a:xfrm>
            <a:off x="10795680" y="5495300"/>
            <a:ext cx="360000" cy="216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1" name="Cylinder 80">
            <a:extLst>
              <a:ext uri="{FF2B5EF4-FFF2-40B4-BE49-F238E27FC236}">
                <a16:creationId xmlns:a16="http://schemas.microsoft.com/office/drawing/2014/main" id="{38C89401-D459-5856-C86D-4D53411CB7DF}"/>
              </a:ext>
            </a:extLst>
          </p:cNvPr>
          <p:cNvSpPr/>
          <p:nvPr/>
        </p:nvSpPr>
        <p:spPr>
          <a:xfrm>
            <a:off x="9967680" y="5387300"/>
            <a:ext cx="360000" cy="324000"/>
          </a:xfrm>
          <a:prstGeom prst="can">
            <a:avLst/>
          </a:prstGeom>
          <a:solidFill>
            <a:srgbClr val="FF9900"/>
          </a:solidFill>
          <a:ln w="127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C44B27-B8C5-DA4D-6DE6-511BF02DC91E}"/>
              </a:ext>
            </a:extLst>
          </p:cNvPr>
          <p:cNvSpPr txBox="1"/>
          <p:nvPr/>
        </p:nvSpPr>
        <p:spPr>
          <a:xfrm>
            <a:off x="9719385" y="5147905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571</a:t>
            </a:r>
            <a:endParaRPr lang="en-GB" sz="1200" b="1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DEC32A3-CF9E-0FE8-38FB-CE6335860598}"/>
              </a:ext>
            </a:extLst>
          </p:cNvPr>
          <p:cNvSpPr txBox="1"/>
          <p:nvPr/>
        </p:nvSpPr>
        <p:spPr>
          <a:xfrm>
            <a:off x="10962838" y="5254919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1" dirty="0"/>
              <a:t>388</a:t>
            </a:r>
            <a:endParaRPr lang="en-GB" sz="1200" b="1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2BFF2BF-070F-8FCD-DF03-E3A05F349203}"/>
              </a:ext>
            </a:extLst>
          </p:cNvPr>
          <p:cNvGrpSpPr/>
          <p:nvPr/>
        </p:nvGrpSpPr>
        <p:grpSpPr>
          <a:xfrm>
            <a:off x="6101672" y="4095667"/>
            <a:ext cx="833793" cy="858164"/>
            <a:chOff x="2082207" y="1377332"/>
            <a:chExt cx="833793" cy="858164"/>
          </a:xfrm>
        </p:grpSpPr>
        <p:cxnSp>
          <p:nvCxnSpPr>
            <p:cNvPr id="124" name="Gerade Verbindung 17">
              <a:extLst>
                <a:ext uri="{FF2B5EF4-FFF2-40B4-BE49-F238E27FC236}">
                  <a16:creationId xmlns:a16="http://schemas.microsoft.com/office/drawing/2014/main" id="{3DDDA8B5-AFFF-F92B-3282-AF89E1EF9E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169" y="1659496"/>
              <a:ext cx="0" cy="576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25" name="Gerade Verbindung 18">
              <a:extLst>
                <a:ext uri="{FF2B5EF4-FFF2-40B4-BE49-F238E27FC236}">
                  <a16:creationId xmlns:a16="http://schemas.microsoft.com/office/drawing/2014/main" id="{A29F5FF0-26DD-759E-38C6-6D69CB454E0C}"/>
                </a:ext>
              </a:extLst>
            </p:cNvPr>
            <p:cNvCxnSpPr>
              <a:cxnSpLocks/>
            </p:cNvCxnSpPr>
            <p:nvPr/>
          </p:nvCxnSpPr>
          <p:spPr>
            <a:xfrm>
              <a:off x="2082207" y="1659496"/>
              <a:ext cx="828000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26" name="Gerade Verbindung 19">
              <a:extLst>
                <a:ext uri="{FF2B5EF4-FFF2-40B4-BE49-F238E27FC236}">
                  <a16:creationId xmlns:a16="http://schemas.microsoft.com/office/drawing/2014/main" id="{2789823B-F228-4A0D-F907-F5F187CEA3AE}"/>
                </a:ext>
              </a:extLst>
            </p:cNvPr>
            <p:cNvCxnSpPr/>
            <p:nvPr/>
          </p:nvCxnSpPr>
          <p:spPr>
            <a:xfrm>
              <a:off x="2916000" y="1656000"/>
              <a:ext cx="0" cy="396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 type="triangle"/>
            </a:ln>
          </p:spPr>
        </p:cxnSp>
        <p:sp>
          <p:nvSpPr>
            <p:cNvPr id="127" name="Ellipse 16">
              <a:extLst>
                <a:ext uri="{FF2B5EF4-FFF2-40B4-BE49-F238E27FC236}">
                  <a16:creationId xmlns:a16="http://schemas.microsoft.com/office/drawing/2014/main" id="{8A9884B7-D6B6-7BF5-96F4-6494188AB6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26207" y="1377332"/>
              <a:ext cx="540001" cy="540000"/>
            </a:xfrm>
            <a:prstGeom prst="ellipse">
              <a:avLst/>
            </a:prstGeom>
            <a:solidFill>
              <a:srgbClr val="0067A6"/>
            </a:solidFill>
            <a:ln w="19050">
              <a:solidFill>
                <a:srgbClr val="0067A6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>
              <a:noAutofit/>
            </a:bodyPr>
            <a:lstStyle/>
            <a:p>
              <a:pPr algn="ctr">
                <a:spcAft>
                  <a:spcPts val="400"/>
                </a:spcAft>
                <a:buClr>
                  <a:srgbClr val="808080"/>
                </a:buClr>
              </a:pPr>
              <a:r>
                <a:rPr lang="en-US" sz="1000" b="1">
                  <a:solidFill>
                    <a:schemeClr val="bg1"/>
                  </a:solidFill>
                  <a:cs typeface="Arial" charset="0"/>
                </a:rPr>
                <a:t>+</a:t>
              </a:r>
              <a:r>
                <a:rPr lang="el-GR" sz="1400" b="1">
                  <a:solidFill>
                    <a:schemeClr val="bg1"/>
                  </a:solidFill>
                  <a:cs typeface="Arial" charset="0"/>
                </a:rPr>
                <a:t>22</a:t>
              </a:r>
              <a:r>
                <a:rPr lang="en-US" sz="900" b="1">
                  <a:solidFill>
                    <a:schemeClr val="bg1"/>
                  </a:solidFill>
                  <a:cs typeface="Arial" charset="0"/>
                </a:rPr>
                <a:t>%</a:t>
              </a:r>
              <a:endParaRPr lang="en-US" sz="12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3444123-8E6E-893B-602E-286B425E9D8C}"/>
              </a:ext>
            </a:extLst>
          </p:cNvPr>
          <p:cNvGrpSpPr/>
          <p:nvPr/>
        </p:nvGrpSpPr>
        <p:grpSpPr>
          <a:xfrm>
            <a:off x="8124387" y="4640938"/>
            <a:ext cx="833793" cy="858164"/>
            <a:chOff x="2082207" y="1377332"/>
            <a:chExt cx="833793" cy="858164"/>
          </a:xfrm>
        </p:grpSpPr>
        <p:cxnSp>
          <p:nvCxnSpPr>
            <p:cNvPr id="129" name="Gerade Verbindung 17">
              <a:extLst>
                <a:ext uri="{FF2B5EF4-FFF2-40B4-BE49-F238E27FC236}">
                  <a16:creationId xmlns:a16="http://schemas.microsoft.com/office/drawing/2014/main" id="{7E9E9526-BA13-440B-F140-729973777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169" y="1659496"/>
              <a:ext cx="0" cy="576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30" name="Gerade Verbindung 18">
              <a:extLst>
                <a:ext uri="{FF2B5EF4-FFF2-40B4-BE49-F238E27FC236}">
                  <a16:creationId xmlns:a16="http://schemas.microsoft.com/office/drawing/2014/main" id="{35BF66DE-CD3C-39DB-6C50-3BC84ED814AB}"/>
                </a:ext>
              </a:extLst>
            </p:cNvPr>
            <p:cNvCxnSpPr>
              <a:cxnSpLocks/>
            </p:cNvCxnSpPr>
            <p:nvPr/>
          </p:nvCxnSpPr>
          <p:spPr>
            <a:xfrm>
              <a:off x="2082207" y="1659496"/>
              <a:ext cx="828000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31" name="Gerade Verbindung 19">
              <a:extLst>
                <a:ext uri="{FF2B5EF4-FFF2-40B4-BE49-F238E27FC236}">
                  <a16:creationId xmlns:a16="http://schemas.microsoft.com/office/drawing/2014/main" id="{0366B3F5-F9B1-EBE8-D46B-28C582BC32B2}"/>
                </a:ext>
              </a:extLst>
            </p:cNvPr>
            <p:cNvCxnSpPr/>
            <p:nvPr/>
          </p:nvCxnSpPr>
          <p:spPr>
            <a:xfrm>
              <a:off x="2916000" y="1656000"/>
              <a:ext cx="0" cy="360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 type="triangle"/>
            </a:ln>
          </p:spPr>
        </p:cxnSp>
        <p:sp>
          <p:nvSpPr>
            <p:cNvPr id="132" name="Ellipse 16">
              <a:extLst>
                <a:ext uri="{FF2B5EF4-FFF2-40B4-BE49-F238E27FC236}">
                  <a16:creationId xmlns:a16="http://schemas.microsoft.com/office/drawing/2014/main" id="{3BB1B771-F8FF-0AC2-7DD7-90023B065C2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26207" y="1377332"/>
              <a:ext cx="540001" cy="540000"/>
            </a:xfrm>
            <a:prstGeom prst="ellipse">
              <a:avLst/>
            </a:prstGeom>
            <a:solidFill>
              <a:srgbClr val="0067A6"/>
            </a:solidFill>
            <a:ln w="19050">
              <a:solidFill>
                <a:srgbClr val="0067A6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>
              <a:noAutofit/>
            </a:bodyPr>
            <a:lstStyle/>
            <a:p>
              <a:pPr algn="ctr">
                <a:spcAft>
                  <a:spcPts val="400"/>
                </a:spcAft>
                <a:buClr>
                  <a:srgbClr val="808080"/>
                </a:buClr>
              </a:pPr>
              <a:r>
                <a:rPr lang="en-US" sz="1000" b="1">
                  <a:solidFill>
                    <a:schemeClr val="bg1"/>
                  </a:solidFill>
                  <a:cs typeface="Arial" charset="0"/>
                </a:rPr>
                <a:t>+</a:t>
              </a:r>
              <a:r>
                <a:rPr lang="el-GR" sz="1400" b="1">
                  <a:solidFill>
                    <a:schemeClr val="bg1"/>
                  </a:solidFill>
                  <a:cs typeface="Arial" charset="0"/>
                </a:rPr>
                <a:t>61</a:t>
              </a:r>
              <a:r>
                <a:rPr lang="en-US" sz="900" b="1">
                  <a:solidFill>
                    <a:schemeClr val="bg1"/>
                  </a:solidFill>
                  <a:cs typeface="Arial" charset="0"/>
                </a:rPr>
                <a:t>%</a:t>
              </a:r>
              <a:endParaRPr lang="en-US" sz="12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36216BB-1EBF-F8CB-522D-455468EBAF45}"/>
              </a:ext>
            </a:extLst>
          </p:cNvPr>
          <p:cNvGrpSpPr/>
          <p:nvPr/>
        </p:nvGrpSpPr>
        <p:grpSpPr>
          <a:xfrm>
            <a:off x="10134460" y="4746740"/>
            <a:ext cx="833793" cy="782668"/>
            <a:chOff x="2082207" y="1377332"/>
            <a:chExt cx="833793" cy="782668"/>
          </a:xfrm>
        </p:grpSpPr>
        <p:cxnSp>
          <p:nvCxnSpPr>
            <p:cNvPr id="134" name="Gerade Verbindung 17">
              <a:extLst>
                <a:ext uri="{FF2B5EF4-FFF2-40B4-BE49-F238E27FC236}">
                  <a16:creationId xmlns:a16="http://schemas.microsoft.com/office/drawing/2014/main" id="{7DB70455-703E-071B-DFD0-BC6C6B2AA0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169" y="1659496"/>
              <a:ext cx="0" cy="396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 type="triangle"/>
              <a:tailEnd type="none"/>
            </a:ln>
          </p:spPr>
        </p:cxnSp>
        <p:cxnSp>
          <p:nvCxnSpPr>
            <p:cNvPr id="135" name="Gerade Verbindung 18">
              <a:extLst>
                <a:ext uri="{FF2B5EF4-FFF2-40B4-BE49-F238E27FC236}">
                  <a16:creationId xmlns:a16="http://schemas.microsoft.com/office/drawing/2014/main" id="{A35D2F11-07BB-999A-D31F-4CD3125E05B2}"/>
                </a:ext>
              </a:extLst>
            </p:cNvPr>
            <p:cNvCxnSpPr>
              <a:cxnSpLocks/>
            </p:cNvCxnSpPr>
            <p:nvPr/>
          </p:nvCxnSpPr>
          <p:spPr>
            <a:xfrm>
              <a:off x="2082207" y="1659496"/>
              <a:ext cx="828000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36" name="Gerade Verbindung 19">
              <a:extLst>
                <a:ext uri="{FF2B5EF4-FFF2-40B4-BE49-F238E27FC236}">
                  <a16:creationId xmlns:a16="http://schemas.microsoft.com/office/drawing/2014/main" id="{423A40CD-476C-8B29-40F8-0D95724656D9}"/>
                </a:ext>
              </a:extLst>
            </p:cNvPr>
            <p:cNvCxnSpPr/>
            <p:nvPr/>
          </p:nvCxnSpPr>
          <p:spPr>
            <a:xfrm>
              <a:off x="2916000" y="1656000"/>
              <a:ext cx="0" cy="5040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 type="none"/>
            </a:ln>
          </p:spPr>
        </p:cxnSp>
        <p:sp>
          <p:nvSpPr>
            <p:cNvPr id="137" name="Ellipse 16">
              <a:extLst>
                <a:ext uri="{FF2B5EF4-FFF2-40B4-BE49-F238E27FC236}">
                  <a16:creationId xmlns:a16="http://schemas.microsoft.com/office/drawing/2014/main" id="{B28A5D1A-7404-FEFF-FC1F-01F64DAC90C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26207" y="1377332"/>
              <a:ext cx="540001" cy="540000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>
              <a:noAutofit/>
            </a:bodyPr>
            <a:lstStyle/>
            <a:p>
              <a:pPr algn="ctr">
                <a:spcAft>
                  <a:spcPts val="400"/>
                </a:spcAft>
                <a:buClr>
                  <a:srgbClr val="808080"/>
                </a:buClr>
              </a:pPr>
              <a:r>
                <a:rPr lang="el-GR" sz="1000" b="1">
                  <a:solidFill>
                    <a:schemeClr val="bg1"/>
                  </a:solidFill>
                  <a:cs typeface="Arial" charset="0"/>
                </a:rPr>
                <a:t>-</a:t>
              </a:r>
              <a:r>
                <a:rPr lang="el-GR" sz="1400" b="1">
                  <a:solidFill>
                    <a:schemeClr val="bg1"/>
                  </a:solidFill>
                  <a:cs typeface="Arial" charset="0"/>
                </a:rPr>
                <a:t>32</a:t>
              </a:r>
              <a:r>
                <a:rPr lang="en-US" sz="900" b="1">
                  <a:solidFill>
                    <a:schemeClr val="bg1"/>
                  </a:solidFill>
                  <a:cs typeface="Arial" charset="0"/>
                </a:rPr>
                <a:t>%</a:t>
              </a:r>
              <a:endParaRPr lang="en-US" sz="12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36D6BB-DF66-D190-E490-C452ED9A1962}"/>
              </a:ext>
            </a:extLst>
          </p:cNvPr>
          <p:cNvSpPr txBox="1"/>
          <p:nvPr/>
        </p:nvSpPr>
        <p:spPr>
          <a:xfrm>
            <a:off x="9656411" y="5930239"/>
            <a:ext cx="187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/>
              <a:t>ΕΡΕΥΝΑ &amp; ΑΝΑΠΤΥΞΗ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BAD60-AC99-FD6F-1CF1-D090734A3EF7}"/>
              </a:ext>
            </a:extLst>
          </p:cNvPr>
          <p:cNvSpPr txBox="1"/>
          <p:nvPr/>
        </p:nvSpPr>
        <p:spPr>
          <a:xfrm>
            <a:off x="9907192" y="5733847"/>
            <a:ext cx="57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2023</a:t>
            </a:r>
            <a:endParaRPr lang="en-GB" sz="12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A6439-5BA6-B710-BB56-6FD796E5537D}"/>
              </a:ext>
            </a:extLst>
          </p:cNvPr>
          <p:cNvSpPr txBox="1"/>
          <p:nvPr/>
        </p:nvSpPr>
        <p:spPr>
          <a:xfrm>
            <a:off x="10741392" y="5733847"/>
            <a:ext cx="542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/>
              <a:t>2024</a:t>
            </a:r>
            <a:endParaRPr lang="en-GB" sz="1200" b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3BF7B8F-7EAB-FEFD-7558-9E6ADD273B12}"/>
              </a:ext>
            </a:extLst>
          </p:cNvPr>
          <p:cNvGrpSpPr/>
          <p:nvPr/>
        </p:nvGrpSpPr>
        <p:grpSpPr>
          <a:xfrm>
            <a:off x="8500495" y="1840627"/>
            <a:ext cx="2461965" cy="1757502"/>
            <a:chOff x="8676209" y="1687497"/>
            <a:chExt cx="2461965" cy="17575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0A989E4-7D01-EFFA-EB33-2BF7ECF5CE40}"/>
                </a:ext>
              </a:extLst>
            </p:cNvPr>
            <p:cNvGrpSpPr/>
            <p:nvPr/>
          </p:nvGrpSpPr>
          <p:grpSpPr>
            <a:xfrm>
              <a:off x="8676209" y="1687497"/>
              <a:ext cx="2461965" cy="1757502"/>
              <a:chOff x="8503215" y="1940947"/>
              <a:chExt cx="2461965" cy="1757502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017607F-1FE9-0936-E610-4B9360C551A5}"/>
                  </a:ext>
                </a:extLst>
              </p:cNvPr>
              <p:cNvSpPr/>
              <p:nvPr/>
            </p:nvSpPr>
            <p:spPr>
              <a:xfrm>
                <a:off x="8503215" y="2233961"/>
                <a:ext cx="2461965" cy="1464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7A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FE4DE69-1674-8E4E-1C07-689D72BBAE80}"/>
                  </a:ext>
                </a:extLst>
              </p:cNvPr>
              <p:cNvSpPr txBox="1"/>
              <p:nvPr/>
            </p:nvSpPr>
            <p:spPr>
              <a:xfrm>
                <a:off x="10656433" y="2724165"/>
                <a:ext cx="169918" cy="166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solidFill>
                      <a:srgbClr val="0067A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99</a:t>
                </a:r>
                <a:endParaRPr lang="en-US" sz="1200" b="1">
                  <a:solidFill>
                    <a:srgbClr val="0067A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35276EE-BBB5-5017-FD88-463A30AEAA60}"/>
                  </a:ext>
                </a:extLst>
              </p:cNvPr>
              <p:cNvSpPr txBox="1"/>
              <p:nvPr/>
            </p:nvSpPr>
            <p:spPr>
              <a:xfrm>
                <a:off x="8550242" y="2745009"/>
                <a:ext cx="440945" cy="192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2024</a:t>
                </a:r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0EDC948D-DBB1-26FB-3A64-BB8B561AEC05}"/>
                  </a:ext>
                </a:extLst>
              </p:cNvPr>
              <p:cNvGrpSpPr/>
              <p:nvPr/>
            </p:nvGrpSpPr>
            <p:grpSpPr>
              <a:xfrm>
                <a:off x="9096002" y="2644752"/>
                <a:ext cx="1420748" cy="288000"/>
                <a:chOff x="10420164" y="5437114"/>
                <a:chExt cx="1224000" cy="288000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0C41E2D-ED9E-9759-7541-F4D75229C69B}"/>
                    </a:ext>
                  </a:extLst>
                </p:cNvPr>
                <p:cNvSpPr/>
                <p:nvPr/>
              </p:nvSpPr>
              <p:spPr>
                <a:xfrm rot="5400000">
                  <a:off x="10888164" y="4969114"/>
                  <a:ext cx="288000" cy="12240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-US" err="1">
                    <a:solidFill>
                      <a:srgbClr val="0067A6"/>
                    </a:solidFill>
                  </a:endParaRPr>
                </a:p>
              </p:txBody>
            </p:sp>
            <p:sp>
              <p:nvSpPr>
                <p:cNvPr id="108" name="Freeform 5">
                  <a:extLst>
                    <a:ext uri="{FF2B5EF4-FFF2-40B4-BE49-F238E27FC236}">
                      <a16:creationId xmlns:a16="http://schemas.microsoft.com/office/drawing/2014/main" id="{429AB419-B3F6-267D-2D07-7F0CF875F7BB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806602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09" name="Freeform 5">
                  <a:extLst>
                    <a:ext uri="{FF2B5EF4-FFF2-40B4-BE49-F238E27FC236}">
                      <a16:creationId xmlns:a16="http://schemas.microsoft.com/office/drawing/2014/main" id="{F870F8B0-97ED-AB1D-CCAF-C235E705FCC7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047504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0" name="Freeform 5">
                  <a:extLst>
                    <a:ext uri="{FF2B5EF4-FFF2-40B4-BE49-F238E27FC236}">
                      <a16:creationId xmlns:a16="http://schemas.microsoft.com/office/drawing/2014/main" id="{4B2EB099-571F-ACA2-3D07-B178A32733FC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288406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1" name="Freeform 5">
                  <a:extLst>
                    <a:ext uri="{FF2B5EF4-FFF2-40B4-BE49-F238E27FC236}">
                      <a16:creationId xmlns:a16="http://schemas.microsoft.com/office/drawing/2014/main" id="{F2EA1B70-E955-71E4-96C8-515DEDD6A2E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529310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2" name="Freeform 5">
                  <a:extLst>
                    <a:ext uri="{FF2B5EF4-FFF2-40B4-BE49-F238E27FC236}">
                      <a16:creationId xmlns:a16="http://schemas.microsoft.com/office/drawing/2014/main" id="{764DD8B8-7FB1-1915-A785-7923480878AA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927053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3" name="Freeform 5">
                  <a:extLst>
                    <a:ext uri="{FF2B5EF4-FFF2-40B4-BE49-F238E27FC236}">
                      <a16:creationId xmlns:a16="http://schemas.microsoft.com/office/drawing/2014/main" id="{3B80B24D-04FA-BB40-5678-786DD71ADD6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167955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4" name="Freeform 5">
                  <a:extLst>
                    <a:ext uri="{FF2B5EF4-FFF2-40B4-BE49-F238E27FC236}">
                      <a16:creationId xmlns:a16="http://schemas.microsoft.com/office/drawing/2014/main" id="{DF38A390-CB60-E6B6-BE93-D3348EDE0E77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408857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5" name="Freeform 5">
                  <a:extLst>
                    <a:ext uri="{FF2B5EF4-FFF2-40B4-BE49-F238E27FC236}">
                      <a16:creationId xmlns:a16="http://schemas.microsoft.com/office/drawing/2014/main" id="{616CD84B-5930-1F9F-62E2-96D5B662E3FF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686151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6" name="Freeform 5">
                  <a:extLst>
                    <a:ext uri="{FF2B5EF4-FFF2-40B4-BE49-F238E27FC236}">
                      <a16:creationId xmlns:a16="http://schemas.microsoft.com/office/drawing/2014/main" id="{B98BE235-0B5F-9670-7BA0-8FD14A9FE31E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565700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17" name="Freeform 5">
                  <a:extLst>
                    <a:ext uri="{FF2B5EF4-FFF2-40B4-BE49-F238E27FC236}">
                      <a16:creationId xmlns:a16="http://schemas.microsoft.com/office/drawing/2014/main" id="{E7D78718-BF6F-4D8F-2EBA-DB85C878E9B6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445249" y="547311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7A6"/>
                    </a:gs>
                    <a:gs pos="62000">
                      <a:srgbClr val="0067A6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6EBD8E0-3BE4-E733-44CD-7916D8E72206}"/>
                  </a:ext>
                </a:extLst>
              </p:cNvPr>
              <p:cNvSpPr txBox="1"/>
              <p:nvPr/>
            </p:nvSpPr>
            <p:spPr>
              <a:xfrm>
                <a:off x="10651263" y="3089207"/>
                <a:ext cx="169918" cy="166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solidFill>
                      <a:srgbClr val="0067A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92</a:t>
                </a:r>
                <a:endParaRPr lang="en-US" sz="1200" b="1">
                  <a:solidFill>
                    <a:srgbClr val="0067A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07C3B99-4BF9-2A3A-4052-3D9A86143647}"/>
                  </a:ext>
                </a:extLst>
              </p:cNvPr>
              <p:cNvSpPr txBox="1"/>
              <p:nvPr/>
            </p:nvSpPr>
            <p:spPr>
              <a:xfrm>
                <a:off x="8550242" y="3062735"/>
                <a:ext cx="440945" cy="192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2023</a:t>
                </a:r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06FCBD6B-4078-095A-FAE9-C331C4CF06D3}"/>
                  </a:ext>
                </a:extLst>
              </p:cNvPr>
              <p:cNvGrpSpPr/>
              <p:nvPr/>
            </p:nvGrpSpPr>
            <p:grpSpPr>
              <a:xfrm>
                <a:off x="9096002" y="3030598"/>
                <a:ext cx="1303346" cy="328200"/>
                <a:chOff x="10596563" y="5776594"/>
                <a:chExt cx="1116012" cy="328200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4C837066-F92B-4D9D-C1F3-E3CA890B0681}"/>
                    </a:ext>
                  </a:extLst>
                </p:cNvPr>
                <p:cNvSpPr/>
                <p:nvPr/>
              </p:nvSpPr>
              <p:spPr>
                <a:xfrm rot="5400000">
                  <a:off x="11010569" y="5402788"/>
                  <a:ext cx="288000" cy="1116012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-US" err="1">
                    <a:solidFill>
                      <a:srgbClr val="0067A6"/>
                    </a:solidFill>
                  </a:endParaRPr>
                </a:p>
              </p:txBody>
            </p:sp>
            <p:sp>
              <p:nvSpPr>
                <p:cNvPr id="95" name="Freeform 5">
                  <a:extLst>
                    <a:ext uri="{FF2B5EF4-FFF2-40B4-BE49-F238E27FC236}">
                      <a16:creationId xmlns:a16="http://schemas.microsoft.com/office/drawing/2014/main" id="{CFD3D407-A712-952E-83E7-E16709F0EDFD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875013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96" name="Freeform 5">
                  <a:extLst>
                    <a:ext uri="{FF2B5EF4-FFF2-40B4-BE49-F238E27FC236}">
                      <a16:creationId xmlns:a16="http://schemas.microsoft.com/office/drawing/2014/main" id="{49AEFA62-B2F9-0B67-1FDD-7916329BC60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115915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97" name="Freeform 5">
                  <a:extLst>
                    <a:ext uri="{FF2B5EF4-FFF2-40B4-BE49-F238E27FC236}">
                      <a16:creationId xmlns:a16="http://schemas.microsoft.com/office/drawing/2014/main" id="{E225C504-E9E8-39EE-E118-F988136DC22F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356817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98" name="Freeform 5">
                  <a:extLst>
                    <a:ext uri="{FF2B5EF4-FFF2-40B4-BE49-F238E27FC236}">
                      <a16:creationId xmlns:a16="http://schemas.microsoft.com/office/drawing/2014/main" id="{6981B96D-3A9B-89F4-7DBA-215F3F7A4052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597721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99" name="Freeform 5">
                  <a:extLst>
                    <a:ext uri="{FF2B5EF4-FFF2-40B4-BE49-F238E27FC236}">
                      <a16:creationId xmlns:a16="http://schemas.microsoft.com/office/drawing/2014/main" id="{9B7B8D28-5AB0-432B-5B17-9C4E7646E982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995464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00" name="Freeform 5">
                  <a:extLst>
                    <a:ext uri="{FF2B5EF4-FFF2-40B4-BE49-F238E27FC236}">
                      <a16:creationId xmlns:a16="http://schemas.microsoft.com/office/drawing/2014/main" id="{EC4B1D11-A156-0701-5812-90CB302A7426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236366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01" name="Freeform 5">
                  <a:extLst>
                    <a:ext uri="{FF2B5EF4-FFF2-40B4-BE49-F238E27FC236}">
                      <a16:creationId xmlns:a16="http://schemas.microsoft.com/office/drawing/2014/main" id="{5E57CB15-5572-E7DC-178C-D90868839F8F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1477268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02" name="Freeform 5">
                  <a:extLst>
                    <a:ext uri="{FF2B5EF4-FFF2-40B4-BE49-F238E27FC236}">
                      <a16:creationId xmlns:a16="http://schemas.microsoft.com/office/drawing/2014/main" id="{12ED3CC1-AF23-487D-894C-108596C5F04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754562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103" name="Freeform 5">
                  <a:extLst>
                    <a:ext uri="{FF2B5EF4-FFF2-40B4-BE49-F238E27FC236}">
                      <a16:creationId xmlns:a16="http://schemas.microsoft.com/office/drawing/2014/main" id="{C2433403-020E-2AA7-D52F-8B0DDE4740D4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10634111" y="5776594"/>
                  <a:ext cx="87310" cy="216000"/>
                </a:xfrm>
                <a:custGeom>
                  <a:avLst/>
                  <a:gdLst>
                    <a:gd name="T0" fmla="*/ 195 w 721"/>
                    <a:gd name="T1" fmla="*/ 161 h 1779"/>
                    <a:gd name="T2" fmla="*/ 360 w 721"/>
                    <a:gd name="T3" fmla="*/ 0 h 1779"/>
                    <a:gd name="T4" fmla="*/ 526 w 721"/>
                    <a:gd name="T5" fmla="*/ 161 h 1779"/>
                    <a:gd name="T6" fmla="*/ 360 w 721"/>
                    <a:gd name="T7" fmla="*/ 369 h 1779"/>
                    <a:gd name="T8" fmla="*/ 195 w 721"/>
                    <a:gd name="T9" fmla="*/ 161 h 1779"/>
                    <a:gd name="T10" fmla="*/ 696 w 721"/>
                    <a:gd name="T11" fmla="*/ 593 h 1779"/>
                    <a:gd name="T12" fmla="*/ 497 w 721"/>
                    <a:gd name="T13" fmla="*/ 393 h 1779"/>
                    <a:gd name="T14" fmla="*/ 360 w 721"/>
                    <a:gd name="T15" fmla="*/ 449 h 1779"/>
                    <a:gd name="T16" fmla="*/ 223 w 721"/>
                    <a:gd name="T17" fmla="*/ 393 h 1779"/>
                    <a:gd name="T18" fmla="*/ 24 w 721"/>
                    <a:gd name="T19" fmla="*/ 593 h 1779"/>
                    <a:gd name="T20" fmla="*/ 0 w 721"/>
                    <a:gd name="T21" fmla="*/ 1031 h 1779"/>
                    <a:gd name="T22" fmla="*/ 65 w 721"/>
                    <a:gd name="T23" fmla="*/ 1096 h 1779"/>
                    <a:gd name="T24" fmla="*/ 130 w 721"/>
                    <a:gd name="T25" fmla="*/ 1031 h 1779"/>
                    <a:gd name="T26" fmla="*/ 141 w 721"/>
                    <a:gd name="T27" fmla="*/ 614 h 1779"/>
                    <a:gd name="T28" fmla="*/ 158 w 721"/>
                    <a:gd name="T29" fmla="*/ 598 h 1779"/>
                    <a:gd name="T30" fmla="*/ 174 w 721"/>
                    <a:gd name="T31" fmla="*/ 614 h 1779"/>
                    <a:gd name="T32" fmla="*/ 174 w 721"/>
                    <a:gd name="T33" fmla="*/ 1084 h 1779"/>
                    <a:gd name="T34" fmla="*/ 174 w 721"/>
                    <a:gd name="T35" fmla="*/ 1122 h 1779"/>
                    <a:gd name="T36" fmla="*/ 177 w 721"/>
                    <a:gd name="T37" fmla="*/ 1707 h 1779"/>
                    <a:gd name="T38" fmla="*/ 249 w 721"/>
                    <a:gd name="T39" fmla="*/ 1779 h 1779"/>
                    <a:gd name="T40" fmla="*/ 321 w 721"/>
                    <a:gd name="T41" fmla="*/ 1707 h 1779"/>
                    <a:gd name="T42" fmla="*/ 344 w 721"/>
                    <a:gd name="T43" fmla="*/ 1122 h 1779"/>
                    <a:gd name="T44" fmla="*/ 360 w 721"/>
                    <a:gd name="T45" fmla="*/ 1106 h 1779"/>
                    <a:gd name="T46" fmla="*/ 376 w 721"/>
                    <a:gd name="T47" fmla="*/ 1122 h 1779"/>
                    <a:gd name="T48" fmla="*/ 399 w 721"/>
                    <a:gd name="T49" fmla="*/ 1707 h 1779"/>
                    <a:gd name="T50" fmla="*/ 471 w 721"/>
                    <a:gd name="T51" fmla="*/ 1779 h 1779"/>
                    <a:gd name="T52" fmla="*/ 544 w 721"/>
                    <a:gd name="T53" fmla="*/ 1707 h 1779"/>
                    <a:gd name="T54" fmla="*/ 546 w 721"/>
                    <a:gd name="T55" fmla="*/ 1122 h 1779"/>
                    <a:gd name="T56" fmla="*/ 546 w 721"/>
                    <a:gd name="T57" fmla="*/ 1084 h 1779"/>
                    <a:gd name="T58" fmla="*/ 547 w 721"/>
                    <a:gd name="T59" fmla="*/ 614 h 1779"/>
                    <a:gd name="T60" fmla="*/ 563 w 721"/>
                    <a:gd name="T61" fmla="*/ 598 h 1779"/>
                    <a:gd name="T62" fmla="*/ 579 w 721"/>
                    <a:gd name="T63" fmla="*/ 614 h 1779"/>
                    <a:gd name="T64" fmla="*/ 590 w 721"/>
                    <a:gd name="T65" fmla="*/ 1031 h 1779"/>
                    <a:gd name="T66" fmla="*/ 655 w 721"/>
                    <a:gd name="T67" fmla="*/ 1096 h 1779"/>
                    <a:gd name="T68" fmla="*/ 721 w 721"/>
                    <a:gd name="T69" fmla="*/ 1031 h 1779"/>
                    <a:gd name="T70" fmla="*/ 696 w 721"/>
                    <a:gd name="T71" fmla="*/ 593 h 1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21" h="1779">
                      <a:moveTo>
                        <a:pt x="195" y="161"/>
                      </a:moveTo>
                      <a:cubicBezTo>
                        <a:pt x="195" y="59"/>
                        <a:pt x="269" y="0"/>
                        <a:pt x="360" y="0"/>
                      </a:cubicBezTo>
                      <a:cubicBezTo>
                        <a:pt x="452" y="0"/>
                        <a:pt x="526" y="59"/>
                        <a:pt x="526" y="161"/>
                      </a:cubicBezTo>
                      <a:cubicBezTo>
                        <a:pt x="526" y="263"/>
                        <a:pt x="446" y="369"/>
                        <a:pt x="360" y="369"/>
                      </a:cubicBezTo>
                      <a:cubicBezTo>
                        <a:pt x="275" y="369"/>
                        <a:pt x="195" y="263"/>
                        <a:pt x="195" y="161"/>
                      </a:cubicBezTo>
                      <a:close/>
                      <a:moveTo>
                        <a:pt x="696" y="593"/>
                      </a:moveTo>
                      <a:cubicBezTo>
                        <a:pt x="696" y="474"/>
                        <a:pt x="572" y="393"/>
                        <a:pt x="497" y="393"/>
                      </a:cubicBezTo>
                      <a:cubicBezTo>
                        <a:pt x="421" y="393"/>
                        <a:pt x="420" y="449"/>
                        <a:pt x="360" y="449"/>
                      </a:cubicBezTo>
                      <a:cubicBezTo>
                        <a:pt x="301" y="449"/>
                        <a:pt x="283" y="393"/>
                        <a:pt x="223" y="393"/>
                      </a:cubicBezTo>
                      <a:cubicBezTo>
                        <a:pt x="164" y="393"/>
                        <a:pt x="24" y="474"/>
                        <a:pt x="24" y="593"/>
                      </a:cubicBezTo>
                      <a:cubicBezTo>
                        <a:pt x="0" y="1031"/>
                        <a:pt x="0" y="1031"/>
                        <a:pt x="0" y="1031"/>
                      </a:cubicBezTo>
                      <a:cubicBezTo>
                        <a:pt x="0" y="1067"/>
                        <a:pt x="29" y="1096"/>
                        <a:pt x="65" y="1096"/>
                      </a:cubicBezTo>
                      <a:cubicBezTo>
                        <a:pt x="101" y="1096"/>
                        <a:pt x="130" y="1067"/>
                        <a:pt x="130" y="1031"/>
                      </a:cubicBezTo>
                      <a:cubicBezTo>
                        <a:pt x="141" y="614"/>
                        <a:pt x="141" y="614"/>
                        <a:pt x="141" y="614"/>
                      </a:cubicBezTo>
                      <a:cubicBezTo>
                        <a:pt x="141" y="605"/>
                        <a:pt x="149" y="598"/>
                        <a:pt x="158" y="598"/>
                      </a:cubicBezTo>
                      <a:cubicBezTo>
                        <a:pt x="166" y="598"/>
                        <a:pt x="174" y="605"/>
                        <a:pt x="174" y="614"/>
                      </a:cubicBezTo>
                      <a:cubicBezTo>
                        <a:pt x="174" y="1084"/>
                        <a:pt x="174" y="1084"/>
                        <a:pt x="174" y="1084"/>
                      </a:cubicBezTo>
                      <a:cubicBezTo>
                        <a:pt x="174" y="1122"/>
                        <a:pt x="174" y="1122"/>
                        <a:pt x="174" y="1122"/>
                      </a:cubicBezTo>
                      <a:cubicBezTo>
                        <a:pt x="177" y="1707"/>
                        <a:pt x="177" y="1707"/>
                        <a:pt x="177" y="1707"/>
                      </a:cubicBezTo>
                      <a:cubicBezTo>
                        <a:pt x="177" y="1747"/>
                        <a:pt x="209" y="1779"/>
                        <a:pt x="249" y="1779"/>
                      </a:cubicBezTo>
                      <a:cubicBezTo>
                        <a:pt x="289" y="1779"/>
                        <a:pt x="321" y="1747"/>
                        <a:pt x="321" y="1707"/>
                      </a:cubicBezTo>
                      <a:cubicBezTo>
                        <a:pt x="344" y="1122"/>
                        <a:pt x="344" y="1122"/>
                        <a:pt x="344" y="1122"/>
                      </a:cubicBezTo>
                      <a:cubicBezTo>
                        <a:pt x="344" y="1113"/>
                        <a:pt x="351" y="1106"/>
                        <a:pt x="360" y="1106"/>
                      </a:cubicBezTo>
                      <a:cubicBezTo>
                        <a:pt x="369" y="1106"/>
                        <a:pt x="376" y="1113"/>
                        <a:pt x="376" y="1122"/>
                      </a:cubicBezTo>
                      <a:cubicBezTo>
                        <a:pt x="399" y="1707"/>
                        <a:pt x="399" y="1707"/>
                        <a:pt x="399" y="1707"/>
                      </a:cubicBezTo>
                      <a:cubicBezTo>
                        <a:pt x="399" y="1747"/>
                        <a:pt x="432" y="1779"/>
                        <a:pt x="471" y="1779"/>
                      </a:cubicBezTo>
                      <a:cubicBezTo>
                        <a:pt x="511" y="1779"/>
                        <a:pt x="544" y="1747"/>
                        <a:pt x="544" y="1707"/>
                      </a:cubicBezTo>
                      <a:cubicBezTo>
                        <a:pt x="546" y="1122"/>
                        <a:pt x="546" y="1122"/>
                        <a:pt x="546" y="1122"/>
                      </a:cubicBezTo>
                      <a:cubicBezTo>
                        <a:pt x="546" y="1084"/>
                        <a:pt x="546" y="1084"/>
                        <a:pt x="546" y="1084"/>
                      </a:cubicBezTo>
                      <a:cubicBezTo>
                        <a:pt x="547" y="614"/>
                        <a:pt x="547" y="614"/>
                        <a:pt x="547" y="614"/>
                      </a:cubicBezTo>
                      <a:cubicBezTo>
                        <a:pt x="547" y="605"/>
                        <a:pt x="554" y="598"/>
                        <a:pt x="563" y="598"/>
                      </a:cubicBezTo>
                      <a:cubicBezTo>
                        <a:pt x="572" y="598"/>
                        <a:pt x="579" y="605"/>
                        <a:pt x="579" y="614"/>
                      </a:cubicBezTo>
                      <a:cubicBezTo>
                        <a:pt x="590" y="1031"/>
                        <a:pt x="590" y="1031"/>
                        <a:pt x="590" y="1031"/>
                      </a:cubicBezTo>
                      <a:cubicBezTo>
                        <a:pt x="590" y="1067"/>
                        <a:pt x="619" y="1096"/>
                        <a:pt x="655" y="1096"/>
                      </a:cubicBezTo>
                      <a:cubicBezTo>
                        <a:pt x="691" y="1096"/>
                        <a:pt x="721" y="1067"/>
                        <a:pt x="721" y="1031"/>
                      </a:cubicBezTo>
                      <a:lnTo>
                        <a:pt x="696" y="59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9900"/>
                    </a:gs>
                    <a:gs pos="55000">
                      <a:srgbClr val="FF9900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woPt" dir="t">
                    <a:rot lat="0" lon="0" rev="8400000"/>
                  </a:lightRig>
                </a:scene3d>
                <a:sp3d extrusionH="63500" prstMaterial="matte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67A6"/>
                    </a:solidFill>
                    <a:latin typeface="Calibri Light" panose="020F0302020204030204" pitchFamily="34" charset="0"/>
                  </a:endParaRPr>
                </a:p>
              </p:txBody>
            </p:sp>
          </p:grpSp>
          <p:sp>
            <p:nvSpPr>
              <p:cNvPr id="20" name="Ellipse 16">
                <a:extLst>
                  <a:ext uri="{FF2B5EF4-FFF2-40B4-BE49-F238E27FC236}">
                    <a16:creationId xmlns:a16="http://schemas.microsoft.com/office/drawing/2014/main" id="{8F1B56D2-4C06-CCD3-FAC8-3393502B388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9464197" y="1940947"/>
                <a:ext cx="540001" cy="540000"/>
              </a:xfrm>
              <a:prstGeom prst="ellipse">
                <a:avLst/>
              </a:prstGeom>
              <a:solidFill>
                <a:srgbClr val="0067A6"/>
              </a:solidFill>
              <a:ln w="19050">
                <a:solidFill>
                  <a:srgbClr val="0067A6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0">
                <a:noAutofit/>
              </a:bodyPr>
              <a:lstStyle/>
              <a:p>
                <a:pPr algn="ctr">
                  <a:spcAft>
                    <a:spcPts val="400"/>
                  </a:spcAft>
                  <a:buClr>
                    <a:srgbClr val="808080"/>
                  </a:buClr>
                </a:pPr>
                <a:r>
                  <a:rPr lang="en-US" sz="1000" b="1">
                    <a:solidFill>
                      <a:schemeClr val="bg1"/>
                    </a:solidFill>
                    <a:cs typeface="Arial" charset="0"/>
                  </a:rPr>
                  <a:t>+</a:t>
                </a:r>
                <a:r>
                  <a:rPr lang="el-GR" sz="1400" b="1">
                    <a:solidFill>
                      <a:schemeClr val="bg1"/>
                    </a:solidFill>
                    <a:cs typeface="Arial" charset="0"/>
                  </a:rPr>
                  <a:t>8</a:t>
                </a:r>
                <a:r>
                  <a:rPr lang="en-US" sz="900" b="1">
                    <a:solidFill>
                      <a:schemeClr val="bg1"/>
                    </a:solidFill>
                    <a:cs typeface="Arial" charset="0"/>
                  </a:rPr>
                  <a:t>%</a:t>
                </a:r>
                <a:endParaRPr lang="en-US" sz="1200" b="1">
                  <a:solidFill>
                    <a:schemeClr val="bg1"/>
                  </a:solidFill>
                  <a:cs typeface="Arial" charset="0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5D62303-85AE-6D18-D919-207124878204}"/>
                </a:ext>
              </a:extLst>
            </p:cNvPr>
            <p:cNvSpPr txBox="1"/>
            <p:nvPr/>
          </p:nvSpPr>
          <p:spPr>
            <a:xfrm>
              <a:off x="8776086" y="3054743"/>
              <a:ext cx="2304715" cy="257369"/>
            </a:xfrm>
            <a:prstGeom prst="rect">
              <a:avLst/>
            </a:prstGeom>
            <a:noFill/>
          </p:spPr>
          <p:txBody>
            <a:bodyPr wrap="square" lIns="72000" tIns="36000" rIns="72000" bIns="3600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0067A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l-GR" sz="1200">
                  <a:solidFill>
                    <a:schemeClr val="tx1"/>
                  </a:solidFill>
                </a:rPr>
                <a:t>ΑΝΘΡΩΠΙΝΟ ΔΥΝΑΜΙΚΟ</a:t>
              </a:r>
              <a:endParaRPr lang="en-US" sz="1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4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l-GR"/>
              <a:t>Διασπορά Μετοχικού Κεφαλαίου</a:t>
            </a:r>
            <a:endParaRPr/>
          </a:p>
        </p:txBody>
      </p:sp>
      <p:graphicFrame>
        <p:nvGraphicFramePr>
          <p:cNvPr id="256" name="Table 256"/>
          <p:cNvGraphicFramePr/>
          <p:nvPr>
            <p:extLst>
              <p:ext uri="{D42A27DB-BD31-4B8C-83A1-F6EECF244321}">
                <p14:modId xmlns:p14="http://schemas.microsoft.com/office/powerpoint/2010/main" val="864762418"/>
              </p:ext>
            </p:extLst>
          </p:nvPr>
        </p:nvGraphicFramePr>
        <p:xfrm>
          <a:off x="449580" y="735112"/>
          <a:ext cx="11101482" cy="3760690"/>
        </p:xfrm>
        <a:graphic>
          <a:graphicData uri="http://schemas.openxmlformats.org/drawingml/2006/table">
            <a:tbl>
              <a:tblPr firstRow="1" bandRow="1"/>
              <a:tblGrid>
                <a:gridCol w="6979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0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474">
                <a:tc>
                  <a:txBody>
                    <a:bodyPr/>
                    <a:lstStyle/>
                    <a:p>
                      <a:pPr defTabSz="91449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1400">
                        <a:solidFill>
                          <a:srgbClr val="0067A6"/>
                        </a:solidFill>
                      </a:endParaRPr>
                    </a:p>
                  </a:txBody>
                  <a:tcPr marL="45726" marR="45726" marT="45726" marB="45726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9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l-GR" sz="1400">
                          <a:solidFill>
                            <a:srgbClr val="0067A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Συνολικός αριθμός μετοχών</a:t>
                      </a:r>
                      <a:endParaRPr sz="1400">
                        <a:solidFill>
                          <a:srgbClr val="0067A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/>
                </a:tc>
                <a:tc>
                  <a:txBody>
                    <a:bodyPr/>
                    <a:lstStyle/>
                    <a:p>
                      <a:pPr algn="ctr" defTabSz="91449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l-GR" sz="1400">
                          <a:solidFill>
                            <a:srgbClr val="0067A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Ποσοστό στο συνολικό μετοχικό κεφάλαιο</a:t>
                      </a:r>
                      <a:endParaRPr sz="1400">
                        <a:solidFill>
                          <a:srgbClr val="0067A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36">
                <a:tc>
                  <a:txBody>
                    <a:bodyPr/>
                    <a:lstStyle/>
                    <a:p>
                      <a:pPr defTabSz="91449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Όργανα Διοίκησης – Διεύθυνσης και εποπτείας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>
                    <a:solidFill>
                      <a:srgbClr val="CDDDF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 defTabSz="91440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5.728.845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>
                    <a:solidFill>
                      <a:srgbClr val="CDDDF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 defTabSz="91449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44</a:t>
                      </a:r>
                      <a:r>
                        <a:rPr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</a:t>
                      </a: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69</a:t>
                      </a:r>
                      <a:r>
                        <a:rPr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</a:t>
                      </a:r>
                    </a:p>
                  </a:txBody>
                  <a:tcPr marL="45726" marR="180000" marT="45726" marB="45726" anchor="ctr" horzOverflow="overflow">
                    <a:solidFill>
                      <a:srgbClr val="CDD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03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Κύριοι Μέτοχοι (άνω του 5%)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>
                    <a:solidFill>
                      <a:srgbClr val="E8EFF8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 defTabSz="91449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2.185.395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/>
                </a:tc>
                <a:tc>
                  <a:txBody>
                    <a:bodyPr/>
                    <a:lstStyle/>
                    <a:p>
                      <a:pPr marL="108000" algn="r" defTabSz="91449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22,61%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4278422448"/>
                  </a:ext>
                </a:extLst>
              </a:tr>
              <a:tr h="52403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800" b="1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108000" algn="r" defTabSz="914490">
                        <a:defRPr sz="1800"/>
                      </a:pPr>
                      <a:endParaRPr sz="1800" b="1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/>
                </a:tc>
                <a:tc>
                  <a:txBody>
                    <a:bodyPr/>
                    <a:lstStyle/>
                    <a:p>
                      <a:pPr marL="108000" algn="r" defTabSz="914490">
                        <a:defRPr sz="1800"/>
                      </a:pPr>
                      <a:r>
                        <a:rPr lang="el-GR" sz="1800" b="1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67,30%</a:t>
                      </a:r>
                      <a:endParaRPr sz="1800" b="1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694694399"/>
                  </a:ext>
                </a:extLst>
              </a:tr>
              <a:tr h="52403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Υπάλληλοι της Εταιρείας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>
                    <a:solidFill>
                      <a:srgbClr val="E8EFF8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 defTabSz="91449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543.878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/>
                </a:tc>
                <a:tc>
                  <a:txBody>
                    <a:bodyPr/>
                    <a:lstStyle/>
                    <a:p>
                      <a:pPr marL="108000" algn="r" defTabSz="91449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</a:t>
                      </a:r>
                      <a:r>
                        <a:rPr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</a:t>
                      </a: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26</a:t>
                      </a:r>
                      <a:r>
                        <a:rPr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</a:t>
                      </a:r>
                    </a:p>
                  </a:txBody>
                  <a:tcPr marL="45726" marR="180000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03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Διασπορά στο ευρύ κοινό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/>
                </a:tc>
                <a:tc>
                  <a:txBody>
                    <a:bodyPr/>
                    <a:lstStyle/>
                    <a:p>
                      <a:pPr marL="108000" algn="r" defTabSz="91440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3.649.266</a:t>
                      </a:r>
                      <a:endParaRPr sz="1800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/>
                </a:tc>
                <a:tc>
                  <a:txBody>
                    <a:bodyPr/>
                    <a:lstStyle/>
                    <a:p>
                      <a:pPr marL="108000" algn="r" defTabSz="914400">
                        <a:defRPr sz="1800"/>
                      </a:pP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28</a:t>
                      </a:r>
                      <a:r>
                        <a:rPr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</a:t>
                      </a:r>
                      <a:r>
                        <a:rPr lang="el-GR"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</a:t>
                      </a:r>
                      <a:r>
                        <a:rPr sz="1800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4%</a:t>
                      </a:r>
                    </a:p>
                  </a:txBody>
                  <a:tcPr marL="45726" marR="180000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03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l-GR" sz="1800" b="1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Σύνολο εισηγμένου μετοχικού κεφαλαίου</a:t>
                      </a:r>
                      <a:endParaRPr sz="1800" b="1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45726" marT="45726" marB="45726" anchor="ctr" horzOverflow="overflow">
                    <a:solidFill>
                      <a:srgbClr val="E8EFF8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 defTabSz="914400">
                        <a:defRPr sz="1800"/>
                      </a:pPr>
                      <a:r>
                        <a:rPr lang="el-GR" sz="1800" b="1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12.820.670</a:t>
                      </a:r>
                      <a:endParaRPr sz="1800" b="1">
                        <a:solidFill>
                          <a:srgbClr val="26262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6" marR="180000" marT="45726" marB="45726" anchor="ctr" horzOverflow="overflow"/>
                </a:tc>
                <a:tc>
                  <a:txBody>
                    <a:bodyPr/>
                    <a:lstStyle/>
                    <a:p>
                      <a:pPr marL="108000" algn="r" defTabSz="914400">
                        <a:defRPr sz="1800"/>
                      </a:pPr>
                      <a:r>
                        <a:rPr sz="1800" b="1">
                          <a:solidFill>
                            <a:srgbClr val="26262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100.00%</a:t>
                      </a:r>
                    </a:p>
                  </a:txBody>
                  <a:tcPr marL="45726" marR="180000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8" name="Shape 258"/>
          <p:cNvSpPr/>
          <p:nvPr/>
        </p:nvSpPr>
        <p:spPr>
          <a:xfrm>
            <a:off x="442663" y="4610888"/>
            <a:ext cx="11125450" cy="1157452"/>
          </a:xfrm>
          <a:prstGeom prst="rect">
            <a:avLst/>
          </a:prstGeom>
          <a:noFill/>
          <a:ln w="15875">
            <a:solidFill>
              <a:srgbClr val="0067A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indent="109739">
              <a:spcBef>
                <a:spcPts val="6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pPr indent="0"/>
            <a:r>
              <a:rPr lang="el-GR" sz="1800" b="0">
                <a:solidFill>
                  <a:srgbClr val="0067A6"/>
                </a:solidFill>
              </a:rPr>
              <a:t>Η NETinfo P</a:t>
            </a:r>
            <a:r>
              <a:rPr lang="en-US" sz="1800" b="0">
                <a:solidFill>
                  <a:srgbClr val="0067A6"/>
                </a:solidFill>
              </a:rPr>
              <a:t>L</a:t>
            </a:r>
            <a:r>
              <a:rPr lang="el-GR" sz="1800" b="0">
                <a:solidFill>
                  <a:srgbClr val="0067A6"/>
                </a:solidFill>
              </a:rPr>
              <a:t>C είναι εισηγμένη στην Εναλλακτική Αγορά του Χρηματιστηρίου Αξιών Κύπρου (ΧΑΚ)</a:t>
            </a:r>
            <a:endParaRPr lang="en-US" sz="1800" b="0">
              <a:solidFill>
                <a:srgbClr val="0067A6"/>
              </a:solidFill>
            </a:endParaRPr>
          </a:p>
          <a:p>
            <a:pPr indent="0"/>
            <a:r>
              <a:rPr lang="el-GR" sz="1800" b="0">
                <a:solidFill>
                  <a:srgbClr val="0067A6"/>
                </a:solidFill>
              </a:rPr>
              <a:t>Κωδικός διαπραγμάτευσης: NETIN</a:t>
            </a:r>
            <a:endParaRPr lang="en-US" sz="1800" b="0">
              <a:solidFill>
                <a:srgbClr val="0067A6"/>
              </a:solidFill>
            </a:endParaRPr>
          </a:p>
          <a:p>
            <a:pPr indent="0"/>
            <a:r>
              <a:rPr lang="el-GR" sz="1800" b="0">
                <a:solidFill>
                  <a:srgbClr val="0067A6"/>
                </a:solidFill>
              </a:rPr>
              <a:t>Τρέχουσα τιμή: €1,15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0C420A-6F74-79CC-3B49-CF41FE12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Ψηφιακή τραπεζική πλατφόρμα 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2B9550-1E1D-58FA-A2A0-7E15A1246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/>
              <a:t>Το προϊόν μας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ABC72F-02E7-4F8D-967C-A4BA7052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6993300" cy="432000"/>
          </a:xfrm>
        </p:spPr>
        <p:txBody>
          <a:bodyPr/>
          <a:lstStyle/>
          <a:p>
            <a:r>
              <a:rPr lang="en-GB"/>
              <a:t>Digital Banking Engagement Hub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E5C3D21-CD8A-4307-A41E-0C482F7963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512000" y="0"/>
            <a:ext cx="4680000" cy="6858000"/>
          </a:xfrm>
          <a:effectLst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5D4635-0C96-4F24-966D-816BC404F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612000"/>
            <a:ext cx="6993300" cy="432000"/>
          </a:xfrm>
        </p:spPr>
        <p:txBody>
          <a:bodyPr>
            <a:noAutofit/>
          </a:bodyPr>
          <a:lstStyle/>
          <a:p>
            <a:r>
              <a:rPr lang="el-GR"/>
              <a:t>για τράπεζες και χρηματοπιστωτικά ιδρύματα</a:t>
            </a:r>
          </a:p>
          <a:p>
            <a:pPr lvl="0"/>
            <a:endParaRPr lang="el-G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D0E90-46AD-4913-A9BF-BD165ACE32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C2DEF-D2FE-4B45-ABA4-9F153FD1C9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" name="Pictur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BE0890C-769F-9001-98D8-5B7682634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6" name="Picture 5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C4F09CE6-14E1-40BF-464D-31BF944E9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673F0FB4-B57A-AD10-73D1-AADE6F816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30C778C-A174-4087-89CD-AB1CA10752AA}"/>
              </a:ext>
            </a:extLst>
          </p:cNvPr>
          <p:cNvGrpSpPr/>
          <p:nvPr/>
        </p:nvGrpSpPr>
        <p:grpSpPr>
          <a:xfrm>
            <a:off x="370886" y="1166798"/>
            <a:ext cx="6922679" cy="936000"/>
            <a:chOff x="313321" y="1120644"/>
            <a:chExt cx="6922679" cy="936000"/>
          </a:xfrm>
        </p:grpSpPr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DDAB7E4D-9454-EDE4-3AD4-796CADC49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3321" y="1120644"/>
              <a:ext cx="504000" cy="504000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CB5E5AB-1FF2-0CE5-801C-6F3F535B58E8}"/>
                </a:ext>
              </a:extLst>
            </p:cNvPr>
            <p:cNvSpPr txBox="1"/>
            <p:nvPr/>
          </p:nvSpPr>
          <p:spPr>
            <a:xfrm>
              <a:off x="936000" y="1120644"/>
              <a:ext cx="6300000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Πλήρης πλατφόρμα Ψηφιακής Τραπεζικής</a:t>
              </a:r>
              <a:r>
                <a:rPr lang="el-GR"/>
                <a:t>, για Λιανική, Εταιρική, και Ιδιωτική τραπεζική, για όλα τα ψηφιακά κανάλια.</a:t>
              </a:r>
              <a:r>
                <a:rPr lang="en-US"/>
                <a:t> </a:t>
              </a:r>
              <a:endParaRPr lang="el-GR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000F2EB-E3A9-9782-54C4-8B47C83DB75D}"/>
              </a:ext>
            </a:extLst>
          </p:cNvPr>
          <p:cNvGrpSpPr/>
          <p:nvPr/>
        </p:nvGrpSpPr>
        <p:grpSpPr>
          <a:xfrm>
            <a:off x="370886" y="2250389"/>
            <a:ext cx="6922679" cy="648000"/>
            <a:chOff x="313321" y="2623182"/>
            <a:chExt cx="6922679" cy="648000"/>
          </a:xfrm>
        </p:grpSpPr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7AF96EE9-BE9D-D136-B9E3-5891F081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3321" y="2623182"/>
              <a:ext cx="504000" cy="504000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4E15088-076D-294A-E346-ED88E016EDA3}"/>
                </a:ext>
              </a:extLst>
            </p:cNvPr>
            <p:cNvSpPr txBox="1"/>
            <p:nvPr/>
          </p:nvSpPr>
          <p:spPr>
            <a:xfrm>
              <a:off x="936000" y="2623182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Έξυπνες λειτουργίες τεχνητής νοημοσύνης</a:t>
              </a:r>
              <a:r>
                <a:rPr lang="el-GR"/>
                <a:t>, που αυτοματοποιούν και βελτιώνουν τη σχέση με τον πελάτη.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9D5C15A-849B-264D-A231-5457F4E75BC8}"/>
              </a:ext>
            </a:extLst>
          </p:cNvPr>
          <p:cNvGrpSpPr/>
          <p:nvPr/>
        </p:nvGrpSpPr>
        <p:grpSpPr>
          <a:xfrm>
            <a:off x="370886" y="3045980"/>
            <a:ext cx="6922679" cy="648000"/>
            <a:chOff x="313321" y="3266417"/>
            <a:chExt cx="6922679" cy="648000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DD1F61AE-B832-622B-E1FB-8CD914C9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3321" y="3266417"/>
              <a:ext cx="504000" cy="504000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A660AD3-5080-8EE9-EED8-76EA301A3B03}"/>
                </a:ext>
              </a:extLst>
            </p:cNvPr>
            <p:cNvSpPr txBox="1"/>
            <p:nvPr/>
          </p:nvSpPr>
          <p:spPr>
            <a:xfrm>
              <a:off x="936000" y="3266417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Προηγμένες υπηρεσίες πληρωμών </a:t>
              </a:r>
              <a:r>
                <a:rPr lang="el-GR"/>
                <a:t>και ολοκληρωμένη διασύνδεση με το τραπεζικό οικοσύστημα. </a:t>
              </a:r>
              <a:endParaRPr lang="en-GB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86EE5CF-3B05-C52D-312D-1A29002748F6}"/>
              </a:ext>
            </a:extLst>
          </p:cNvPr>
          <p:cNvGrpSpPr/>
          <p:nvPr/>
        </p:nvGrpSpPr>
        <p:grpSpPr>
          <a:xfrm>
            <a:off x="370886" y="4637162"/>
            <a:ext cx="6922679" cy="936000"/>
            <a:chOff x="313321" y="4092519"/>
            <a:chExt cx="6922679" cy="936000"/>
          </a:xfrm>
        </p:grpSpPr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BFA49171-E5BB-EE60-2399-8E58DD7E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3321" y="4092519"/>
              <a:ext cx="504000" cy="504000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C3A2F62-A810-C8C9-9944-696E9A56DED6}"/>
                </a:ext>
              </a:extLst>
            </p:cNvPr>
            <p:cNvSpPr txBox="1"/>
            <p:nvPr/>
          </p:nvSpPr>
          <p:spPr>
            <a:xfrm>
              <a:off x="936000" y="4092519"/>
              <a:ext cx="6300000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Κεντρικό σύστημα διαχείρισης</a:t>
              </a:r>
              <a:r>
                <a:rPr lang="el-GR"/>
                <a:t>, με αναλυτικές αναφορές, στατιστικά και εργαλεία κατανόησης της συμπεριφοράς πελατών.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9C6BFB5-664D-EF7F-C3EE-52520FD80704}"/>
              </a:ext>
            </a:extLst>
          </p:cNvPr>
          <p:cNvGrpSpPr/>
          <p:nvPr/>
        </p:nvGrpSpPr>
        <p:grpSpPr>
          <a:xfrm>
            <a:off x="370886" y="5720755"/>
            <a:ext cx="6922679" cy="648000"/>
            <a:chOff x="313321" y="4760073"/>
            <a:chExt cx="6922679" cy="648000"/>
          </a:xfrm>
        </p:grpSpPr>
        <p:pic>
          <p:nvPicPr>
            <p:cNvPr id="155" name="Graphic 154">
              <a:extLst>
                <a:ext uri="{FF2B5EF4-FFF2-40B4-BE49-F238E27FC236}">
                  <a16:creationId xmlns:a16="http://schemas.microsoft.com/office/drawing/2014/main" id="{0577DAC7-31C3-9DF7-45FD-9E3526DC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3321" y="4760073"/>
              <a:ext cx="504000" cy="504000"/>
            </a:xfrm>
            <a:prstGeom prst="rect">
              <a:avLst/>
            </a:prstGeom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B5B1A4C-75FE-3B4A-6A86-52855AB9DDF1}"/>
                </a:ext>
              </a:extLst>
            </p:cNvPr>
            <p:cNvSpPr txBox="1"/>
            <p:nvPr/>
          </p:nvSpPr>
          <p:spPr>
            <a:xfrm>
              <a:off x="936000" y="4760073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Σύγχρονες διαδικασίες ηλεκτρονικής ταυτοποίησης </a:t>
              </a:r>
              <a:r>
                <a:rPr lang="el-GR"/>
                <a:t>και εισαγωγής νέων πελατών.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9B00A34-D2FA-B5AA-AB49-B87390A23E3E}"/>
              </a:ext>
            </a:extLst>
          </p:cNvPr>
          <p:cNvGrpSpPr/>
          <p:nvPr/>
        </p:nvGrpSpPr>
        <p:grpSpPr>
          <a:xfrm>
            <a:off x="370886" y="3841571"/>
            <a:ext cx="6922679" cy="648000"/>
            <a:chOff x="313321" y="3266417"/>
            <a:chExt cx="6922679" cy="648000"/>
          </a:xfrm>
        </p:grpSpPr>
        <p:pic>
          <p:nvPicPr>
            <p:cNvPr id="184" name="Graphic 183">
              <a:extLst>
                <a:ext uri="{FF2B5EF4-FFF2-40B4-BE49-F238E27FC236}">
                  <a16:creationId xmlns:a16="http://schemas.microsoft.com/office/drawing/2014/main" id="{13DD1BD6-881B-A638-CAF4-1357354F5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3321" y="3266417"/>
              <a:ext cx="504000" cy="504000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52F6B06-D67B-026B-02AD-B5C3971B5EDB}"/>
                </a:ext>
              </a:extLst>
            </p:cNvPr>
            <p:cNvSpPr txBox="1"/>
            <p:nvPr/>
          </p:nvSpPr>
          <p:spPr>
            <a:xfrm>
              <a:off x="936000" y="3266417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Ισχυρή ασφάλεια </a:t>
              </a:r>
              <a:r>
                <a:rPr lang="el-GR"/>
                <a:t>και εκτεταμένες δυνατότητες διαχείρισης και εποπτείας.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166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F91D065-0135-803E-9E2F-1C07C74A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0" y="216000"/>
            <a:ext cx="6993300" cy="432000"/>
          </a:xfrm>
        </p:spPr>
        <p:txBody>
          <a:bodyPr/>
          <a:lstStyle/>
          <a:p>
            <a:r>
              <a:rPr lang="en-GB"/>
              <a:t>Digital Banking Engagement Hub</a:t>
            </a:r>
            <a:endParaRPr lang="el-GR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BA04AC-E31D-45D9-B0F9-36CD39BD23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6" r="31796"/>
          <a:stretch/>
        </p:blipFill>
        <p:spPr>
          <a:xfrm>
            <a:off x="0" y="0"/>
            <a:ext cx="4680000" cy="6858000"/>
          </a:xfrm>
          <a:effectLst/>
        </p:spPr>
      </p:pic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E90C6E47-5438-E726-DA74-BE70A00F0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/>
              <a:t>Τι κάνουμε</a:t>
            </a:r>
            <a:endParaRPr lang="en-GB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CE93B4A-A7E9-BF3A-2A5E-01C3B4276729}"/>
              </a:ext>
            </a:extLst>
          </p:cNvPr>
          <p:cNvGrpSpPr/>
          <p:nvPr/>
        </p:nvGrpSpPr>
        <p:grpSpPr>
          <a:xfrm>
            <a:off x="4995433" y="1047175"/>
            <a:ext cx="6873896" cy="648000"/>
            <a:chOff x="4995433" y="1047175"/>
            <a:chExt cx="6873896" cy="64800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E54AEF8-364F-E5C6-8B4A-9F7C5C082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5433" y="1047175"/>
              <a:ext cx="396000" cy="396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714ED8-F9CE-0CC6-70CD-E0CD3CBCDD55}"/>
                </a:ext>
              </a:extLst>
            </p:cNvPr>
            <p:cNvSpPr txBox="1"/>
            <p:nvPr/>
          </p:nvSpPr>
          <p:spPr>
            <a:xfrm>
              <a:off x="5569329" y="1047175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Παρέχουμε ολοκληρωμένες λύσεις ψηφιακής τραπεζικής, </a:t>
              </a:r>
              <a:r>
                <a:rPr lang="el-GR"/>
                <a:t>σε τραπεζικούς οργανισμούς διεθνώς.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EFAF029-93C5-499B-CEC8-3033B531BBAA}"/>
              </a:ext>
            </a:extLst>
          </p:cNvPr>
          <p:cNvGrpSpPr/>
          <p:nvPr/>
        </p:nvGrpSpPr>
        <p:grpSpPr>
          <a:xfrm>
            <a:off x="4995433" y="1816715"/>
            <a:ext cx="6879889" cy="648000"/>
            <a:chOff x="4995433" y="1805915"/>
            <a:chExt cx="6879889" cy="6480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99B56FF-D3C6-6DE0-1F80-AC7ECA5A6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5433" y="1805915"/>
              <a:ext cx="396000" cy="396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34642F-9D5F-B249-C2EE-E9B7D665D1CD}"/>
                </a:ext>
              </a:extLst>
            </p:cNvPr>
            <p:cNvSpPr txBox="1"/>
            <p:nvPr/>
          </p:nvSpPr>
          <p:spPr>
            <a:xfrm>
              <a:off x="5575322" y="1805915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Αναβαθμίζουμε την εμπειρία των χρηστών/πελατών</a:t>
              </a:r>
              <a:r>
                <a:rPr lang="el-GR"/>
                <a:t> μέσω απλοποιημένων και ενιαίων ψηφιακών διαδρομών.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F80E3C7-F4B3-C271-5CED-C845A3C7F911}"/>
              </a:ext>
            </a:extLst>
          </p:cNvPr>
          <p:cNvGrpSpPr/>
          <p:nvPr/>
        </p:nvGrpSpPr>
        <p:grpSpPr>
          <a:xfrm>
            <a:off x="4995433" y="2586255"/>
            <a:ext cx="6873896" cy="936000"/>
            <a:chOff x="4995433" y="2618655"/>
            <a:chExt cx="6873896" cy="936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9A062E-86F3-7060-EF9A-4AB4522A5127}"/>
                </a:ext>
              </a:extLst>
            </p:cNvPr>
            <p:cNvSpPr txBox="1"/>
            <p:nvPr/>
          </p:nvSpPr>
          <p:spPr>
            <a:xfrm>
              <a:off x="5569329" y="2618655"/>
              <a:ext cx="6300000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Ενισχύουμε την αποδοτικότητα των τραπεζών, </a:t>
              </a:r>
              <a:r>
                <a:rPr lang="el-GR"/>
                <a:t>μέσα από αυτοματοποίηση, ανάλυση δεδομένων και βέλτιστη παραμετροποίηση.</a:t>
              </a:r>
            </a:p>
          </p:txBody>
        </p:sp>
        <p:pic>
          <p:nvPicPr>
            <p:cNvPr id="39" name="Graphic 16">
              <a:extLst>
                <a:ext uri="{FF2B5EF4-FFF2-40B4-BE49-F238E27FC236}">
                  <a16:creationId xmlns:a16="http://schemas.microsoft.com/office/drawing/2014/main" id="{B58EF824-8E95-568E-496A-7269D65FB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5433" y="2618655"/>
              <a:ext cx="396000" cy="3960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35196C8-3D19-8104-D09E-0BB32203C031}"/>
              </a:ext>
            </a:extLst>
          </p:cNvPr>
          <p:cNvGrpSpPr/>
          <p:nvPr/>
        </p:nvGrpSpPr>
        <p:grpSpPr>
          <a:xfrm>
            <a:off x="4995433" y="5182873"/>
            <a:ext cx="6873896" cy="1042431"/>
            <a:chOff x="4995433" y="5182873"/>
            <a:chExt cx="6873896" cy="10424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3F1B1E-D9A0-B643-369E-4DD479241640}"/>
                </a:ext>
              </a:extLst>
            </p:cNvPr>
            <p:cNvSpPr txBox="1"/>
            <p:nvPr/>
          </p:nvSpPr>
          <p:spPr>
            <a:xfrm>
              <a:off x="5569329" y="5182873"/>
              <a:ext cx="6300000" cy="10424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Υποστηρίζουμε οργανισμούς με παρουσία σε πολλές χώρες, </a:t>
              </a:r>
              <a:r>
                <a:rPr lang="el-GR"/>
                <a:t>σε διαφορετικά τεχνολογικά περιβάλλοντα και πελατειακά τμήματα.</a:t>
              </a:r>
            </a:p>
          </p:txBody>
        </p:sp>
        <p:pic>
          <p:nvPicPr>
            <p:cNvPr id="41" name="Graphic 16">
              <a:extLst>
                <a:ext uri="{FF2B5EF4-FFF2-40B4-BE49-F238E27FC236}">
                  <a16:creationId xmlns:a16="http://schemas.microsoft.com/office/drawing/2014/main" id="{FB3952D6-B592-26ED-72F6-17AE9253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5433" y="5182873"/>
              <a:ext cx="396000" cy="3960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EA6C554-9E68-9408-DCF0-C1299887D729}"/>
              </a:ext>
            </a:extLst>
          </p:cNvPr>
          <p:cNvGrpSpPr/>
          <p:nvPr/>
        </p:nvGrpSpPr>
        <p:grpSpPr>
          <a:xfrm>
            <a:off x="4995433" y="3643795"/>
            <a:ext cx="6879889" cy="648000"/>
            <a:chOff x="4995433" y="3665395"/>
            <a:chExt cx="6879889" cy="648000"/>
          </a:xfrm>
        </p:grpSpPr>
        <p:pic>
          <p:nvPicPr>
            <p:cNvPr id="42" name="Graphic 16">
              <a:extLst>
                <a:ext uri="{FF2B5EF4-FFF2-40B4-BE49-F238E27FC236}">
                  <a16:creationId xmlns:a16="http://schemas.microsoft.com/office/drawing/2014/main" id="{192B15B4-8DB1-F723-17CB-2E7ABDDC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5433" y="3665395"/>
              <a:ext cx="396000" cy="3960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7BB14A-8484-61C1-AA53-359C59F35040}"/>
                </a:ext>
              </a:extLst>
            </p:cNvPr>
            <p:cNvSpPr txBox="1"/>
            <p:nvPr/>
          </p:nvSpPr>
          <p:spPr>
            <a:xfrm>
              <a:off x="5575322" y="3665395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Προσαρμόζουμε πλήρως τη λύση </a:t>
              </a:r>
              <a:r>
                <a:rPr lang="el-GR"/>
                <a:t>στις ανάγκες, τις διαδικασίες, και τη στρατηγική κάθε τραπεζικού οργανισμού.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B2EADBF-A407-F1D1-D378-110BA26DD0F6}"/>
              </a:ext>
            </a:extLst>
          </p:cNvPr>
          <p:cNvGrpSpPr/>
          <p:nvPr/>
        </p:nvGrpSpPr>
        <p:grpSpPr>
          <a:xfrm>
            <a:off x="4995433" y="4413335"/>
            <a:ext cx="6873896" cy="648000"/>
            <a:chOff x="4995433" y="4424135"/>
            <a:chExt cx="6873896" cy="648000"/>
          </a:xfrm>
        </p:grpSpPr>
        <p:pic>
          <p:nvPicPr>
            <p:cNvPr id="62" name="Graphic 16">
              <a:extLst>
                <a:ext uri="{FF2B5EF4-FFF2-40B4-BE49-F238E27FC236}">
                  <a16:creationId xmlns:a16="http://schemas.microsoft.com/office/drawing/2014/main" id="{FD9E4504-FE68-EE06-9224-895194C8A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5433" y="4424135"/>
              <a:ext cx="396000" cy="396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CC0AB9A-E4D9-A98D-CA21-4B469E959F77}"/>
                </a:ext>
              </a:extLst>
            </p:cNvPr>
            <p:cNvSpPr txBox="1"/>
            <p:nvPr/>
          </p:nvSpPr>
          <p:spPr>
            <a:xfrm>
              <a:off x="5569329" y="4424135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Παραδίδουμε γρήγορα και με μειωμένο ρίσκο</a:t>
              </a:r>
              <a:r>
                <a:rPr lang="el-GR"/>
                <a:t>, υποστηρίζοντας πολυεθνικά περιβάλλοντα.</a:t>
              </a:r>
            </a:p>
          </p:txBody>
        </p:sp>
      </p:grpSp>
      <p:pic>
        <p:nvPicPr>
          <p:cNvPr id="64" name="Picture 6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0B8C0F-349B-B09E-6802-26F6293C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E5E642-E8E7-09D5-27ED-B1CF5D60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Banking Engagement Hub</a:t>
            </a:r>
          </a:p>
        </p:txBody>
      </p:sp>
      <p:pic>
        <p:nvPicPr>
          <p:cNvPr id="9" name="Picture Placeholder 8" descr="A person in a suit holding a tablet&#10;&#10;AI-generated content may be incorrect.">
            <a:extLst>
              <a:ext uri="{FF2B5EF4-FFF2-40B4-BE49-F238E27FC236}">
                <a16:creationId xmlns:a16="http://schemas.microsoft.com/office/drawing/2014/main" id="{0E0B6706-2109-2B0A-DEC9-D01223DB91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9" r="2724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BECF9D-544F-CAAF-554A-2C3990D47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/>
              <a:t>Γιατί εμείς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4A697E-429E-4984-00F8-277ABA7B6394}"/>
              </a:ext>
            </a:extLst>
          </p:cNvPr>
          <p:cNvGrpSpPr/>
          <p:nvPr/>
        </p:nvGrpSpPr>
        <p:grpSpPr>
          <a:xfrm>
            <a:off x="360000" y="1116734"/>
            <a:ext cx="6922679" cy="936000"/>
            <a:chOff x="313321" y="842846"/>
            <a:chExt cx="6922679" cy="936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2D75205-012B-9E4A-76BB-76192538B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3321" y="842846"/>
              <a:ext cx="504000" cy="50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AF836C-3D25-5F78-3908-39C6A21324DE}"/>
                </a:ext>
              </a:extLst>
            </p:cNvPr>
            <p:cNvSpPr txBox="1"/>
            <p:nvPr/>
          </p:nvSpPr>
          <p:spPr>
            <a:xfrm>
              <a:off x="936000" y="842846"/>
              <a:ext cx="6300000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25+ χρόνια Εξειδίκευση και εμπειρία </a:t>
              </a:r>
              <a:r>
                <a:rPr lang="el-GR"/>
                <a:t>στην ψηφιακή τραπεζική. Κατανοούμε τις ανάγκες των τραπεζών και παρέχουμε λύσεις προσαρμοσμένες στις απαιτήσεις τους.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74BE7E-E99D-8877-172E-D83BBE4E15B7}"/>
              </a:ext>
            </a:extLst>
          </p:cNvPr>
          <p:cNvGrpSpPr/>
          <p:nvPr/>
        </p:nvGrpSpPr>
        <p:grpSpPr>
          <a:xfrm>
            <a:off x="360000" y="3948626"/>
            <a:ext cx="6922679" cy="648000"/>
            <a:chOff x="313321" y="2623182"/>
            <a:chExt cx="6922679" cy="64800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C620F06-8847-576E-A8DC-EE4B64B9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3321" y="2623182"/>
              <a:ext cx="504000" cy="50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26DC22-5031-BEAB-44BA-0B1C7A3B44B7}"/>
                </a:ext>
              </a:extLst>
            </p:cNvPr>
            <p:cNvSpPr txBox="1"/>
            <p:nvPr/>
          </p:nvSpPr>
          <p:spPr>
            <a:xfrm>
              <a:off x="936000" y="2623182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Σταθερή διεθνής παρουσία και αποδεδειγμένο ιστορικό επιτυχημένων έργων.</a:t>
              </a:r>
              <a:endParaRPr lang="el-GR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35F95F-2A43-DE23-98AE-125D96504F71}"/>
              </a:ext>
            </a:extLst>
          </p:cNvPr>
          <p:cNvGrpSpPr/>
          <p:nvPr/>
        </p:nvGrpSpPr>
        <p:grpSpPr>
          <a:xfrm>
            <a:off x="360000" y="2252698"/>
            <a:ext cx="6922679" cy="648000"/>
            <a:chOff x="313321" y="2906876"/>
            <a:chExt cx="6922679" cy="6480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DA3F11D-A505-FD75-B37B-7BEBCDA38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3321" y="2906876"/>
              <a:ext cx="504000" cy="504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624BEE-4FC4-CBFD-73A8-DF4FA8967F0E}"/>
                </a:ext>
              </a:extLst>
            </p:cNvPr>
            <p:cNvSpPr txBox="1"/>
            <p:nvPr/>
          </p:nvSpPr>
          <p:spPr>
            <a:xfrm>
              <a:off x="936000" y="2906876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Πρωτοπορούμε στην ψηφιακή τραπεζική, </a:t>
              </a:r>
              <a:r>
                <a:rPr lang="el-GR"/>
                <a:t>με συνεχή επένδυση στην καινοτομία και στην εξέλιξη του προϊόντος.</a:t>
              </a:r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9DBDD1-B477-BEEF-67E7-B96DBA0493F7}"/>
              </a:ext>
            </a:extLst>
          </p:cNvPr>
          <p:cNvGrpSpPr/>
          <p:nvPr/>
        </p:nvGrpSpPr>
        <p:grpSpPr>
          <a:xfrm>
            <a:off x="360000" y="4796590"/>
            <a:ext cx="6922679" cy="648000"/>
            <a:chOff x="313321" y="4092519"/>
            <a:chExt cx="6922679" cy="648000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B7E98CA-AF8F-B58C-D7CE-52333C5CC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3321" y="4092519"/>
              <a:ext cx="504000" cy="504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C057A-1A86-C90F-9438-527FC35C0870}"/>
                </a:ext>
              </a:extLst>
            </p:cNvPr>
            <p:cNvSpPr txBox="1"/>
            <p:nvPr/>
          </p:nvSpPr>
          <p:spPr>
            <a:xfrm>
              <a:off x="936000" y="4092519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Τεχνογνωσία, εμπειρία και ικανότητα παράδοσης σύνθετων έργων.</a:t>
              </a:r>
              <a:endParaRPr lang="el-GR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81EB4C-6290-6A0C-6937-A65546B8C559}"/>
              </a:ext>
            </a:extLst>
          </p:cNvPr>
          <p:cNvGrpSpPr/>
          <p:nvPr/>
        </p:nvGrpSpPr>
        <p:grpSpPr>
          <a:xfrm>
            <a:off x="360000" y="5644553"/>
            <a:ext cx="6922679" cy="936000"/>
            <a:chOff x="313321" y="4760071"/>
            <a:chExt cx="6922679" cy="93600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CF9F518-400A-064F-39E6-901DF6BF7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3321" y="4760073"/>
              <a:ext cx="504000" cy="504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CABF86-F7ED-C36A-1DE8-CB5E9EF3D19A}"/>
                </a:ext>
              </a:extLst>
            </p:cNvPr>
            <p:cNvSpPr txBox="1"/>
            <p:nvPr/>
          </p:nvSpPr>
          <p:spPr>
            <a:xfrm>
              <a:off x="936000" y="4760071"/>
              <a:ext cx="6300000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Διεθνής Αναγνώριση. </a:t>
              </a:r>
              <a:r>
                <a:rPr lang="el-GR"/>
                <a:t>Οι λύσεις μας έχουν αναγνωριστεί από κορυφαίους αναλυτές και διαθέτουμε ισχυρό ιστορικό επιτυχημένων υλοποιήσεων σε τράπεζες σε όλο τον κόσμο.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FA77EE-F707-E199-40B3-DA11FCDC1300}"/>
              </a:ext>
            </a:extLst>
          </p:cNvPr>
          <p:cNvGrpSpPr/>
          <p:nvPr/>
        </p:nvGrpSpPr>
        <p:grpSpPr>
          <a:xfrm>
            <a:off x="360000" y="3100662"/>
            <a:ext cx="6922679" cy="648000"/>
            <a:chOff x="313321" y="3266417"/>
            <a:chExt cx="6922679" cy="64800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75810E5-CCBE-3C89-F6BE-9AEDED9C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3321" y="3266417"/>
              <a:ext cx="504000" cy="504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90D3A7-2CDE-9617-B111-8B6544555907}"/>
                </a:ext>
              </a:extLst>
            </p:cNvPr>
            <p:cNvSpPr txBox="1"/>
            <p:nvPr/>
          </p:nvSpPr>
          <p:spPr>
            <a:xfrm>
              <a:off x="936000" y="3266417"/>
              <a:ext cx="6300000" cy="6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Ευέλικτη, και δοκιμασμένη μεθοδολογία υλοποίησης </a:t>
              </a:r>
              <a:r>
                <a:rPr lang="el-GR"/>
                <a:t>που μειώνει το κόστος και τον χρόνο εφαρμογής.</a:t>
              </a:r>
              <a:endParaRPr lang="en-GB"/>
            </a:p>
          </p:txBody>
        </p:sp>
      </p:grpSp>
      <p:pic>
        <p:nvPicPr>
          <p:cNvPr id="32" name="Picture 3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4320E6-8576-545E-C2D0-8736EE0A9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33" name="Picture 32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A121C50E-4286-1ABE-D77B-2793528CA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34" name="Picture 33" descr="A blue and black logo&#10;&#10;AI-generated content may be incorrect.">
            <a:extLst>
              <a:ext uri="{FF2B5EF4-FFF2-40B4-BE49-F238E27FC236}">
                <a16:creationId xmlns:a16="http://schemas.microsoft.com/office/drawing/2014/main" id="{2C5003B0-D6A6-1103-E9C7-E7C074A73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E8BA865-CE0C-5040-171C-8979155F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4320000"/>
            <a:ext cx="10939614" cy="701731"/>
          </a:xfrm>
        </p:spPr>
        <p:txBody>
          <a:bodyPr/>
          <a:lstStyle/>
          <a:p>
            <a:r>
              <a:rPr lang="el-GR"/>
              <a:t>για την τεχνολογία και την ποιότητά μας</a:t>
            </a:r>
            <a:endParaRPr lang="en-GB"/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E4788C76-F439-713F-71B0-56D26E97E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000" y="3744000"/>
            <a:ext cx="10939614" cy="646331"/>
          </a:xfrm>
        </p:spPr>
        <p:txBody>
          <a:bodyPr/>
          <a:lstStyle/>
          <a:p>
            <a:r>
              <a:rPr lang="el-GR"/>
              <a:t>Διεθνής Αναγνώριση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gray">
          <a:xfrm>
            <a:off x="360000" y="216000"/>
            <a:ext cx="9000000" cy="432000"/>
          </a:xfrm>
        </p:spPr>
        <p:txBody>
          <a:bodyPr/>
          <a:lstStyle/>
          <a:p>
            <a:r>
              <a:rPr lang="el-GR"/>
              <a:t>Διεθνής Αναγνώριση</a:t>
            </a:r>
            <a:endParaRPr lang="en-US"/>
          </a:p>
        </p:txBody>
      </p:sp>
      <p:pic>
        <p:nvPicPr>
          <p:cNvPr id="25" name="Picture Placeholder 24" descr="A finger touching a digital tablet&#10;&#10;AI-generated content may be incorrect.">
            <a:extLst>
              <a:ext uri="{FF2B5EF4-FFF2-40B4-BE49-F238E27FC236}">
                <a16:creationId xmlns:a16="http://schemas.microsoft.com/office/drawing/2014/main" id="{2A31429E-40F9-0A84-206E-BAE39F1A51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180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43887CE6-2D03-A750-377B-31A21D3A82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2989"/>
          <a:stretch/>
        </p:blipFill>
        <p:spPr/>
      </p:pic>
      <p:sp>
        <p:nvSpPr>
          <p:cNvPr id="5" name="Rechteck 4"/>
          <p:cNvSpPr/>
          <p:nvPr/>
        </p:nvSpPr>
        <p:spPr bwMode="gray">
          <a:xfrm>
            <a:off x="359999" y="1037774"/>
            <a:ext cx="5474741" cy="1106488"/>
          </a:xfrm>
          <a:prstGeom prst="rect">
            <a:avLst/>
          </a:prstGeom>
          <a:solidFill>
            <a:srgbClr val="012E4C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l-GR">
                <a:solidFill>
                  <a:schemeClr val="bg1"/>
                </a:solidFill>
              </a:rPr>
              <a:t>Μια αναγνώριση που επιβεβαιώνει τη δέσμευσή μας να ενισχύουμε τα χρηματοπιστωτικά ιδρύματα και να εξελίσσουμε τις ψηφιακές τους δυνατότητες σύμφωνα με τις ανάγκες της αγοράς.</a:t>
            </a:r>
          </a:p>
        </p:txBody>
      </p:sp>
      <p:sp>
        <p:nvSpPr>
          <p:cNvPr id="7" name="Rechteck 6"/>
          <p:cNvSpPr/>
          <p:nvPr/>
        </p:nvSpPr>
        <p:spPr bwMode="gray">
          <a:xfrm>
            <a:off x="6356894" y="1037774"/>
            <a:ext cx="5270740" cy="1095828"/>
          </a:xfrm>
          <a:prstGeom prst="rect">
            <a:avLst/>
          </a:prstGeom>
          <a:solidFill>
            <a:srgbClr val="084676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l-GR">
                <a:solidFill>
                  <a:schemeClr val="bg1"/>
                </a:solidFill>
              </a:rPr>
              <a:t>Η ένταξή μας στις EMEA εκθέσεις επιβεβαιώνει τη δέσμευσή μας στην καινοτομία, την ευελιξία και την αξία που προσφέρουμε στους πελάτες μας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διεθνώς.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D003DD5-4312-841B-EEF0-C2A7C537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9" y="680831"/>
            <a:ext cx="166429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urple letter e on a black background&#10;&#10;AI-generated content may be incorrect.">
            <a:extLst>
              <a:ext uri="{FF2B5EF4-FFF2-40B4-BE49-F238E27FC236}">
                <a16:creationId xmlns:a16="http://schemas.microsoft.com/office/drawing/2014/main" id="{021A9B87-625B-455B-8CEE-608582F86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905" y="680831"/>
            <a:ext cx="125074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BF7B5-7342-775D-4B99-D235749FB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DF2E2F9-956E-7F79-5015-127566726FD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60000" y="216000"/>
            <a:ext cx="9000000" cy="432000"/>
          </a:xfrm>
        </p:spPr>
        <p:txBody>
          <a:bodyPr/>
          <a:lstStyle/>
          <a:p>
            <a:r>
              <a:rPr lang="el-GR"/>
              <a:t>Διεθνής Αναγνώριση</a:t>
            </a:r>
            <a:endParaRPr lang="en-US"/>
          </a:p>
        </p:txBody>
      </p:sp>
      <p:pic>
        <p:nvPicPr>
          <p:cNvPr id="2061" name="Picture 2060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14FDDD5-7627-1B86-FC70-D40BC0D27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791221"/>
            <a:ext cx="1382726" cy="360000"/>
          </a:xfrm>
          <a:prstGeom prst="rect">
            <a:avLst/>
          </a:prstGeom>
        </p:spPr>
      </p:pic>
      <p:sp>
        <p:nvSpPr>
          <p:cNvPr id="53" name="Title 2">
            <a:extLst>
              <a:ext uri="{FF2B5EF4-FFF2-40B4-BE49-F238E27FC236}">
                <a16:creationId xmlns:a16="http://schemas.microsoft.com/office/drawing/2014/main" id="{DCD955E6-CBC3-5B6D-69E8-C79C5C8A1E35}"/>
              </a:ext>
            </a:extLst>
          </p:cNvPr>
          <p:cNvSpPr txBox="1">
            <a:spLocks/>
          </p:cNvSpPr>
          <p:nvPr/>
        </p:nvSpPr>
        <p:spPr>
          <a:xfrm>
            <a:off x="360000" y="4954820"/>
            <a:ext cx="11186239" cy="168718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67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2000">
                <a:solidFill>
                  <a:schemeClr val="tx1"/>
                </a:solidFill>
              </a:rPr>
              <a:t>Η πλατφόρμα της NETinfo αξιολογήθηκε με 4,9 στις Ψηφιακές Τραπεζικές Πλατφόρμες και 5,0 στις </a:t>
            </a:r>
            <a:r>
              <a:rPr lang="el-GR" sz="2000" err="1">
                <a:solidFill>
                  <a:schemeClr val="tx1"/>
                </a:solidFill>
              </a:rPr>
              <a:t>Πολυκαναλικές</a:t>
            </a:r>
            <a:r>
              <a:rPr lang="el-GR" sz="2000">
                <a:solidFill>
                  <a:schemeClr val="tx1"/>
                </a:solidFill>
              </a:rPr>
              <a:t> Λύσεις στο </a:t>
            </a:r>
            <a:r>
              <a:rPr lang="el-GR" sz="2000" err="1">
                <a:solidFill>
                  <a:schemeClr val="tx1"/>
                </a:solidFill>
              </a:rPr>
              <a:t>Gartner</a:t>
            </a:r>
            <a:r>
              <a:rPr lang="el-GR" sz="2000">
                <a:solidFill>
                  <a:schemeClr val="tx1"/>
                </a:solidFill>
              </a:rPr>
              <a:t> </a:t>
            </a:r>
            <a:r>
              <a:rPr lang="el-GR" sz="2000" err="1">
                <a:solidFill>
                  <a:schemeClr val="tx1"/>
                </a:solidFill>
              </a:rPr>
              <a:t>Peer</a:t>
            </a:r>
            <a:r>
              <a:rPr lang="el-GR" sz="2000">
                <a:solidFill>
                  <a:schemeClr val="tx1"/>
                </a:solidFill>
              </a:rPr>
              <a:t> </a:t>
            </a:r>
            <a:r>
              <a:rPr lang="el-GR" sz="2000" err="1">
                <a:solidFill>
                  <a:schemeClr val="tx1"/>
                </a:solidFill>
              </a:rPr>
              <a:t>Insights</a:t>
            </a:r>
            <a:r>
              <a:rPr lang="el-GR" sz="2000">
                <a:solidFill>
                  <a:schemeClr val="tx1"/>
                </a:solidFill>
              </a:rPr>
              <a:t>, επιβεβαιώνοντας την υψηλή ικανοποίηση των πελατών και την εξαιρετική απόδοσή της.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6DDF7E9-4904-DEAE-CB34-768C3E9E1446}"/>
              </a:ext>
            </a:extLst>
          </p:cNvPr>
          <p:cNvGrpSpPr>
            <a:grpSpLocks noChangeAspect="1"/>
          </p:cNvGrpSpPr>
          <p:nvPr/>
        </p:nvGrpSpPr>
        <p:grpSpPr>
          <a:xfrm>
            <a:off x="5541805" y="3670494"/>
            <a:ext cx="6299999" cy="1193777"/>
            <a:chOff x="422989" y="4489609"/>
            <a:chExt cx="11333521" cy="214763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E3FDFC5-1B2E-BB48-012B-16966AA98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984" r="10172" b="16288"/>
            <a:stretch>
              <a:fillRect/>
            </a:stretch>
          </p:blipFill>
          <p:spPr>
            <a:xfrm>
              <a:off x="422989" y="4489609"/>
              <a:ext cx="11333521" cy="214763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535AFD7-193D-3A26-B482-2AB6CF911B8A}"/>
                </a:ext>
              </a:extLst>
            </p:cNvPr>
            <p:cNvSpPr/>
            <p:nvPr/>
          </p:nvSpPr>
          <p:spPr>
            <a:xfrm>
              <a:off x="6990735" y="5958348"/>
              <a:ext cx="4528165" cy="530942"/>
            </a:xfrm>
            <a:prstGeom prst="rect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198D328A-7820-93B7-5A61-79943627D5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83" t="4365" r="4265"/>
          <a:stretch>
            <a:fillRect/>
          </a:stretch>
        </p:blipFill>
        <p:spPr>
          <a:xfrm>
            <a:off x="5532000" y="1303378"/>
            <a:ext cx="6300000" cy="1547788"/>
          </a:xfrm>
          <a:prstGeom prst="rect">
            <a:avLst/>
          </a:prstGeom>
        </p:spPr>
      </p:pic>
      <p:pic>
        <p:nvPicPr>
          <p:cNvPr id="6" name="Picture 5" descr="A person holding a tablet&#10;&#10;AI-generated content may be incorrect.">
            <a:extLst>
              <a:ext uri="{FF2B5EF4-FFF2-40B4-BE49-F238E27FC236}">
                <a16:creationId xmlns:a16="http://schemas.microsoft.com/office/drawing/2014/main" id="{218754CA-7D4B-FC1B-2CCB-7B71EFD2F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0" y="1258524"/>
            <a:ext cx="4963059" cy="3605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79040C-0AB9-CBC9-08E1-CE3467F5121B}"/>
              </a:ext>
            </a:extLst>
          </p:cNvPr>
          <p:cNvGrpSpPr/>
          <p:nvPr/>
        </p:nvGrpSpPr>
        <p:grpSpPr>
          <a:xfrm>
            <a:off x="11068984" y="898402"/>
            <a:ext cx="763016" cy="360122"/>
            <a:chOff x="6782478" y="558488"/>
            <a:chExt cx="763016" cy="360122"/>
          </a:xfrm>
        </p:grpSpPr>
        <p:sp>
          <p:nvSpPr>
            <p:cNvPr id="2" name="Rechteck 27">
              <a:extLst>
                <a:ext uri="{FF2B5EF4-FFF2-40B4-BE49-F238E27FC236}">
                  <a16:creationId xmlns:a16="http://schemas.microsoft.com/office/drawing/2014/main" id="{0C7BBDFA-E631-B48A-1A3F-AD0C3623C081}"/>
                </a:ext>
              </a:extLst>
            </p:cNvPr>
            <p:cNvSpPr/>
            <p:nvPr/>
          </p:nvSpPr>
          <p:spPr bwMode="gray">
            <a:xfrm>
              <a:off x="6782478" y="558488"/>
              <a:ext cx="763016" cy="360122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396000" tIns="0" rIns="0" bIns="0" anchor="ctr" anchorCtr="0"/>
            <a:lstStyle/>
            <a:p>
              <a:pPr lvl="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b="1">
                  <a:solidFill>
                    <a:srgbClr val="FFFFFF"/>
                  </a:solidFill>
                  <a:latin typeface="Calibri Light" panose="020F0302020204030204" pitchFamily="34" charset="0"/>
                  <a:cs typeface="Arial" charset="0"/>
                </a:rPr>
                <a:t>4,9 </a:t>
              </a: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81B0EFE-8E8A-738E-C759-18A71B1E18A5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 flipH="1">
              <a:off x="6868729" y="585756"/>
              <a:ext cx="251389" cy="288000"/>
            </a:xfrm>
            <a:custGeom>
              <a:avLst/>
              <a:gdLst>
                <a:gd name="T0" fmla="*/ 599 w 740"/>
                <a:gd name="T1" fmla="*/ 787 h 913"/>
                <a:gd name="T2" fmla="*/ 400 w 740"/>
                <a:gd name="T3" fmla="*/ 913 h 913"/>
                <a:gd name="T4" fmla="*/ 291 w 740"/>
                <a:gd name="T5" fmla="*/ 913 h 913"/>
                <a:gd name="T6" fmla="*/ 155 w 740"/>
                <a:gd name="T7" fmla="*/ 838 h 913"/>
                <a:gd name="T8" fmla="*/ 80 w 740"/>
                <a:gd name="T9" fmla="*/ 751 h 913"/>
                <a:gd name="T10" fmla="*/ 38 w 740"/>
                <a:gd name="T11" fmla="*/ 706 h 913"/>
                <a:gd name="T12" fmla="*/ 38 w 740"/>
                <a:gd name="T13" fmla="*/ 614 h 913"/>
                <a:gd name="T14" fmla="*/ 64 w 740"/>
                <a:gd name="T15" fmla="*/ 427 h 913"/>
                <a:gd name="T16" fmla="*/ 250 w 740"/>
                <a:gd name="T17" fmla="*/ 392 h 913"/>
                <a:gd name="T18" fmla="*/ 200 w 740"/>
                <a:gd name="T19" fmla="*/ 247 h 913"/>
                <a:gd name="T20" fmla="*/ 275 w 740"/>
                <a:gd name="T21" fmla="*/ 5 h 913"/>
                <a:gd name="T22" fmla="*/ 331 w 740"/>
                <a:gd name="T23" fmla="*/ 159 h 913"/>
                <a:gd name="T24" fmla="*/ 510 w 740"/>
                <a:gd name="T25" fmla="*/ 360 h 913"/>
                <a:gd name="T26" fmla="*/ 576 w 740"/>
                <a:gd name="T27" fmla="*/ 440 h 913"/>
                <a:gd name="T28" fmla="*/ 702 w 740"/>
                <a:gd name="T29" fmla="*/ 450 h 913"/>
                <a:gd name="T30" fmla="*/ 705 w 740"/>
                <a:gd name="T31" fmla="*/ 787 h 913"/>
                <a:gd name="T32" fmla="*/ 704 w 740"/>
                <a:gd name="T33" fmla="*/ 626 h 913"/>
                <a:gd name="T34" fmla="*/ 567 w 740"/>
                <a:gd name="T35" fmla="*/ 477 h 913"/>
                <a:gd name="T36" fmla="*/ 443 w 740"/>
                <a:gd name="T37" fmla="*/ 332 h 913"/>
                <a:gd name="T38" fmla="*/ 271 w 740"/>
                <a:gd name="T39" fmla="*/ 47 h 913"/>
                <a:gd name="T40" fmla="*/ 224 w 740"/>
                <a:gd name="T41" fmla="*/ 214 h 913"/>
                <a:gd name="T42" fmla="*/ 289 w 740"/>
                <a:gd name="T43" fmla="*/ 407 h 913"/>
                <a:gd name="T44" fmla="*/ 264 w 740"/>
                <a:gd name="T45" fmla="*/ 427 h 913"/>
                <a:gd name="T46" fmla="*/ 35 w 740"/>
                <a:gd name="T47" fmla="*/ 518 h 913"/>
                <a:gd name="T48" fmla="*/ 138 w 740"/>
                <a:gd name="T49" fmla="*/ 617 h 913"/>
                <a:gd name="T50" fmla="*/ 311 w 740"/>
                <a:gd name="T51" fmla="*/ 558 h 913"/>
                <a:gd name="T52" fmla="*/ 200 w 740"/>
                <a:gd name="T53" fmla="*/ 520 h 913"/>
                <a:gd name="T54" fmla="*/ 119 w 740"/>
                <a:gd name="T55" fmla="*/ 538 h 913"/>
                <a:gd name="T56" fmla="*/ 143 w 740"/>
                <a:gd name="T57" fmla="*/ 502 h 913"/>
                <a:gd name="T58" fmla="*/ 227 w 740"/>
                <a:gd name="T59" fmla="*/ 481 h 913"/>
                <a:gd name="T60" fmla="*/ 336 w 740"/>
                <a:gd name="T61" fmla="*/ 586 h 913"/>
                <a:gd name="T62" fmla="*/ 377 w 740"/>
                <a:gd name="T63" fmla="*/ 674 h 913"/>
                <a:gd name="T64" fmla="*/ 394 w 740"/>
                <a:gd name="T65" fmla="*/ 766 h 913"/>
                <a:gd name="T66" fmla="*/ 365 w 740"/>
                <a:gd name="T67" fmla="*/ 880 h 913"/>
                <a:gd name="T68" fmla="*/ 429 w 740"/>
                <a:gd name="T69" fmla="*/ 884 h 913"/>
                <a:gd name="T70" fmla="*/ 682 w 740"/>
                <a:gd name="T71" fmla="*/ 750 h 913"/>
                <a:gd name="T72" fmla="*/ 296 w 740"/>
                <a:gd name="T73" fmla="*/ 604 h 913"/>
                <a:gd name="T74" fmla="*/ 151 w 740"/>
                <a:gd name="T75" fmla="*/ 652 h 913"/>
                <a:gd name="T76" fmla="*/ 61 w 740"/>
                <a:gd name="T77" fmla="*/ 661 h 913"/>
                <a:gd name="T78" fmla="*/ 148 w 740"/>
                <a:gd name="T79" fmla="*/ 704 h 913"/>
                <a:gd name="T80" fmla="*/ 356 w 740"/>
                <a:gd name="T81" fmla="*/ 647 h 913"/>
                <a:gd name="T82" fmla="*/ 380 w 740"/>
                <a:gd name="T83" fmla="*/ 723 h 913"/>
                <a:gd name="T84" fmla="*/ 230 w 740"/>
                <a:gd name="T85" fmla="*/ 739 h 913"/>
                <a:gd name="T86" fmla="*/ 112 w 740"/>
                <a:gd name="T87" fmla="*/ 749 h 913"/>
                <a:gd name="T88" fmla="*/ 250 w 740"/>
                <a:gd name="T89" fmla="*/ 791 h 913"/>
                <a:gd name="T90" fmla="*/ 401 w 740"/>
                <a:gd name="T91" fmla="*/ 827 h 913"/>
                <a:gd name="T92" fmla="*/ 359 w 740"/>
                <a:gd name="T93" fmla="*/ 782 h 913"/>
                <a:gd name="T94" fmla="*/ 190 w 740"/>
                <a:gd name="T95" fmla="*/ 827 h 913"/>
                <a:gd name="T96" fmla="*/ 260 w 740"/>
                <a:gd name="T97" fmla="*/ 879 h 913"/>
                <a:gd name="T98" fmla="*/ 401 w 740"/>
                <a:gd name="T99" fmla="*/ 827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0" h="913">
                  <a:moveTo>
                    <a:pt x="705" y="787"/>
                  </a:moveTo>
                  <a:cubicBezTo>
                    <a:pt x="599" y="787"/>
                    <a:pt x="599" y="787"/>
                    <a:pt x="599" y="787"/>
                  </a:cubicBezTo>
                  <a:cubicBezTo>
                    <a:pt x="550" y="843"/>
                    <a:pt x="497" y="885"/>
                    <a:pt x="440" y="911"/>
                  </a:cubicBezTo>
                  <a:cubicBezTo>
                    <a:pt x="421" y="912"/>
                    <a:pt x="408" y="913"/>
                    <a:pt x="400" y="913"/>
                  </a:cubicBezTo>
                  <a:cubicBezTo>
                    <a:pt x="375" y="913"/>
                    <a:pt x="348" y="909"/>
                    <a:pt x="317" y="900"/>
                  </a:cubicBezTo>
                  <a:cubicBezTo>
                    <a:pt x="291" y="913"/>
                    <a:pt x="291" y="913"/>
                    <a:pt x="291" y="913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190" y="913"/>
                    <a:pt x="155" y="888"/>
                    <a:pt x="155" y="838"/>
                  </a:cubicBezTo>
                  <a:cubicBezTo>
                    <a:pt x="155" y="835"/>
                    <a:pt x="156" y="831"/>
                    <a:pt x="157" y="825"/>
                  </a:cubicBezTo>
                  <a:cubicBezTo>
                    <a:pt x="105" y="821"/>
                    <a:pt x="80" y="796"/>
                    <a:pt x="80" y="751"/>
                  </a:cubicBezTo>
                  <a:cubicBezTo>
                    <a:pt x="80" y="747"/>
                    <a:pt x="80" y="740"/>
                    <a:pt x="81" y="731"/>
                  </a:cubicBezTo>
                  <a:cubicBezTo>
                    <a:pt x="62" y="726"/>
                    <a:pt x="48" y="718"/>
                    <a:pt x="38" y="706"/>
                  </a:cubicBezTo>
                  <a:cubicBezTo>
                    <a:pt x="28" y="694"/>
                    <a:pt x="23" y="679"/>
                    <a:pt x="23" y="661"/>
                  </a:cubicBezTo>
                  <a:cubicBezTo>
                    <a:pt x="23" y="647"/>
                    <a:pt x="28" y="631"/>
                    <a:pt x="38" y="614"/>
                  </a:cubicBezTo>
                  <a:cubicBezTo>
                    <a:pt x="13" y="587"/>
                    <a:pt x="0" y="556"/>
                    <a:pt x="0" y="522"/>
                  </a:cubicBezTo>
                  <a:cubicBezTo>
                    <a:pt x="0" y="483"/>
                    <a:pt x="22" y="451"/>
                    <a:pt x="64" y="427"/>
                  </a:cubicBezTo>
                  <a:cubicBezTo>
                    <a:pt x="106" y="404"/>
                    <a:pt x="162" y="392"/>
                    <a:pt x="232" y="392"/>
                  </a:cubicBezTo>
                  <a:cubicBezTo>
                    <a:pt x="250" y="392"/>
                    <a:pt x="250" y="392"/>
                    <a:pt x="250" y="392"/>
                  </a:cubicBezTo>
                  <a:cubicBezTo>
                    <a:pt x="245" y="349"/>
                    <a:pt x="231" y="307"/>
                    <a:pt x="211" y="267"/>
                  </a:cubicBezTo>
                  <a:cubicBezTo>
                    <a:pt x="200" y="247"/>
                    <a:pt x="200" y="247"/>
                    <a:pt x="200" y="247"/>
                  </a:cubicBezTo>
                  <a:cubicBezTo>
                    <a:pt x="175" y="200"/>
                    <a:pt x="162" y="164"/>
                    <a:pt x="162" y="138"/>
                  </a:cubicBezTo>
                  <a:cubicBezTo>
                    <a:pt x="162" y="67"/>
                    <a:pt x="200" y="23"/>
                    <a:pt x="275" y="5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31" y="159"/>
                    <a:pt x="331" y="159"/>
                    <a:pt x="331" y="159"/>
                  </a:cubicBezTo>
                  <a:cubicBezTo>
                    <a:pt x="463" y="300"/>
                    <a:pt x="463" y="300"/>
                    <a:pt x="463" y="300"/>
                  </a:cubicBezTo>
                  <a:cubicBezTo>
                    <a:pt x="472" y="310"/>
                    <a:pt x="488" y="330"/>
                    <a:pt x="510" y="360"/>
                  </a:cubicBezTo>
                  <a:cubicBezTo>
                    <a:pt x="530" y="387"/>
                    <a:pt x="530" y="387"/>
                    <a:pt x="530" y="387"/>
                  </a:cubicBezTo>
                  <a:cubicBezTo>
                    <a:pt x="552" y="416"/>
                    <a:pt x="567" y="433"/>
                    <a:pt x="576" y="440"/>
                  </a:cubicBezTo>
                  <a:cubicBezTo>
                    <a:pt x="584" y="446"/>
                    <a:pt x="599" y="450"/>
                    <a:pt x="618" y="450"/>
                  </a:cubicBezTo>
                  <a:cubicBezTo>
                    <a:pt x="702" y="450"/>
                    <a:pt x="702" y="450"/>
                    <a:pt x="702" y="450"/>
                  </a:cubicBezTo>
                  <a:cubicBezTo>
                    <a:pt x="727" y="504"/>
                    <a:pt x="740" y="560"/>
                    <a:pt x="740" y="618"/>
                  </a:cubicBezTo>
                  <a:cubicBezTo>
                    <a:pt x="740" y="674"/>
                    <a:pt x="728" y="731"/>
                    <a:pt x="705" y="787"/>
                  </a:cubicBezTo>
                  <a:close/>
                  <a:moveTo>
                    <a:pt x="682" y="750"/>
                  </a:moveTo>
                  <a:cubicBezTo>
                    <a:pt x="696" y="707"/>
                    <a:pt x="704" y="665"/>
                    <a:pt x="704" y="626"/>
                  </a:cubicBezTo>
                  <a:cubicBezTo>
                    <a:pt x="704" y="579"/>
                    <a:pt x="696" y="533"/>
                    <a:pt x="679" y="488"/>
                  </a:cubicBezTo>
                  <a:cubicBezTo>
                    <a:pt x="619" y="488"/>
                    <a:pt x="582" y="485"/>
                    <a:pt x="567" y="477"/>
                  </a:cubicBezTo>
                  <a:cubicBezTo>
                    <a:pt x="551" y="470"/>
                    <a:pt x="529" y="445"/>
                    <a:pt x="498" y="402"/>
                  </a:cubicBezTo>
                  <a:cubicBezTo>
                    <a:pt x="486" y="386"/>
                    <a:pt x="467" y="362"/>
                    <a:pt x="443" y="332"/>
                  </a:cubicBezTo>
                  <a:cubicBezTo>
                    <a:pt x="300" y="179"/>
                    <a:pt x="300" y="179"/>
                    <a:pt x="300" y="179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23" y="63"/>
                    <a:pt x="200" y="93"/>
                    <a:pt x="200" y="138"/>
                  </a:cubicBezTo>
                  <a:cubicBezTo>
                    <a:pt x="200" y="161"/>
                    <a:pt x="208" y="187"/>
                    <a:pt x="224" y="214"/>
                  </a:cubicBezTo>
                  <a:cubicBezTo>
                    <a:pt x="233" y="230"/>
                    <a:pt x="233" y="230"/>
                    <a:pt x="233" y="230"/>
                  </a:cubicBezTo>
                  <a:cubicBezTo>
                    <a:pt x="270" y="291"/>
                    <a:pt x="289" y="350"/>
                    <a:pt x="289" y="407"/>
                  </a:cubicBezTo>
                  <a:cubicBezTo>
                    <a:pt x="290" y="427"/>
                    <a:pt x="290" y="427"/>
                    <a:pt x="290" y="427"/>
                  </a:cubicBezTo>
                  <a:cubicBezTo>
                    <a:pt x="264" y="427"/>
                    <a:pt x="264" y="427"/>
                    <a:pt x="264" y="427"/>
                  </a:cubicBezTo>
                  <a:cubicBezTo>
                    <a:pt x="188" y="427"/>
                    <a:pt x="131" y="434"/>
                    <a:pt x="93" y="449"/>
                  </a:cubicBezTo>
                  <a:cubicBezTo>
                    <a:pt x="54" y="464"/>
                    <a:pt x="35" y="487"/>
                    <a:pt x="35" y="518"/>
                  </a:cubicBezTo>
                  <a:cubicBezTo>
                    <a:pt x="35" y="545"/>
                    <a:pt x="45" y="569"/>
                    <a:pt x="65" y="588"/>
                  </a:cubicBezTo>
                  <a:cubicBezTo>
                    <a:pt x="85" y="607"/>
                    <a:pt x="109" y="617"/>
                    <a:pt x="138" y="617"/>
                  </a:cubicBezTo>
                  <a:cubicBezTo>
                    <a:pt x="181" y="617"/>
                    <a:pt x="181" y="617"/>
                    <a:pt x="181" y="617"/>
                  </a:cubicBezTo>
                  <a:cubicBezTo>
                    <a:pt x="311" y="558"/>
                    <a:pt x="311" y="558"/>
                    <a:pt x="311" y="558"/>
                  </a:cubicBezTo>
                  <a:cubicBezTo>
                    <a:pt x="291" y="529"/>
                    <a:pt x="265" y="514"/>
                    <a:pt x="232" y="514"/>
                  </a:cubicBezTo>
                  <a:cubicBezTo>
                    <a:pt x="224" y="514"/>
                    <a:pt x="213" y="516"/>
                    <a:pt x="200" y="520"/>
                  </a:cubicBezTo>
                  <a:cubicBezTo>
                    <a:pt x="186" y="523"/>
                    <a:pt x="171" y="529"/>
                    <a:pt x="152" y="537"/>
                  </a:cubicBezTo>
                  <a:cubicBezTo>
                    <a:pt x="119" y="538"/>
                    <a:pt x="119" y="538"/>
                    <a:pt x="119" y="538"/>
                  </a:cubicBezTo>
                  <a:cubicBezTo>
                    <a:pt x="85" y="502"/>
                    <a:pt x="85" y="502"/>
                    <a:pt x="85" y="502"/>
                  </a:cubicBezTo>
                  <a:cubicBezTo>
                    <a:pt x="143" y="502"/>
                    <a:pt x="143" y="502"/>
                    <a:pt x="143" y="502"/>
                  </a:cubicBezTo>
                  <a:cubicBezTo>
                    <a:pt x="160" y="494"/>
                    <a:pt x="175" y="489"/>
                    <a:pt x="189" y="486"/>
                  </a:cubicBezTo>
                  <a:cubicBezTo>
                    <a:pt x="203" y="483"/>
                    <a:pt x="215" y="481"/>
                    <a:pt x="227" y="481"/>
                  </a:cubicBezTo>
                  <a:cubicBezTo>
                    <a:pt x="288" y="481"/>
                    <a:pt x="332" y="512"/>
                    <a:pt x="360" y="574"/>
                  </a:cubicBezTo>
                  <a:cubicBezTo>
                    <a:pt x="336" y="586"/>
                    <a:pt x="336" y="586"/>
                    <a:pt x="336" y="586"/>
                  </a:cubicBezTo>
                  <a:cubicBezTo>
                    <a:pt x="366" y="600"/>
                    <a:pt x="389" y="626"/>
                    <a:pt x="405" y="662"/>
                  </a:cubicBezTo>
                  <a:cubicBezTo>
                    <a:pt x="377" y="674"/>
                    <a:pt x="377" y="674"/>
                    <a:pt x="377" y="674"/>
                  </a:cubicBezTo>
                  <a:cubicBezTo>
                    <a:pt x="399" y="688"/>
                    <a:pt x="420" y="711"/>
                    <a:pt x="438" y="745"/>
                  </a:cubicBezTo>
                  <a:cubicBezTo>
                    <a:pt x="394" y="766"/>
                    <a:pt x="394" y="766"/>
                    <a:pt x="394" y="766"/>
                  </a:cubicBezTo>
                  <a:cubicBezTo>
                    <a:pt x="418" y="783"/>
                    <a:pt x="438" y="808"/>
                    <a:pt x="452" y="841"/>
                  </a:cubicBezTo>
                  <a:cubicBezTo>
                    <a:pt x="365" y="880"/>
                    <a:pt x="365" y="880"/>
                    <a:pt x="365" y="880"/>
                  </a:cubicBezTo>
                  <a:cubicBezTo>
                    <a:pt x="379" y="883"/>
                    <a:pt x="391" y="884"/>
                    <a:pt x="401" y="884"/>
                  </a:cubicBezTo>
                  <a:cubicBezTo>
                    <a:pt x="429" y="884"/>
                    <a:pt x="429" y="884"/>
                    <a:pt x="429" y="884"/>
                  </a:cubicBezTo>
                  <a:cubicBezTo>
                    <a:pt x="492" y="847"/>
                    <a:pt x="544" y="803"/>
                    <a:pt x="583" y="750"/>
                  </a:cubicBezTo>
                  <a:lnTo>
                    <a:pt x="682" y="750"/>
                  </a:lnTo>
                  <a:close/>
                  <a:moveTo>
                    <a:pt x="356" y="647"/>
                  </a:moveTo>
                  <a:cubicBezTo>
                    <a:pt x="339" y="625"/>
                    <a:pt x="319" y="610"/>
                    <a:pt x="296" y="604"/>
                  </a:cubicBezTo>
                  <a:cubicBezTo>
                    <a:pt x="189" y="652"/>
                    <a:pt x="189" y="652"/>
                    <a:pt x="189" y="652"/>
                  </a:cubicBezTo>
                  <a:cubicBezTo>
                    <a:pt x="151" y="652"/>
                    <a:pt x="151" y="652"/>
                    <a:pt x="151" y="652"/>
                  </a:cubicBezTo>
                  <a:cubicBezTo>
                    <a:pt x="116" y="652"/>
                    <a:pt x="89" y="647"/>
                    <a:pt x="70" y="637"/>
                  </a:cubicBezTo>
                  <a:cubicBezTo>
                    <a:pt x="64" y="645"/>
                    <a:pt x="61" y="653"/>
                    <a:pt x="61" y="661"/>
                  </a:cubicBezTo>
                  <a:cubicBezTo>
                    <a:pt x="61" y="675"/>
                    <a:pt x="68" y="686"/>
                    <a:pt x="83" y="694"/>
                  </a:cubicBezTo>
                  <a:cubicBezTo>
                    <a:pt x="97" y="701"/>
                    <a:pt x="119" y="704"/>
                    <a:pt x="148" y="704"/>
                  </a:cubicBezTo>
                  <a:cubicBezTo>
                    <a:pt x="224" y="704"/>
                    <a:pt x="224" y="704"/>
                    <a:pt x="224" y="704"/>
                  </a:cubicBezTo>
                  <a:lnTo>
                    <a:pt x="356" y="647"/>
                  </a:lnTo>
                  <a:close/>
                  <a:moveTo>
                    <a:pt x="386" y="730"/>
                  </a:moveTo>
                  <a:cubicBezTo>
                    <a:pt x="384" y="727"/>
                    <a:pt x="382" y="725"/>
                    <a:pt x="380" y="723"/>
                  </a:cubicBezTo>
                  <a:cubicBezTo>
                    <a:pt x="369" y="709"/>
                    <a:pt x="355" y="699"/>
                    <a:pt x="340" y="691"/>
                  </a:cubicBezTo>
                  <a:cubicBezTo>
                    <a:pt x="230" y="739"/>
                    <a:pt x="230" y="739"/>
                    <a:pt x="230" y="739"/>
                  </a:cubicBezTo>
                  <a:cubicBezTo>
                    <a:pt x="115" y="739"/>
                    <a:pt x="115" y="739"/>
                    <a:pt x="115" y="739"/>
                  </a:cubicBezTo>
                  <a:cubicBezTo>
                    <a:pt x="112" y="749"/>
                    <a:pt x="112" y="749"/>
                    <a:pt x="112" y="749"/>
                  </a:cubicBezTo>
                  <a:cubicBezTo>
                    <a:pt x="112" y="777"/>
                    <a:pt x="140" y="791"/>
                    <a:pt x="196" y="791"/>
                  </a:cubicBezTo>
                  <a:cubicBezTo>
                    <a:pt x="250" y="791"/>
                    <a:pt x="250" y="791"/>
                    <a:pt x="250" y="791"/>
                  </a:cubicBezTo>
                  <a:lnTo>
                    <a:pt x="386" y="730"/>
                  </a:lnTo>
                  <a:close/>
                  <a:moveTo>
                    <a:pt x="401" y="827"/>
                  </a:moveTo>
                  <a:cubicBezTo>
                    <a:pt x="398" y="822"/>
                    <a:pt x="395" y="819"/>
                    <a:pt x="393" y="817"/>
                  </a:cubicBezTo>
                  <a:cubicBezTo>
                    <a:pt x="384" y="804"/>
                    <a:pt x="373" y="792"/>
                    <a:pt x="359" y="782"/>
                  </a:cubicBezTo>
                  <a:cubicBezTo>
                    <a:pt x="257" y="827"/>
                    <a:pt x="257" y="827"/>
                    <a:pt x="257" y="827"/>
                  </a:cubicBezTo>
                  <a:cubicBezTo>
                    <a:pt x="190" y="827"/>
                    <a:pt x="190" y="827"/>
                    <a:pt x="190" y="827"/>
                  </a:cubicBezTo>
                  <a:cubicBezTo>
                    <a:pt x="190" y="832"/>
                    <a:pt x="190" y="832"/>
                    <a:pt x="190" y="832"/>
                  </a:cubicBezTo>
                  <a:cubicBezTo>
                    <a:pt x="190" y="863"/>
                    <a:pt x="214" y="879"/>
                    <a:pt x="260" y="879"/>
                  </a:cubicBezTo>
                  <a:cubicBezTo>
                    <a:pt x="284" y="879"/>
                    <a:pt x="284" y="879"/>
                    <a:pt x="284" y="879"/>
                  </a:cubicBezTo>
                  <a:lnTo>
                    <a:pt x="401" y="8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1408E2-5E66-1CC0-D9DD-71A8BF180A90}"/>
              </a:ext>
            </a:extLst>
          </p:cNvPr>
          <p:cNvGrpSpPr/>
          <p:nvPr/>
        </p:nvGrpSpPr>
        <p:grpSpPr>
          <a:xfrm>
            <a:off x="11078788" y="3219823"/>
            <a:ext cx="763016" cy="360122"/>
            <a:chOff x="6782478" y="558488"/>
            <a:chExt cx="763016" cy="360122"/>
          </a:xfrm>
        </p:grpSpPr>
        <p:sp>
          <p:nvSpPr>
            <p:cNvPr id="8" name="Rechteck 27">
              <a:extLst>
                <a:ext uri="{FF2B5EF4-FFF2-40B4-BE49-F238E27FC236}">
                  <a16:creationId xmlns:a16="http://schemas.microsoft.com/office/drawing/2014/main" id="{B6E93B0C-B6D2-D864-22D5-91DB2637A0B0}"/>
                </a:ext>
              </a:extLst>
            </p:cNvPr>
            <p:cNvSpPr/>
            <p:nvPr/>
          </p:nvSpPr>
          <p:spPr bwMode="gray">
            <a:xfrm>
              <a:off x="6782478" y="558488"/>
              <a:ext cx="763016" cy="360122"/>
            </a:xfrm>
            <a:prstGeom prst="rect">
              <a:avLst/>
            </a:prstGeom>
            <a:solidFill>
              <a:schemeClr val="accent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396000" tIns="0" rIns="0" bIns="0" anchor="ctr" anchorCtr="0"/>
            <a:lstStyle/>
            <a:p>
              <a:pPr lvl="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b="1">
                  <a:solidFill>
                    <a:srgbClr val="FFFFFF"/>
                  </a:solidFill>
                  <a:latin typeface="Calibri Light" panose="020F0302020204030204" pitchFamily="34" charset="0"/>
                  <a:cs typeface="Arial" charset="0"/>
                </a:rPr>
                <a:t>5,0 </a:t>
              </a: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7FADA3E-AE9E-A7B7-2964-782653726FA7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 flipH="1">
              <a:off x="6868729" y="585756"/>
              <a:ext cx="251389" cy="288000"/>
            </a:xfrm>
            <a:custGeom>
              <a:avLst/>
              <a:gdLst>
                <a:gd name="T0" fmla="*/ 599 w 740"/>
                <a:gd name="T1" fmla="*/ 787 h 913"/>
                <a:gd name="T2" fmla="*/ 400 w 740"/>
                <a:gd name="T3" fmla="*/ 913 h 913"/>
                <a:gd name="T4" fmla="*/ 291 w 740"/>
                <a:gd name="T5" fmla="*/ 913 h 913"/>
                <a:gd name="T6" fmla="*/ 155 w 740"/>
                <a:gd name="T7" fmla="*/ 838 h 913"/>
                <a:gd name="T8" fmla="*/ 80 w 740"/>
                <a:gd name="T9" fmla="*/ 751 h 913"/>
                <a:gd name="T10" fmla="*/ 38 w 740"/>
                <a:gd name="T11" fmla="*/ 706 h 913"/>
                <a:gd name="T12" fmla="*/ 38 w 740"/>
                <a:gd name="T13" fmla="*/ 614 h 913"/>
                <a:gd name="T14" fmla="*/ 64 w 740"/>
                <a:gd name="T15" fmla="*/ 427 h 913"/>
                <a:gd name="T16" fmla="*/ 250 w 740"/>
                <a:gd name="T17" fmla="*/ 392 h 913"/>
                <a:gd name="T18" fmla="*/ 200 w 740"/>
                <a:gd name="T19" fmla="*/ 247 h 913"/>
                <a:gd name="T20" fmla="*/ 275 w 740"/>
                <a:gd name="T21" fmla="*/ 5 h 913"/>
                <a:gd name="T22" fmla="*/ 331 w 740"/>
                <a:gd name="T23" fmla="*/ 159 h 913"/>
                <a:gd name="T24" fmla="*/ 510 w 740"/>
                <a:gd name="T25" fmla="*/ 360 h 913"/>
                <a:gd name="T26" fmla="*/ 576 w 740"/>
                <a:gd name="T27" fmla="*/ 440 h 913"/>
                <a:gd name="T28" fmla="*/ 702 w 740"/>
                <a:gd name="T29" fmla="*/ 450 h 913"/>
                <a:gd name="T30" fmla="*/ 705 w 740"/>
                <a:gd name="T31" fmla="*/ 787 h 913"/>
                <a:gd name="T32" fmla="*/ 704 w 740"/>
                <a:gd name="T33" fmla="*/ 626 h 913"/>
                <a:gd name="T34" fmla="*/ 567 w 740"/>
                <a:gd name="T35" fmla="*/ 477 h 913"/>
                <a:gd name="T36" fmla="*/ 443 w 740"/>
                <a:gd name="T37" fmla="*/ 332 h 913"/>
                <a:gd name="T38" fmla="*/ 271 w 740"/>
                <a:gd name="T39" fmla="*/ 47 h 913"/>
                <a:gd name="T40" fmla="*/ 224 w 740"/>
                <a:gd name="T41" fmla="*/ 214 h 913"/>
                <a:gd name="T42" fmla="*/ 289 w 740"/>
                <a:gd name="T43" fmla="*/ 407 h 913"/>
                <a:gd name="T44" fmla="*/ 264 w 740"/>
                <a:gd name="T45" fmla="*/ 427 h 913"/>
                <a:gd name="T46" fmla="*/ 35 w 740"/>
                <a:gd name="T47" fmla="*/ 518 h 913"/>
                <a:gd name="T48" fmla="*/ 138 w 740"/>
                <a:gd name="T49" fmla="*/ 617 h 913"/>
                <a:gd name="T50" fmla="*/ 311 w 740"/>
                <a:gd name="T51" fmla="*/ 558 h 913"/>
                <a:gd name="T52" fmla="*/ 200 w 740"/>
                <a:gd name="T53" fmla="*/ 520 h 913"/>
                <a:gd name="T54" fmla="*/ 119 w 740"/>
                <a:gd name="T55" fmla="*/ 538 h 913"/>
                <a:gd name="T56" fmla="*/ 143 w 740"/>
                <a:gd name="T57" fmla="*/ 502 h 913"/>
                <a:gd name="T58" fmla="*/ 227 w 740"/>
                <a:gd name="T59" fmla="*/ 481 h 913"/>
                <a:gd name="T60" fmla="*/ 336 w 740"/>
                <a:gd name="T61" fmla="*/ 586 h 913"/>
                <a:gd name="T62" fmla="*/ 377 w 740"/>
                <a:gd name="T63" fmla="*/ 674 h 913"/>
                <a:gd name="T64" fmla="*/ 394 w 740"/>
                <a:gd name="T65" fmla="*/ 766 h 913"/>
                <a:gd name="T66" fmla="*/ 365 w 740"/>
                <a:gd name="T67" fmla="*/ 880 h 913"/>
                <a:gd name="T68" fmla="*/ 429 w 740"/>
                <a:gd name="T69" fmla="*/ 884 h 913"/>
                <a:gd name="T70" fmla="*/ 682 w 740"/>
                <a:gd name="T71" fmla="*/ 750 h 913"/>
                <a:gd name="T72" fmla="*/ 296 w 740"/>
                <a:gd name="T73" fmla="*/ 604 h 913"/>
                <a:gd name="T74" fmla="*/ 151 w 740"/>
                <a:gd name="T75" fmla="*/ 652 h 913"/>
                <a:gd name="T76" fmla="*/ 61 w 740"/>
                <a:gd name="T77" fmla="*/ 661 h 913"/>
                <a:gd name="T78" fmla="*/ 148 w 740"/>
                <a:gd name="T79" fmla="*/ 704 h 913"/>
                <a:gd name="T80" fmla="*/ 356 w 740"/>
                <a:gd name="T81" fmla="*/ 647 h 913"/>
                <a:gd name="T82" fmla="*/ 380 w 740"/>
                <a:gd name="T83" fmla="*/ 723 h 913"/>
                <a:gd name="T84" fmla="*/ 230 w 740"/>
                <a:gd name="T85" fmla="*/ 739 h 913"/>
                <a:gd name="T86" fmla="*/ 112 w 740"/>
                <a:gd name="T87" fmla="*/ 749 h 913"/>
                <a:gd name="T88" fmla="*/ 250 w 740"/>
                <a:gd name="T89" fmla="*/ 791 h 913"/>
                <a:gd name="T90" fmla="*/ 401 w 740"/>
                <a:gd name="T91" fmla="*/ 827 h 913"/>
                <a:gd name="T92" fmla="*/ 359 w 740"/>
                <a:gd name="T93" fmla="*/ 782 h 913"/>
                <a:gd name="T94" fmla="*/ 190 w 740"/>
                <a:gd name="T95" fmla="*/ 827 h 913"/>
                <a:gd name="T96" fmla="*/ 260 w 740"/>
                <a:gd name="T97" fmla="*/ 879 h 913"/>
                <a:gd name="T98" fmla="*/ 401 w 740"/>
                <a:gd name="T99" fmla="*/ 827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0" h="913">
                  <a:moveTo>
                    <a:pt x="705" y="787"/>
                  </a:moveTo>
                  <a:cubicBezTo>
                    <a:pt x="599" y="787"/>
                    <a:pt x="599" y="787"/>
                    <a:pt x="599" y="787"/>
                  </a:cubicBezTo>
                  <a:cubicBezTo>
                    <a:pt x="550" y="843"/>
                    <a:pt x="497" y="885"/>
                    <a:pt x="440" y="911"/>
                  </a:cubicBezTo>
                  <a:cubicBezTo>
                    <a:pt x="421" y="912"/>
                    <a:pt x="408" y="913"/>
                    <a:pt x="400" y="913"/>
                  </a:cubicBezTo>
                  <a:cubicBezTo>
                    <a:pt x="375" y="913"/>
                    <a:pt x="348" y="909"/>
                    <a:pt x="317" y="900"/>
                  </a:cubicBezTo>
                  <a:cubicBezTo>
                    <a:pt x="291" y="913"/>
                    <a:pt x="291" y="913"/>
                    <a:pt x="291" y="913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190" y="913"/>
                    <a:pt x="155" y="888"/>
                    <a:pt x="155" y="838"/>
                  </a:cubicBezTo>
                  <a:cubicBezTo>
                    <a:pt x="155" y="835"/>
                    <a:pt x="156" y="831"/>
                    <a:pt x="157" y="825"/>
                  </a:cubicBezTo>
                  <a:cubicBezTo>
                    <a:pt x="105" y="821"/>
                    <a:pt x="80" y="796"/>
                    <a:pt x="80" y="751"/>
                  </a:cubicBezTo>
                  <a:cubicBezTo>
                    <a:pt x="80" y="747"/>
                    <a:pt x="80" y="740"/>
                    <a:pt x="81" y="731"/>
                  </a:cubicBezTo>
                  <a:cubicBezTo>
                    <a:pt x="62" y="726"/>
                    <a:pt x="48" y="718"/>
                    <a:pt x="38" y="706"/>
                  </a:cubicBezTo>
                  <a:cubicBezTo>
                    <a:pt x="28" y="694"/>
                    <a:pt x="23" y="679"/>
                    <a:pt x="23" y="661"/>
                  </a:cubicBezTo>
                  <a:cubicBezTo>
                    <a:pt x="23" y="647"/>
                    <a:pt x="28" y="631"/>
                    <a:pt x="38" y="614"/>
                  </a:cubicBezTo>
                  <a:cubicBezTo>
                    <a:pt x="13" y="587"/>
                    <a:pt x="0" y="556"/>
                    <a:pt x="0" y="522"/>
                  </a:cubicBezTo>
                  <a:cubicBezTo>
                    <a:pt x="0" y="483"/>
                    <a:pt x="22" y="451"/>
                    <a:pt x="64" y="427"/>
                  </a:cubicBezTo>
                  <a:cubicBezTo>
                    <a:pt x="106" y="404"/>
                    <a:pt x="162" y="392"/>
                    <a:pt x="232" y="392"/>
                  </a:cubicBezTo>
                  <a:cubicBezTo>
                    <a:pt x="250" y="392"/>
                    <a:pt x="250" y="392"/>
                    <a:pt x="250" y="392"/>
                  </a:cubicBezTo>
                  <a:cubicBezTo>
                    <a:pt x="245" y="349"/>
                    <a:pt x="231" y="307"/>
                    <a:pt x="211" y="267"/>
                  </a:cubicBezTo>
                  <a:cubicBezTo>
                    <a:pt x="200" y="247"/>
                    <a:pt x="200" y="247"/>
                    <a:pt x="200" y="247"/>
                  </a:cubicBezTo>
                  <a:cubicBezTo>
                    <a:pt x="175" y="200"/>
                    <a:pt x="162" y="164"/>
                    <a:pt x="162" y="138"/>
                  </a:cubicBezTo>
                  <a:cubicBezTo>
                    <a:pt x="162" y="67"/>
                    <a:pt x="200" y="23"/>
                    <a:pt x="275" y="5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31" y="159"/>
                    <a:pt x="331" y="159"/>
                    <a:pt x="331" y="159"/>
                  </a:cubicBezTo>
                  <a:cubicBezTo>
                    <a:pt x="463" y="300"/>
                    <a:pt x="463" y="300"/>
                    <a:pt x="463" y="300"/>
                  </a:cubicBezTo>
                  <a:cubicBezTo>
                    <a:pt x="472" y="310"/>
                    <a:pt x="488" y="330"/>
                    <a:pt x="510" y="360"/>
                  </a:cubicBezTo>
                  <a:cubicBezTo>
                    <a:pt x="530" y="387"/>
                    <a:pt x="530" y="387"/>
                    <a:pt x="530" y="387"/>
                  </a:cubicBezTo>
                  <a:cubicBezTo>
                    <a:pt x="552" y="416"/>
                    <a:pt x="567" y="433"/>
                    <a:pt x="576" y="440"/>
                  </a:cubicBezTo>
                  <a:cubicBezTo>
                    <a:pt x="584" y="446"/>
                    <a:pt x="599" y="450"/>
                    <a:pt x="618" y="450"/>
                  </a:cubicBezTo>
                  <a:cubicBezTo>
                    <a:pt x="702" y="450"/>
                    <a:pt x="702" y="450"/>
                    <a:pt x="702" y="450"/>
                  </a:cubicBezTo>
                  <a:cubicBezTo>
                    <a:pt x="727" y="504"/>
                    <a:pt x="740" y="560"/>
                    <a:pt x="740" y="618"/>
                  </a:cubicBezTo>
                  <a:cubicBezTo>
                    <a:pt x="740" y="674"/>
                    <a:pt x="728" y="731"/>
                    <a:pt x="705" y="787"/>
                  </a:cubicBezTo>
                  <a:close/>
                  <a:moveTo>
                    <a:pt x="682" y="750"/>
                  </a:moveTo>
                  <a:cubicBezTo>
                    <a:pt x="696" y="707"/>
                    <a:pt x="704" y="665"/>
                    <a:pt x="704" y="626"/>
                  </a:cubicBezTo>
                  <a:cubicBezTo>
                    <a:pt x="704" y="579"/>
                    <a:pt x="696" y="533"/>
                    <a:pt x="679" y="488"/>
                  </a:cubicBezTo>
                  <a:cubicBezTo>
                    <a:pt x="619" y="488"/>
                    <a:pt x="582" y="485"/>
                    <a:pt x="567" y="477"/>
                  </a:cubicBezTo>
                  <a:cubicBezTo>
                    <a:pt x="551" y="470"/>
                    <a:pt x="529" y="445"/>
                    <a:pt x="498" y="402"/>
                  </a:cubicBezTo>
                  <a:cubicBezTo>
                    <a:pt x="486" y="386"/>
                    <a:pt x="467" y="362"/>
                    <a:pt x="443" y="332"/>
                  </a:cubicBezTo>
                  <a:cubicBezTo>
                    <a:pt x="300" y="179"/>
                    <a:pt x="300" y="179"/>
                    <a:pt x="300" y="179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23" y="63"/>
                    <a:pt x="200" y="93"/>
                    <a:pt x="200" y="138"/>
                  </a:cubicBezTo>
                  <a:cubicBezTo>
                    <a:pt x="200" y="161"/>
                    <a:pt x="208" y="187"/>
                    <a:pt x="224" y="214"/>
                  </a:cubicBezTo>
                  <a:cubicBezTo>
                    <a:pt x="233" y="230"/>
                    <a:pt x="233" y="230"/>
                    <a:pt x="233" y="230"/>
                  </a:cubicBezTo>
                  <a:cubicBezTo>
                    <a:pt x="270" y="291"/>
                    <a:pt x="289" y="350"/>
                    <a:pt x="289" y="407"/>
                  </a:cubicBezTo>
                  <a:cubicBezTo>
                    <a:pt x="290" y="427"/>
                    <a:pt x="290" y="427"/>
                    <a:pt x="290" y="427"/>
                  </a:cubicBezTo>
                  <a:cubicBezTo>
                    <a:pt x="264" y="427"/>
                    <a:pt x="264" y="427"/>
                    <a:pt x="264" y="427"/>
                  </a:cubicBezTo>
                  <a:cubicBezTo>
                    <a:pt x="188" y="427"/>
                    <a:pt x="131" y="434"/>
                    <a:pt x="93" y="449"/>
                  </a:cubicBezTo>
                  <a:cubicBezTo>
                    <a:pt x="54" y="464"/>
                    <a:pt x="35" y="487"/>
                    <a:pt x="35" y="518"/>
                  </a:cubicBezTo>
                  <a:cubicBezTo>
                    <a:pt x="35" y="545"/>
                    <a:pt x="45" y="569"/>
                    <a:pt x="65" y="588"/>
                  </a:cubicBezTo>
                  <a:cubicBezTo>
                    <a:pt x="85" y="607"/>
                    <a:pt x="109" y="617"/>
                    <a:pt x="138" y="617"/>
                  </a:cubicBezTo>
                  <a:cubicBezTo>
                    <a:pt x="181" y="617"/>
                    <a:pt x="181" y="617"/>
                    <a:pt x="181" y="617"/>
                  </a:cubicBezTo>
                  <a:cubicBezTo>
                    <a:pt x="311" y="558"/>
                    <a:pt x="311" y="558"/>
                    <a:pt x="311" y="558"/>
                  </a:cubicBezTo>
                  <a:cubicBezTo>
                    <a:pt x="291" y="529"/>
                    <a:pt x="265" y="514"/>
                    <a:pt x="232" y="514"/>
                  </a:cubicBezTo>
                  <a:cubicBezTo>
                    <a:pt x="224" y="514"/>
                    <a:pt x="213" y="516"/>
                    <a:pt x="200" y="520"/>
                  </a:cubicBezTo>
                  <a:cubicBezTo>
                    <a:pt x="186" y="523"/>
                    <a:pt x="171" y="529"/>
                    <a:pt x="152" y="537"/>
                  </a:cubicBezTo>
                  <a:cubicBezTo>
                    <a:pt x="119" y="538"/>
                    <a:pt x="119" y="538"/>
                    <a:pt x="119" y="538"/>
                  </a:cubicBezTo>
                  <a:cubicBezTo>
                    <a:pt x="85" y="502"/>
                    <a:pt x="85" y="502"/>
                    <a:pt x="85" y="502"/>
                  </a:cubicBezTo>
                  <a:cubicBezTo>
                    <a:pt x="143" y="502"/>
                    <a:pt x="143" y="502"/>
                    <a:pt x="143" y="502"/>
                  </a:cubicBezTo>
                  <a:cubicBezTo>
                    <a:pt x="160" y="494"/>
                    <a:pt x="175" y="489"/>
                    <a:pt x="189" y="486"/>
                  </a:cubicBezTo>
                  <a:cubicBezTo>
                    <a:pt x="203" y="483"/>
                    <a:pt x="215" y="481"/>
                    <a:pt x="227" y="481"/>
                  </a:cubicBezTo>
                  <a:cubicBezTo>
                    <a:pt x="288" y="481"/>
                    <a:pt x="332" y="512"/>
                    <a:pt x="360" y="574"/>
                  </a:cubicBezTo>
                  <a:cubicBezTo>
                    <a:pt x="336" y="586"/>
                    <a:pt x="336" y="586"/>
                    <a:pt x="336" y="586"/>
                  </a:cubicBezTo>
                  <a:cubicBezTo>
                    <a:pt x="366" y="600"/>
                    <a:pt x="389" y="626"/>
                    <a:pt x="405" y="662"/>
                  </a:cubicBezTo>
                  <a:cubicBezTo>
                    <a:pt x="377" y="674"/>
                    <a:pt x="377" y="674"/>
                    <a:pt x="377" y="674"/>
                  </a:cubicBezTo>
                  <a:cubicBezTo>
                    <a:pt x="399" y="688"/>
                    <a:pt x="420" y="711"/>
                    <a:pt x="438" y="745"/>
                  </a:cubicBezTo>
                  <a:cubicBezTo>
                    <a:pt x="394" y="766"/>
                    <a:pt x="394" y="766"/>
                    <a:pt x="394" y="766"/>
                  </a:cubicBezTo>
                  <a:cubicBezTo>
                    <a:pt x="418" y="783"/>
                    <a:pt x="438" y="808"/>
                    <a:pt x="452" y="841"/>
                  </a:cubicBezTo>
                  <a:cubicBezTo>
                    <a:pt x="365" y="880"/>
                    <a:pt x="365" y="880"/>
                    <a:pt x="365" y="880"/>
                  </a:cubicBezTo>
                  <a:cubicBezTo>
                    <a:pt x="379" y="883"/>
                    <a:pt x="391" y="884"/>
                    <a:pt x="401" y="884"/>
                  </a:cubicBezTo>
                  <a:cubicBezTo>
                    <a:pt x="429" y="884"/>
                    <a:pt x="429" y="884"/>
                    <a:pt x="429" y="884"/>
                  </a:cubicBezTo>
                  <a:cubicBezTo>
                    <a:pt x="492" y="847"/>
                    <a:pt x="544" y="803"/>
                    <a:pt x="583" y="750"/>
                  </a:cubicBezTo>
                  <a:lnTo>
                    <a:pt x="682" y="750"/>
                  </a:lnTo>
                  <a:close/>
                  <a:moveTo>
                    <a:pt x="356" y="647"/>
                  </a:moveTo>
                  <a:cubicBezTo>
                    <a:pt x="339" y="625"/>
                    <a:pt x="319" y="610"/>
                    <a:pt x="296" y="604"/>
                  </a:cubicBezTo>
                  <a:cubicBezTo>
                    <a:pt x="189" y="652"/>
                    <a:pt x="189" y="652"/>
                    <a:pt x="189" y="652"/>
                  </a:cubicBezTo>
                  <a:cubicBezTo>
                    <a:pt x="151" y="652"/>
                    <a:pt x="151" y="652"/>
                    <a:pt x="151" y="652"/>
                  </a:cubicBezTo>
                  <a:cubicBezTo>
                    <a:pt x="116" y="652"/>
                    <a:pt x="89" y="647"/>
                    <a:pt x="70" y="637"/>
                  </a:cubicBezTo>
                  <a:cubicBezTo>
                    <a:pt x="64" y="645"/>
                    <a:pt x="61" y="653"/>
                    <a:pt x="61" y="661"/>
                  </a:cubicBezTo>
                  <a:cubicBezTo>
                    <a:pt x="61" y="675"/>
                    <a:pt x="68" y="686"/>
                    <a:pt x="83" y="694"/>
                  </a:cubicBezTo>
                  <a:cubicBezTo>
                    <a:pt x="97" y="701"/>
                    <a:pt x="119" y="704"/>
                    <a:pt x="148" y="704"/>
                  </a:cubicBezTo>
                  <a:cubicBezTo>
                    <a:pt x="224" y="704"/>
                    <a:pt x="224" y="704"/>
                    <a:pt x="224" y="704"/>
                  </a:cubicBezTo>
                  <a:lnTo>
                    <a:pt x="356" y="647"/>
                  </a:lnTo>
                  <a:close/>
                  <a:moveTo>
                    <a:pt x="386" y="730"/>
                  </a:moveTo>
                  <a:cubicBezTo>
                    <a:pt x="384" y="727"/>
                    <a:pt x="382" y="725"/>
                    <a:pt x="380" y="723"/>
                  </a:cubicBezTo>
                  <a:cubicBezTo>
                    <a:pt x="369" y="709"/>
                    <a:pt x="355" y="699"/>
                    <a:pt x="340" y="691"/>
                  </a:cubicBezTo>
                  <a:cubicBezTo>
                    <a:pt x="230" y="739"/>
                    <a:pt x="230" y="739"/>
                    <a:pt x="230" y="739"/>
                  </a:cubicBezTo>
                  <a:cubicBezTo>
                    <a:pt x="115" y="739"/>
                    <a:pt x="115" y="739"/>
                    <a:pt x="115" y="739"/>
                  </a:cubicBezTo>
                  <a:cubicBezTo>
                    <a:pt x="112" y="749"/>
                    <a:pt x="112" y="749"/>
                    <a:pt x="112" y="749"/>
                  </a:cubicBezTo>
                  <a:cubicBezTo>
                    <a:pt x="112" y="777"/>
                    <a:pt x="140" y="791"/>
                    <a:pt x="196" y="791"/>
                  </a:cubicBezTo>
                  <a:cubicBezTo>
                    <a:pt x="250" y="791"/>
                    <a:pt x="250" y="791"/>
                    <a:pt x="250" y="791"/>
                  </a:cubicBezTo>
                  <a:lnTo>
                    <a:pt x="386" y="730"/>
                  </a:lnTo>
                  <a:close/>
                  <a:moveTo>
                    <a:pt x="401" y="827"/>
                  </a:moveTo>
                  <a:cubicBezTo>
                    <a:pt x="398" y="822"/>
                    <a:pt x="395" y="819"/>
                    <a:pt x="393" y="817"/>
                  </a:cubicBezTo>
                  <a:cubicBezTo>
                    <a:pt x="384" y="804"/>
                    <a:pt x="373" y="792"/>
                    <a:pt x="359" y="782"/>
                  </a:cubicBezTo>
                  <a:cubicBezTo>
                    <a:pt x="257" y="827"/>
                    <a:pt x="257" y="827"/>
                    <a:pt x="257" y="827"/>
                  </a:cubicBezTo>
                  <a:cubicBezTo>
                    <a:pt x="190" y="827"/>
                    <a:pt x="190" y="827"/>
                    <a:pt x="190" y="827"/>
                  </a:cubicBezTo>
                  <a:cubicBezTo>
                    <a:pt x="190" y="832"/>
                    <a:pt x="190" y="832"/>
                    <a:pt x="190" y="832"/>
                  </a:cubicBezTo>
                  <a:cubicBezTo>
                    <a:pt x="190" y="863"/>
                    <a:pt x="214" y="879"/>
                    <a:pt x="260" y="879"/>
                  </a:cubicBezTo>
                  <a:cubicBezTo>
                    <a:pt x="284" y="879"/>
                    <a:pt x="284" y="879"/>
                    <a:pt x="284" y="879"/>
                  </a:cubicBezTo>
                  <a:lnTo>
                    <a:pt x="401" y="8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455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/>
          </p:cNvSpPr>
          <p:nvPr>
            <p:ph type="title"/>
          </p:nvPr>
        </p:nvSpPr>
        <p:spPr>
          <a:xfrm>
            <a:off x="360000" y="216000"/>
            <a:ext cx="6993300" cy="432000"/>
          </a:xfrm>
        </p:spPr>
        <p:txBody>
          <a:bodyPr/>
          <a:lstStyle/>
          <a:p>
            <a:r>
              <a:rPr lang="el-GR"/>
              <a:t>Στρατηγική Ανάπτυξης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CBF931-BF85-C3BB-C389-F7A02D382B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r="24550"/>
          <a:stretch/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494080-134B-7CCC-E63A-F6016B107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AE98CB-BE94-97FA-89F7-E1528DE1DFC8}"/>
              </a:ext>
            </a:extLst>
          </p:cNvPr>
          <p:cNvGrpSpPr/>
          <p:nvPr/>
        </p:nvGrpSpPr>
        <p:grpSpPr>
          <a:xfrm>
            <a:off x="360000" y="832476"/>
            <a:ext cx="6864406" cy="1152000"/>
            <a:chOff x="4954123" y="1101175"/>
            <a:chExt cx="6864406" cy="1152000"/>
          </a:xfrm>
        </p:grpSpPr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FB7A0F07-D947-0F16-3E5F-A55F2368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4123" y="1101175"/>
              <a:ext cx="396000" cy="396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B9A13E-F41D-07A0-D1E1-ABFD49D8B939}"/>
                </a:ext>
              </a:extLst>
            </p:cNvPr>
            <p:cNvSpPr txBox="1"/>
            <p:nvPr/>
          </p:nvSpPr>
          <p:spPr>
            <a:xfrm>
              <a:off x="5518529" y="1101175"/>
              <a:ext cx="6300000" cy="115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r>
                <a:rPr lang="el-GR" b="1"/>
                <a:t>Ισχυρή διεθνής ζήτηση</a:t>
              </a:r>
            </a:p>
            <a:p>
              <a:r>
                <a:rPr lang="el-GR"/>
                <a:t>Η παγκόσμια ανάγκη για σύγχρονες ψηφιακές τραπεζικές λύσεις ενισχύει σημαντικά το αναπτυξιακό δυναμικό της NETinfo.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D09A41-5656-A25D-BE86-C6EF930AF323}"/>
              </a:ext>
            </a:extLst>
          </p:cNvPr>
          <p:cNvGrpSpPr/>
          <p:nvPr/>
        </p:nvGrpSpPr>
        <p:grpSpPr>
          <a:xfrm>
            <a:off x="360000" y="2096189"/>
            <a:ext cx="6864406" cy="936000"/>
            <a:chOff x="4954123" y="2179310"/>
            <a:chExt cx="6864406" cy="936000"/>
          </a:xfrm>
        </p:grpSpPr>
        <p:pic>
          <p:nvPicPr>
            <p:cNvPr id="18" name="Graphic 16">
              <a:extLst>
                <a:ext uri="{FF2B5EF4-FFF2-40B4-BE49-F238E27FC236}">
                  <a16:creationId xmlns:a16="http://schemas.microsoft.com/office/drawing/2014/main" id="{6C00F407-BDCE-419B-EF98-B906E7940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4123" y="2179310"/>
              <a:ext cx="396000" cy="396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9AB7BA-E2E2-A563-034A-7B6567DAAF78}"/>
                </a:ext>
              </a:extLst>
            </p:cNvPr>
            <p:cNvSpPr txBox="1"/>
            <p:nvPr/>
          </p:nvSpPr>
          <p:spPr>
            <a:xfrm>
              <a:off x="5518529" y="2179310"/>
              <a:ext cx="6300000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Επεκτάσιμη πλατφόρμα</a:t>
              </a:r>
            </a:p>
            <a:p>
              <a:pPr lvl="0"/>
              <a:r>
                <a:rPr lang="el-GR"/>
                <a:t>Η αρχιτεκτονική της πλατφόρμας μας επιτρέπει ταχεία κλιμάκωση σε νέες αγορές και κατηγορίες πελατών.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46AB4E-21AA-B5F0-76CC-FC12DE458898}"/>
              </a:ext>
            </a:extLst>
          </p:cNvPr>
          <p:cNvGrpSpPr/>
          <p:nvPr/>
        </p:nvGrpSpPr>
        <p:grpSpPr>
          <a:xfrm>
            <a:off x="360000" y="3143902"/>
            <a:ext cx="6864406" cy="936000"/>
            <a:chOff x="4954123" y="3257445"/>
            <a:chExt cx="6864406" cy="9360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652154-D292-FB0C-4BD9-33B2FDCA997B}"/>
                </a:ext>
              </a:extLst>
            </p:cNvPr>
            <p:cNvSpPr txBox="1"/>
            <p:nvPr/>
          </p:nvSpPr>
          <p:spPr>
            <a:xfrm>
              <a:off x="5518529" y="3257445"/>
              <a:ext cx="6300000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Συνεχής καινοτομία</a:t>
              </a:r>
            </a:p>
            <a:p>
              <a:pPr lvl="0"/>
              <a:r>
                <a:rPr lang="el-GR"/>
                <a:t>Οι επενδύσεις σε τεχνητή νοημοσύνη και προηγμένες ψηφιακές υπηρεσίες δημιουργούν νέες πηγές ανάπτυξης.</a:t>
              </a:r>
            </a:p>
          </p:txBody>
        </p:sp>
        <p:pic>
          <p:nvPicPr>
            <p:cNvPr id="22" name="Graphic 16">
              <a:extLst>
                <a:ext uri="{FF2B5EF4-FFF2-40B4-BE49-F238E27FC236}">
                  <a16:creationId xmlns:a16="http://schemas.microsoft.com/office/drawing/2014/main" id="{CF862DAD-8449-913B-376F-C27001AA1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4123" y="3257445"/>
              <a:ext cx="396000" cy="3960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FFC331-C105-8F39-67C7-50AFEC2B3538}"/>
              </a:ext>
            </a:extLst>
          </p:cNvPr>
          <p:cNvGrpSpPr/>
          <p:nvPr/>
        </p:nvGrpSpPr>
        <p:grpSpPr>
          <a:xfrm>
            <a:off x="360000" y="4191615"/>
            <a:ext cx="6864406" cy="1152000"/>
            <a:chOff x="4954123" y="4260368"/>
            <a:chExt cx="6864406" cy="1152000"/>
          </a:xfrm>
        </p:grpSpPr>
        <p:pic>
          <p:nvPicPr>
            <p:cNvPr id="24" name="Graphic 16">
              <a:extLst>
                <a:ext uri="{FF2B5EF4-FFF2-40B4-BE49-F238E27FC236}">
                  <a16:creationId xmlns:a16="http://schemas.microsoft.com/office/drawing/2014/main" id="{FB64AFA8-22F3-C964-7FF9-C927755D6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4123" y="4260368"/>
              <a:ext cx="396000" cy="396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D74BC8-7682-E2B1-80A8-FD3D71F5ABC4}"/>
                </a:ext>
              </a:extLst>
            </p:cNvPr>
            <p:cNvSpPr txBox="1"/>
            <p:nvPr/>
          </p:nvSpPr>
          <p:spPr>
            <a:xfrm>
              <a:off x="5518529" y="4260368"/>
              <a:ext cx="6300000" cy="115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Αναδυόμενες αγορές</a:t>
              </a:r>
            </a:p>
            <a:p>
              <a:pPr lvl="0"/>
              <a:r>
                <a:rPr lang="el-GR"/>
                <a:t>Οι αναπτυσσόμενες περιοχές παρουσιάζουν υψηλή ζήτηση για πλήρη ψηφιακό μετασχηματισμό, με σημαντικές ευκαιρίες διείσδυσης.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4B0C38-93C9-8BC8-1AB8-C38BA8663C47}"/>
              </a:ext>
            </a:extLst>
          </p:cNvPr>
          <p:cNvGrpSpPr/>
          <p:nvPr/>
        </p:nvGrpSpPr>
        <p:grpSpPr>
          <a:xfrm>
            <a:off x="360000" y="5455329"/>
            <a:ext cx="6864406" cy="1152000"/>
            <a:chOff x="4954123" y="4260368"/>
            <a:chExt cx="6864406" cy="1152000"/>
          </a:xfrm>
        </p:grpSpPr>
        <p:pic>
          <p:nvPicPr>
            <p:cNvPr id="27" name="Graphic 16">
              <a:extLst>
                <a:ext uri="{FF2B5EF4-FFF2-40B4-BE49-F238E27FC236}">
                  <a16:creationId xmlns:a16="http://schemas.microsoft.com/office/drawing/2014/main" id="{B69B0537-5C8C-0840-7FA1-740A1E9E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4123" y="4260368"/>
              <a:ext cx="396000" cy="396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1F4F3C-64E7-E968-12D1-8BDB66CFAAF1}"/>
                </a:ext>
              </a:extLst>
            </p:cNvPr>
            <p:cNvSpPr txBox="1"/>
            <p:nvPr/>
          </p:nvSpPr>
          <p:spPr>
            <a:xfrm>
              <a:off x="5518529" y="4260368"/>
              <a:ext cx="6300000" cy="115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lvl="0"/>
              <a:r>
                <a:rPr lang="el-GR" b="1"/>
                <a:t>Σταθερή βάση επαναλαμβανόμενων εσόδων</a:t>
              </a:r>
            </a:p>
            <a:p>
              <a:pPr lvl="0"/>
              <a:r>
                <a:rPr lang="el-GR"/>
                <a:t>Οι μακροχρόνιες συνεργασίες με τράπεζες διεθνώς δημιουργούν ισχυρή </a:t>
              </a:r>
              <a:r>
                <a:rPr lang="el-GR" err="1"/>
                <a:t>προβλεψιμότητα</a:t>
              </a:r>
              <a:r>
                <a:rPr lang="el-GR"/>
                <a:t> και δυνατότητα βιώσιμης ανάπτυξης.</a:t>
              </a:r>
            </a:p>
          </p:txBody>
        </p:sp>
      </p:grpSp>
      <p:pic>
        <p:nvPicPr>
          <p:cNvPr id="29" name="Picture 28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F2F01DF1-F620-D9A3-7807-67FFE850E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0"/>
            <a:ext cx="2588054" cy="972599"/>
          </a:xfrm>
          <a:prstGeom prst="rect">
            <a:avLst/>
          </a:prstGeom>
        </p:spPr>
      </p:pic>
      <p:pic>
        <p:nvPicPr>
          <p:cNvPr id="30" name="Picture 29" descr="A blue and black logo&#10;&#10;AI-generated content may be incorrect.">
            <a:extLst>
              <a:ext uri="{FF2B5EF4-FFF2-40B4-BE49-F238E27FC236}">
                <a16:creationId xmlns:a16="http://schemas.microsoft.com/office/drawing/2014/main" id="{0F2CF6C5-9D19-8D3D-A881-3EEB98A2D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6300000"/>
            <a:ext cx="1368000" cy="373920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210AAF4-1801-431F-9F86-168827337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5427F6-56F0-7911-9DDA-D15C3825F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ue and black logo&#10;&#10;AI-generated content may be incorrect.">
            <a:extLst>
              <a:ext uri="{FF2B5EF4-FFF2-40B4-BE49-F238E27FC236}">
                <a16:creationId xmlns:a16="http://schemas.microsoft.com/office/drawing/2014/main" id="{E3BE2064-8A86-A192-711C-F2F3E7145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8" y="2456627"/>
            <a:ext cx="4082925" cy="1116000"/>
          </a:xfrm>
          <a:prstGeom prst="rect">
            <a:avLst/>
          </a:prstGeom>
          <a:effectLst>
            <a:outerShdw blurRad="38100" dist="25400" dir="2700000" algn="tl" rotWithShape="0">
              <a:schemeClr val="accent1">
                <a:lumMod val="75000"/>
                <a:alpha val="90000"/>
              </a:schemeClr>
            </a:outerShdw>
          </a:effectLst>
        </p:spPr>
      </p:pic>
      <p:sp>
        <p:nvSpPr>
          <p:cNvPr id="23" name="Freihandform 27">
            <a:extLst>
              <a:ext uri="{FF2B5EF4-FFF2-40B4-BE49-F238E27FC236}">
                <a16:creationId xmlns:a16="http://schemas.microsoft.com/office/drawing/2014/main" id="{CD14A3EE-78E6-E4CE-DEA6-D6686A6DEEA9}"/>
              </a:ext>
            </a:extLst>
          </p:cNvPr>
          <p:cNvSpPr/>
          <p:nvPr/>
        </p:nvSpPr>
        <p:spPr>
          <a:xfrm flipV="1">
            <a:off x="9668103" y="762787"/>
            <a:ext cx="2412000" cy="144000"/>
          </a:xfrm>
          <a:custGeom>
            <a:avLst/>
            <a:gdLst>
              <a:gd name="connsiteX0" fmla="*/ 0 w 5286375"/>
              <a:gd name="connsiteY0" fmla="*/ 0 h 952500"/>
              <a:gd name="connsiteX1" fmla="*/ 1323975 w 5286375"/>
              <a:gd name="connsiteY1" fmla="*/ 400050 h 952500"/>
              <a:gd name="connsiteX2" fmla="*/ 2876550 w 5286375"/>
              <a:gd name="connsiteY2" fmla="*/ 504825 h 952500"/>
              <a:gd name="connsiteX3" fmla="*/ 4029075 w 5286375"/>
              <a:gd name="connsiteY3" fmla="*/ 504825 h 952500"/>
              <a:gd name="connsiteX4" fmla="*/ 4857750 w 5286375"/>
              <a:gd name="connsiteY4" fmla="*/ 695325 h 952500"/>
              <a:gd name="connsiteX5" fmla="*/ 5286375 w 52863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6375" h="952500">
                <a:moveTo>
                  <a:pt x="0" y="0"/>
                </a:moveTo>
                <a:cubicBezTo>
                  <a:pt x="422275" y="157956"/>
                  <a:pt x="844550" y="315913"/>
                  <a:pt x="1323975" y="400050"/>
                </a:cubicBezTo>
                <a:cubicBezTo>
                  <a:pt x="1803400" y="484187"/>
                  <a:pt x="2425700" y="487363"/>
                  <a:pt x="2876550" y="504825"/>
                </a:cubicBezTo>
                <a:cubicBezTo>
                  <a:pt x="3327400" y="522287"/>
                  <a:pt x="3698875" y="473075"/>
                  <a:pt x="4029075" y="504825"/>
                </a:cubicBezTo>
                <a:cubicBezTo>
                  <a:pt x="4359275" y="536575"/>
                  <a:pt x="4648200" y="620712"/>
                  <a:pt x="4857750" y="695325"/>
                </a:cubicBezTo>
                <a:cubicBezTo>
                  <a:pt x="5067300" y="769938"/>
                  <a:pt x="5176837" y="861219"/>
                  <a:pt x="5286375" y="952500"/>
                </a:cubicBezTo>
              </a:path>
            </a:pathLst>
          </a:custGeom>
          <a:noFill/>
          <a:ln w="44450" cap="flat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79DCFF"/>
                </a:gs>
                <a:gs pos="83000">
                  <a:srgbClr val="79DCFF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FBDAC-913E-182B-7545-023F62CEFFB7}"/>
              </a:ext>
            </a:extLst>
          </p:cNvPr>
          <p:cNvSpPr txBox="1"/>
          <p:nvPr/>
        </p:nvSpPr>
        <p:spPr>
          <a:xfrm>
            <a:off x="9740019" y="167027"/>
            <a:ext cx="2592001" cy="65659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ts val="2200"/>
              </a:lnSpc>
            </a:pPr>
            <a:r>
              <a:rPr lang="el-GR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25</a:t>
            </a:r>
            <a:r>
              <a:rPr lang="el-GR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1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Χρόνια Ψηφιακής Τραπεζικής Καινοτομίας</a:t>
            </a:r>
            <a:endParaRPr lang="el-GR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4BC650-F5DC-ECFD-56AE-1CA7118C6A4D}"/>
              </a:ext>
            </a:extLst>
          </p:cNvPr>
          <p:cNvSpPr txBox="1"/>
          <p:nvPr/>
        </p:nvSpPr>
        <p:spPr>
          <a:xfrm>
            <a:off x="223521" y="5313680"/>
            <a:ext cx="11741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Βάσος Αριστοδήμου</a:t>
            </a:r>
          </a:p>
          <a:p>
            <a:pPr algn="ctr"/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Διευθύνων Σύμβουλος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7CC8DA-DBCF-B8F6-8F85-839FE022B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E8FC-0580-CD59-1F09-F3CC9EDB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" y="1691334"/>
            <a:ext cx="6095207" cy="701731"/>
          </a:xfrm>
        </p:spPr>
        <p:txBody>
          <a:bodyPr/>
          <a:lstStyle/>
          <a:p>
            <a:r>
              <a:rPr lang="el-GR">
                <a:solidFill>
                  <a:srgbClr val="0067A6"/>
                </a:solidFill>
              </a:rPr>
              <a:t>Ευχαριστώ!</a:t>
            </a:r>
            <a:endParaRPr lang="en-US">
              <a:solidFill>
                <a:srgbClr val="0067A6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B734B3-6F0F-A407-CD4D-37DC49B8F3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" y="2793677"/>
            <a:ext cx="6095207" cy="369332"/>
          </a:xfrm>
        </p:spPr>
        <p:txBody>
          <a:bodyPr/>
          <a:lstStyle/>
          <a:p>
            <a:r>
              <a:rPr lang="el-GR">
                <a:solidFill>
                  <a:srgbClr val="0067A6"/>
                </a:solidFill>
              </a:rPr>
              <a:t>Βάσος Αριστοδήμου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38DEFE-1BBB-067D-29B4-332BDD3D08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5" y="3101580"/>
            <a:ext cx="6095207" cy="341632"/>
          </a:xfrm>
        </p:spPr>
        <p:txBody>
          <a:bodyPr/>
          <a:lstStyle/>
          <a:p>
            <a:r>
              <a:rPr lang="el-GR">
                <a:solidFill>
                  <a:srgbClr val="0067A6"/>
                </a:solidFill>
              </a:rPr>
              <a:t>Διευθύνων Σύμβουλος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B11F78-C7E0-B092-0216-0791442BC98A}"/>
              </a:ext>
            </a:extLst>
          </p:cNvPr>
          <p:cNvSpPr txBox="1"/>
          <p:nvPr/>
        </p:nvSpPr>
        <p:spPr>
          <a:xfrm>
            <a:off x="795" y="178724"/>
            <a:ext cx="604329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2000" b="1">
                <a:solidFill>
                  <a:srgbClr val="006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ΧΡΗΜΑΤΙΣΤΗΡΙΟΥ ΑΞΙΩΝ ΚΥΠΡΟΥ</a:t>
            </a:r>
          </a:p>
          <a:p>
            <a:pPr algn="ctr"/>
            <a:r>
              <a:rPr lang="el-GR" sz="2000">
                <a:solidFill>
                  <a:srgbClr val="0067A6"/>
                </a:solidFill>
              </a:rPr>
              <a:t>“CSΕ Roadshow – Αθήνα 2025”</a:t>
            </a:r>
            <a:endParaRPr lang="en-US" sz="2000" b="1">
              <a:solidFill>
                <a:srgbClr val="006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053A0-06F0-58F2-814E-3E4B5167961D}"/>
              </a:ext>
            </a:extLst>
          </p:cNvPr>
          <p:cNvSpPr txBox="1"/>
          <p:nvPr/>
        </p:nvSpPr>
        <p:spPr>
          <a:xfrm>
            <a:off x="1940" y="825055"/>
            <a:ext cx="60948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>
                <a:solidFill>
                  <a:srgbClr val="006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Τετάρτη, 3 Δεκεμβρίου 2025</a:t>
            </a:r>
            <a:endParaRPr lang="en-US">
              <a:solidFill>
                <a:srgbClr val="006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D18C-D1A3-2E93-0F68-748B6358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9000000" cy="432000"/>
          </a:xfrm>
        </p:spPr>
        <p:txBody>
          <a:bodyPr>
            <a:noAutofit/>
          </a:bodyPr>
          <a:lstStyle/>
          <a:p>
            <a:r>
              <a:rPr lang="el-GR"/>
              <a:t>Πορεία και Ορόσημα</a:t>
            </a:r>
            <a:endParaRPr lang="en-GB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4CF28B8-C9B9-2DF7-0647-AC70812E5AEB}"/>
              </a:ext>
            </a:extLst>
          </p:cNvPr>
          <p:cNvGrpSpPr/>
          <p:nvPr/>
        </p:nvGrpSpPr>
        <p:grpSpPr>
          <a:xfrm>
            <a:off x="425900" y="699827"/>
            <a:ext cx="1997320" cy="2469560"/>
            <a:chOff x="425900" y="699827"/>
            <a:chExt cx="1997320" cy="2469560"/>
          </a:xfrm>
        </p:grpSpPr>
        <p:cxnSp>
          <p:nvCxnSpPr>
            <p:cNvPr id="15" name="Gerader Verbinder 225">
              <a:extLst>
                <a:ext uri="{FF2B5EF4-FFF2-40B4-BE49-F238E27FC236}">
                  <a16:creationId xmlns:a16="http://schemas.microsoft.com/office/drawing/2014/main" id="{593861E0-F875-1B44-CF2C-DA5BD09E084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32000" y="757387"/>
              <a:ext cx="0" cy="2412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oval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0B7A0054-C574-CEC6-FFE3-06E20BAD4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gray">
            <a:xfrm>
              <a:off x="507614" y="1224616"/>
              <a:ext cx="913045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06248DA-8934-BC36-75BE-555DFD7C5A0D}"/>
                </a:ext>
              </a:extLst>
            </p:cNvPr>
            <p:cNvSpPr txBox="1"/>
            <p:nvPr/>
          </p:nvSpPr>
          <p:spPr>
            <a:xfrm>
              <a:off x="432377" y="946814"/>
              <a:ext cx="1990843" cy="257369"/>
            </a:xfrm>
            <a:prstGeom prst="rect">
              <a:avLst/>
            </a:prstGeom>
            <a:noFill/>
          </p:spPr>
          <p:txBody>
            <a:bodyPr wrap="square" lIns="72000" tIns="36000" rIns="72000" bIns="36000">
              <a:spAutoFit/>
            </a:bodyPr>
            <a:lstStyle/>
            <a:p>
              <a:r>
                <a:rPr lang="el-GR" sz="1200">
                  <a:solidFill>
                    <a:srgbClr val="0067A6"/>
                  </a:solidFill>
                </a:rPr>
                <a:t>Ίδρυση της εταιρείας</a:t>
              </a:r>
            </a:p>
          </p:txBody>
        </p:sp>
        <p:sp>
          <p:nvSpPr>
            <p:cNvPr id="73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1A94FD0B-F866-58C9-8D8D-C27E9EE82D6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5900" y="699827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0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5B73550-A7A5-DF9D-6A65-8EBC55860B93}"/>
              </a:ext>
            </a:extLst>
          </p:cNvPr>
          <p:cNvGrpSpPr/>
          <p:nvPr/>
        </p:nvGrpSpPr>
        <p:grpSpPr>
          <a:xfrm>
            <a:off x="1085924" y="3614425"/>
            <a:ext cx="1722790" cy="2196000"/>
            <a:chOff x="1085924" y="3547369"/>
            <a:chExt cx="1722790" cy="2196000"/>
          </a:xfrm>
        </p:grpSpPr>
        <p:pic>
          <p:nvPicPr>
            <p:cNvPr id="120" name="Picture 2">
              <a:extLst>
                <a:ext uri="{FF2B5EF4-FFF2-40B4-BE49-F238E27FC236}">
                  <a16:creationId xmlns:a16="http://schemas.microsoft.com/office/drawing/2014/main" id="{46EC3135-EF55-78CC-86AA-BCED77C88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gray">
            <a:xfrm>
              <a:off x="1085924" y="4854908"/>
              <a:ext cx="1645481" cy="888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Gerader Verbinder 225">
              <a:extLst>
                <a:ext uri="{FF2B5EF4-FFF2-40B4-BE49-F238E27FC236}">
                  <a16:creationId xmlns:a16="http://schemas.microsoft.com/office/drawing/2014/main" id="{E5F803CD-0C29-B2DB-3DB0-F45809C7ADA7}"/>
                </a:ext>
              </a:extLst>
            </p:cNvPr>
            <p:cNvCxnSpPr/>
            <p:nvPr/>
          </p:nvCxnSpPr>
          <p:spPr bwMode="gray">
            <a:xfrm flipV="1">
              <a:off x="2808714" y="3547369"/>
              <a:ext cx="0" cy="2160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57A0421B-9D3F-990F-C6B9-917307FD154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5794" y="3966027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 algn="ctr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6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C5FE875-A706-8D77-DC22-0777CA9A7A82}"/>
                </a:ext>
              </a:extLst>
            </p:cNvPr>
            <p:cNvSpPr txBox="1"/>
            <p:nvPr/>
          </p:nvSpPr>
          <p:spPr>
            <a:xfrm>
              <a:off x="1109945" y="4211479"/>
              <a:ext cx="1638087" cy="626701"/>
            </a:xfrm>
            <a:prstGeom prst="rect">
              <a:avLst/>
            </a:prstGeom>
            <a:noFill/>
          </p:spPr>
          <p:txBody>
            <a:bodyPr wrap="square" lIns="72000" tIns="36000" rIns="72000" bIns="36000">
              <a:spAutoFit/>
            </a:bodyPr>
            <a:lstStyle/>
            <a:p>
              <a:pPr algn="r"/>
              <a:r>
                <a:rPr lang="el-GR" sz="1200">
                  <a:solidFill>
                    <a:srgbClr val="0067A6"/>
                  </a:solidFill>
                </a:rPr>
                <a:t>Υλοποίηση ψηφιακής τραπεζικής για την Τράπεζα Κύπρου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B21AC3-FDC5-F54A-5086-33799862B6A9}"/>
              </a:ext>
            </a:extLst>
          </p:cNvPr>
          <p:cNvGrpSpPr/>
          <p:nvPr/>
        </p:nvGrpSpPr>
        <p:grpSpPr>
          <a:xfrm>
            <a:off x="4013146" y="699827"/>
            <a:ext cx="1698686" cy="2469560"/>
            <a:chOff x="4013146" y="699827"/>
            <a:chExt cx="1698686" cy="2469560"/>
          </a:xfrm>
        </p:grpSpPr>
        <p:sp>
          <p:nvSpPr>
            <p:cNvPr id="143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2E66CAA2-F437-B319-CDC4-AD9A612CD6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20242" y="946814"/>
              <a:ext cx="1671368" cy="1032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36000" rIns="72000" bIns="36000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l-GR" sz="1200" noProof="1">
                  <a:solidFill>
                    <a:srgbClr val="4472C4"/>
                  </a:solidFill>
                  <a:latin typeface="+mj-lt"/>
                  <a:cs typeface="Calibri" pitchFamily="34" charset="0"/>
                </a:rPr>
                <a:t>Υλοποίηση των πρώτων έργων εκτός Κύπρου (Ελλάδα, Νότια Αφρική, Χιλή, Περού)</a:t>
              </a:r>
              <a:endParaRPr lang="en-US" sz="1200" noProof="1">
                <a:solidFill>
                  <a:srgbClr val="4472C4"/>
                </a:solidFill>
                <a:latin typeface="+mj-lt"/>
                <a:cs typeface="Calibri" pitchFamily="34" charset="0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D06AF8D-7696-BCFB-F8D7-AAA3E725C3C1}"/>
                </a:ext>
              </a:extLst>
            </p:cNvPr>
            <p:cNvGrpSpPr/>
            <p:nvPr/>
          </p:nvGrpSpPr>
          <p:grpSpPr>
            <a:xfrm>
              <a:off x="4072866" y="1998684"/>
              <a:ext cx="1638966" cy="1053323"/>
              <a:chOff x="4847307" y="1952029"/>
              <a:chExt cx="1638966" cy="1053323"/>
            </a:xfrm>
          </p:grpSpPr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B37E7238-8073-C907-8B92-2203B6E731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47307" y="1952029"/>
                <a:ext cx="1064556" cy="603645"/>
              </a:xfrm>
              <a:prstGeom prst="rect">
                <a:avLst/>
              </a:prstGeom>
            </p:spPr>
          </p:pic>
          <p:pic>
            <p:nvPicPr>
              <p:cNvPr id="147" name="Picture 146" descr="A screenshot of a web page&#10;&#10;AI-generated content may be incorrect.">
                <a:extLst>
                  <a:ext uri="{FF2B5EF4-FFF2-40B4-BE49-F238E27FC236}">
                    <a16:creationId xmlns:a16="http://schemas.microsoft.com/office/drawing/2014/main" id="{4243B233-2FCC-500D-43C7-F7B345086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6331" y="2152395"/>
                <a:ext cx="1149812" cy="653700"/>
              </a:xfrm>
              <a:prstGeom prst="rect">
                <a:avLst/>
              </a:prstGeom>
            </p:spPr>
          </p:pic>
          <p:pic>
            <p:nvPicPr>
              <p:cNvPr id="182" name="Picture 181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B3BFE53E-0A27-F11B-2ACB-05F9AA40F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8533" y="2317944"/>
                <a:ext cx="1217740" cy="687408"/>
              </a:xfrm>
              <a:prstGeom prst="rect">
                <a:avLst/>
              </a:prstGeom>
            </p:spPr>
          </p:pic>
        </p:grpSp>
        <p:sp>
          <p:nvSpPr>
            <p:cNvPr id="85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719B2F6D-3A2E-77CB-A72E-E4DAC01668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27114" y="699827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9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  <p:cxnSp>
          <p:nvCxnSpPr>
            <p:cNvPr id="92" name="Gerader Verbinder 225">
              <a:extLst>
                <a:ext uri="{FF2B5EF4-FFF2-40B4-BE49-F238E27FC236}">
                  <a16:creationId xmlns:a16="http://schemas.microsoft.com/office/drawing/2014/main" id="{EB0C4A6A-8B53-89E3-81AA-DC3A1BE09005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013146" y="757387"/>
              <a:ext cx="0" cy="2412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441C37A-F353-E27A-7DAD-F992B022DF0E}"/>
              </a:ext>
            </a:extLst>
          </p:cNvPr>
          <p:cNvGrpSpPr/>
          <p:nvPr/>
        </p:nvGrpSpPr>
        <p:grpSpPr>
          <a:xfrm>
            <a:off x="5214006" y="3600137"/>
            <a:ext cx="1690656" cy="2641747"/>
            <a:chOff x="5214006" y="3533081"/>
            <a:chExt cx="1690656" cy="2641747"/>
          </a:xfrm>
          <a:effectLst/>
        </p:grpSpPr>
        <p:pic>
          <p:nvPicPr>
            <p:cNvPr id="152" name="Grafik 33">
              <a:extLst>
                <a:ext uri="{FF2B5EF4-FFF2-40B4-BE49-F238E27FC236}">
                  <a16:creationId xmlns:a16="http://schemas.microsoft.com/office/drawing/2014/main" id="{02A90F19-1443-7661-82E4-85BE9A94E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gray">
            <a:xfrm>
              <a:off x="5303428" y="4968994"/>
              <a:ext cx="1564161" cy="1205834"/>
            </a:xfrm>
            <a:prstGeom prst="rect">
              <a:avLst/>
            </a:prstGeom>
          </p:spPr>
        </p:pic>
        <p:sp>
          <p:nvSpPr>
            <p:cNvPr id="94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FCFCD1B8-94CB-DD87-99C8-7B73A974A3B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233294" y="4497885"/>
              <a:ext cx="1671368" cy="44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36000" rIns="72000" bIns="36000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l-GR" sz="1200" noProof="1">
                  <a:solidFill>
                    <a:srgbClr val="4472C4"/>
                  </a:solidFill>
                  <a:latin typeface="+mj-lt"/>
                  <a:cs typeface="Calibri" pitchFamily="34" charset="0"/>
                </a:rPr>
                <a:t>Μετακομίσαμε στα ιδιόκτητα μας γραφεία</a:t>
              </a:r>
              <a:endParaRPr lang="en-US" sz="1200" noProof="1">
                <a:solidFill>
                  <a:srgbClr val="4472C4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96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B29981CB-1DC4-536B-A991-69FE47F03BF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249503" y="4240074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12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  <p:cxnSp>
          <p:nvCxnSpPr>
            <p:cNvPr id="98" name="Gerader Verbinder 225">
              <a:extLst>
                <a:ext uri="{FF2B5EF4-FFF2-40B4-BE49-F238E27FC236}">
                  <a16:creationId xmlns:a16="http://schemas.microsoft.com/office/drawing/2014/main" id="{83139840-0A02-C8B2-B5FD-B1A58F2C1F95}"/>
                </a:ext>
              </a:extLst>
            </p:cNvPr>
            <p:cNvCxnSpPr/>
            <p:nvPr/>
          </p:nvCxnSpPr>
          <p:spPr bwMode="gray">
            <a:xfrm flipV="1">
              <a:off x="5214006" y="3533081"/>
              <a:ext cx="0" cy="2628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A87057A-5B01-F83E-582E-4C5503D3FA0D}"/>
              </a:ext>
            </a:extLst>
          </p:cNvPr>
          <p:cNvGrpSpPr/>
          <p:nvPr/>
        </p:nvGrpSpPr>
        <p:grpSpPr>
          <a:xfrm>
            <a:off x="6404443" y="699827"/>
            <a:ext cx="1570771" cy="2463544"/>
            <a:chOff x="6376450" y="699827"/>
            <a:chExt cx="1570771" cy="2463544"/>
          </a:xfrm>
        </p:grpSpPr>
        <p:sp>
          <p:nvSpPr>
            <p:cNvPr id="159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D14ECB88-FAE6-1108-FACC-39B4B1D5BD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393918" y="946814"/>
              <a:ext cx="1553303" cy="81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36000" rIns="72000" bIns="36000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l-GR" sz="1200" noProof="1">
                  <a:solidFill>
                    <a:srgbClr val="4472C4"/>
                  </a:solidFill>
                  <a:latin typeface="+mj-lt"/>
                  <a:cs typeface="Calibri" pitchFamily="34" charset="0"/>
                </a:rPr>
                <a:t>Εισαγωγή των μετοχών στην Νέα αγορά (ECM) του ΧΑΚ</a:t>
              </a:r>
              <a:endParaRPr lang="en-US" sz="1200" noProof="1">
                <a:solidFill>
                  <a:srgbClr val="4472C4"/>
                </a:solidFill>
                <a:latin typeface="+mj-lt"/>
                <a:cs typeface="Calibri" pitchFamily="34" charset="0"/>
              </a:endParaRPr>
            </a:p>
          </p:txBody>
        </p:sp>
        <p:cxnSp>
          <p:nvCxnSpPr>
            <p:cNvPr id="83" name="Gerader Verbinder 225">
              <a:extLst>
                <a:ext uri="{FF2B5EF4-FFF2-40B4-BE49-F238E27FC236}">
                  <a16:creationId xmlns:a16="http://schemas.microsoft.com/office/drawing/2014/main" id="{0677FF03-A9D9-E75A-186D-749BC05227B3}"/>
                </a:ext>
              </a:extLst>
            </p:cNvPr>
            <p:cNvCxnSpPr/>
            <p:nvPr/>
          </p:nvCxnSpPr>
          <p:spPr bwMode="gray">
            <a:xfrm flipV="1">
              <a:off x="6378439" y="751371"/>
              <a:ext cx="0" cy="2412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BC4B7F1B-741B-EDA0-725C-1F17B9D4371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376450" y="699827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15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1351F53-98D9-22CE-1B18-8B8E2F43ABD4}"/>
              </a:ext>
            </a:extLst>
          </p:cNvPr>
          <p:cNvGrpSpPr/>
          <p:nvPr/>
        </p:nvGrpSpPr>
        <p:grpSpPr>
          <a:xfrm>
            <a:off x="7828384" y="1119049"/>
            <a:ext cx="1366233" cy="2048951"/>
            <a:chOff x="7828384" y="1119049"/>
            <a:chExt cx="1366233" cy="2048951"/>
          </a:xfrm>
        </p:grpSpPr>
        <p:sp>
          <p:nvSpPr>
            <p:cNvPr id="170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8A7C4E69-26E4-49EA-C617-4A91C028347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828384" y="1356864"/>
              <a:ext cx="1366233" cy="626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36000" rIns="72000" bIns="36000">
              <a:spAutoFit/>
            </a:bodyPr>
            <a:lstStyle/>
            <a:p>
              <a:pPr lvl="0" algn="r">
                <a:spcBef>
                  <a:spcPct val="50000"/>
                </a:spcBef>
              </a:pPr>
              <a:r>
                <a:rPr lang="el-GR" sz="1200" noProof="1">
                  <a:solidFill>
                    <a:srgbClr val="4472C4"/>
                  </a:solidFill>
                  <a:latin typeface="+mj-lt"/>
                  <a:cs typeface="Calibri" pitchFamily="34" charset="0"/>
                </a:rPr>
                <a:t>Ενίσχυση εταιρικής διακυβέρνησης</a:t>
              </a:r>
              <a:endParaRPr lang="en-US" sz="1200" noProof="1">
                <a:solidFill>
                  <a:srgbClr val="4472C4"/>
                </a:solidFill>
                <a:latin typeface="+mj-lt"/>
                <a:cs typeface="Calibri" pitchFamily="34" charset="0"/>
              </a:endParaRPr>
            </a:p>
          </p:txBody>
        </p:sp>
        <p:cxnSp>
          <p:nvCxnSpPr>
            <p:cNvPr id="5" name="Gerader Verbinder 225">
              <a:extLst>
                <a:ext uri="{FF2B5EF4-FFF2-40B4-BE49-F238E27FC236}">
                  <a16:creationId xmlns:a16="http://schemas.microsoft.com/office/drawing/2014/main" id="{EC82DC36-F162-6630-5718-59C7DDFFB443}"/>
                </a:ext>
              </a:extLst>
            </p:cNvPr>
            <p:cNvCxnSpPr/>
            <p:nvPr/>
          </p:nvCxnSpPr>
          <p:spPr bwMode="gray">
            <a:xfrm flipV="1">
              <a:off x="9193004" y="1224000"/>
              <a:ext cx="0" cy="1944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2D6F4CF4-D95B-F05C-447F-006ECF52DE8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573401" y="1119049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 algn="r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22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F4E98B0-225F-5606-1124-3F157827299A}"/>
                </a:ext>
              </a:extLst>
            </p:cNvPr>
            <p:cNvGrpSpPr/>
            <p:nvPr/>
          </p:nvGrpSpPr>
          <p:grpSpPr>
            <a:xfrm>
              <a:off x="8274246" y="2017597"/>
              <a:ext cx="826808" cy="826246"/>
              <a:chOff x="10098275" y="1880762"/>
              <a:chExt cx="826808" cy="826246"/>
            </a:xfrm>
          </p:grpSpPr>
          <p:pic>
            <p:nvPicPr>
              <p:cNvPr id="8" name="Bildplatzhalter 76">
                <a:extLst>
                  <a:ext uri="{FF2B5EF4-FFF2-40B4-BE49-F238E27FC236}">
                    <a16:creationId xmlns:a16="http://schemas.microsoft.com/office/drawing/2014/main" id="{A9E1D3EF-60BB-BAE8-3698-2245E081C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" b="4945"/>
              <a:stretch/>
            </p:blipFill>
            <p:spPr bwMode="gray">
              <a:xfrm>
                <a:off x="10529083" y="2311008"/>
                <a:ext cx="396000" cy="39600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Bildplatzhalter 74">
                <a:extLst>
                  <a:ext uri="{FF2B5EF4-FFF2-40B4-BE49-F238E27FC236}">
                    <a16:creationId xmlns:a16="http://schemas.microsoft.com/office/drawing/2014/main" id="{11D0AE05-223F-5631-7CF5-DD8FB3849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8720" b="8720"/>
              <a:stretch/>
            </p:blipFill>
            <p:spPr bwMode="gray">
              <a:xfrm>
                <a:off x="10098275" y="2311008"/>
                <a:ext cx="396000" cy="39600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Bildplatzhalter 78">
                <a:extLst>
                  <a:ext uri="{FF2B5EF4-FFF2-40B4-BE49-F238E27FC236}">
                    <a16:creationId xmlns:a16="http://schemas.microsoft.com/office/drawing/2014/main" id="{19B31CBA-1A38-A26D-54E4-FEA63A148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8333" r="8333"/>
              <a:stretch/>
            </p:blipFill>
            <p:spPr bwMode="gray">
              <a:xfrm>
                <a:off x="10529083" y="1883226"/>
                <a:ext cx="396000" cy="39600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Bildplatzhalter 80">
                <a:extLst>
                  <a:ext uri="{FF2B5EF4-FFF2-40B4-BE49-F238E27FC236}">
                    <a16:creationId xmlns:a16="http://schemas.microsoft.com/office/drawing/2014/main" id="{E31A095F-426C-F8B7-E8CE-E54EB10F39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t="3710" b="3710"/>
              <a:stretch/>
            </p:blipFill>
            <p:spPr bwMode="gray">
              <a:xfrm>
                <a:off x="10098275" y="1880762"/>
                <a:ext cx="396000" cy="39600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968F2AD-B82B-29E0-EC4D-D927283E21BF}"/>
              </a:ext>
            </a:extLst>
          </p:cNvPr>
          <p:cNvGrpSpPr/>
          <p:nvPr/>
        </p:nvGrpSpPr>
        <p:grpSpPr>
          <a:xfrm>
            <a:off x="398280" y="3244391"/>
            <a:ext cx="11291649" cy="289417"/>
            <a:chOff x="398280" y="3244391"/>
            <a:chExt cx="11291649" cy="289417"/>
          </a:xfrm>
        </p:grpSpPr>
        <p:sp>
          <p:nvSpPr>
            <p:cNvPr id="116" name="Pfeil nach rechts 23">
              <a:extLst>
                <a:ext uri="{FF2B5EF4-FFF2-40B4-BE49-F238E27FC236}">
                  <a16:creationId xmlns:a16="http://schemas.microsoft.com/office/drawing/2014/main" id="{4789A97F-8DDE-5886-A64B-3CB5CC26F25D}"/>
                </a:ext>
              </a:extLst>
            </p:cNvPr>
            <p:cNvSpPr/>
            <p:nvPr/>
          </p:nvSpPr>
          <p:spPr bwMode="gray">
            <a:xfrm>
              <a:off x="398280" y="3353808"/>
              <a:ext cx="11291649" cy="180000"/>
            </a:xfrm>
            <a:prstGeom prst="rightArrow">
              <a:avLst>
                <a:gd name="adj1" fmla="val 40755"/>
                <a:gd name="adj2" fmla="val 76602"/>
              </a:avLst>
            </a:prstGeom>
            <a:solidFill>
              <a:srgbClr val="0067A6"/>
            </a:solidFill>
            <a:ln w="6350">
              <a:solidFill>
                <a:srgbClr val="0067A6"/>
              </a:solidFill>
              <a:round/>
              <a:headEnd/>
              <a:tailEnd/>
            </a:ln>
            <a:effectLst>
              <a:outerShdw blurRad="25400" dist="25400" dir="2700000" algn="tl" rotWithShape="0">
                <a:srgbClr val="0067A6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A73975F-81F0-215A-8007-FFECB2BF3657}"/>
                </a:ext>
              </a:extLst>
            </p:cNvPr>
            <p:cNvGrpSpPr/>
            <p:nvPr/>
          </p:nvGrpSpPr>
          <p:grpSpPr>
            <a:xfrm>
              <a:off x="422083" y="3244391"/>
              <a:ext cx="9960890" cy="226344"/>
              <a:chOff x="420646" y="3011388"/>
              <a:chExt cx="10781698" cy="226344"/>
            </a:xfrm>
          </p:grpSpPr>
          <p:cxnSp>
            <p:nvCxnSpPr>
              <p:cNvPr id="50" name="Gerader Verbinder 102">
                <a:extLst>
                  <a:ext uri="{FF2B5EF4-FFF2-40B4-BE49-F238E27FC236}">
                    <a16:creationId xmlns:a16="http://schemas.microsoft.com/office/drawing/2014/main" id="{216AEBE2-F5FB-1573-463C-2169213155A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733325" y="3011388"/>
                <a:ext cx="0" cy="2263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104">
                <a:extLst>
                  <a:ext uri="{FF2B5EF4-FFF2-40B4-BE49-F238E27FC236}">
                    <a16:creationId xmlns:a16="http://schemas.microsoft.com/office/drawing/2014/main" id="{6AC01095-581C-31C5-C481-F2F5E23B185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5164591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106">
                <a:extLst>
                  <a:ext uri="{FF2B5EF4-FFF2-40B4-BE49-F238E27FC236}">
                    <a16:creationId xmlns:a16="http://schemas.microsoft.com/office/drawing/2014/main" id="{2B0FAE19-2BAC-D2E2-B414-F9274CDC801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5595859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108">
                <a:extLst>
                  <a:ext uri="{FF2B5EF4-FFF2-40B4-BE49-F238E27FC236}">
                    <a16:creationId xmlns:a16="http://schemas.microsoft.com/office/drawing/2014/main" id="{DDB46157-61FC-FB25-2734-D1BEBA11D29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027127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r Verbinder 110">
                <a:extLst>
                  <a:ext uri="{FF2B5EF4-FFF2-40B4-BE49-F238E27FC236}">
                    <a16:creationId xmlns:a16="http://schemas.microsoft.com/office/drawing/2014/main" id="{08019E5F-5B9A-2317-E5FE-3822B06A886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58395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114">
                <a:extLst>
                  <a:ext uri="{FF2B5EF4-FFF2-40B4-BE49-F238E27FC236}">
                    <a16:creationId xmlns:a16="http://schemas.microsoft.com/office/drawing/2014/main" id="{2AEA3C5A-B2F7-748B-2B83-E0C081B0D969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889665" y="3011388"/>
                <a:ext cx="0" cy="2263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89">
                <a:extLst>
                  <a:ext uri="{FF2B5EF4-FFF2-40B4-BE49-F238E27FC236}">
                    <a16:creationId xmlns:a16="http://schemas.microsoft.com/office/drawing/2014/main" id="{9902A00E-1C91-15CA-534D-4CC81DE2B4A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889664" y="3011388"/>
                <a:ext cx="0" cy="2263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91">
                <a:extLst>
                  <a:ext uri="{FF2B5EF4-FFF2-40B4-BE49-F238E27FC236}">
                    <a16:creationId xmlns:a16="http://schemas.microsoft.com/office/drawing/2014/main" id="{9ADC197D-9D28-47A0-A1C5-4DDDC159D4E4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320932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r Verbinder 93">
                <a:extLst>
                  <a:ext uri="{FF2B5EF4-FFF2-40B4-BE49-F238E27FC236}">
                    <a16:creationId xmlns:a16="http://schemas.microsoft.com/office/drawing/2014/main" id="{2105E0EE-9C4B-E33E-F678-62805B1F8A6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752200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r Verbinder 95">
                <a:extLst>
                  <a:ext uri="{FF2B5EF4-FFF2-40B4-BE49-F238E27FC236}">
                    <a16:creationId xmlns:a16="http://schemas.microsoft.com/office/drawing/2014/main" id="{AB663561-1765-3C6D-A240-58FAA6D9C4D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183468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r Verbinder 97">
                <a:extLst>
                  <a:ext uri="{FF2B5EF4-FFF2-40B4-BE49-F238E27FC236}">
                    <a16:creationId xmlns:a16="http://schemas.microsoft.com/office/drawing/2014/main" id="{DD4992BC-C679-AF54-150E-E34CA23A1EA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614736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101">
                <a:extLst>
                  <a:ext uri="{FF2B5EF4-FFF2-40B4-BE49-F238E27FC236}">
                    <a16:creationId xmlns:a16="http://schemas.microsoft.com/office/drawing/2014/main" id="{E8E581C8-7CF0-434E-3D28-3A7B93D7968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9046005" y="3011388"/>
                <a:ext cx="0" cy="2263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76">
                <a:extLst>
                  <a:ext uri="{FF2B5EF4-FFF2-40B4-BE49-F238E27FC236}">
                    <a16:creationId xmlns:a16="http://schemas.microsoft.com/office/drawing/2014/main" id="{35539219-6F48-2D20-D548-6B117DD0EA3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9046003" y="3011388"/>
                <a:ext cx="0" cy="2263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78">
                <a:extLst>
                  <a:ext uri="{FF2B5EF4-FFF2-40B4-BE49-F238E27FC236}">
                    <a16:creationId xmlns:a16="http://schemas.microsoft.com/office/drawing/2014/main" id="{048A44EA-C0D8-2600-FFB1-BB09C2DEBAF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9477271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0">
                <a:extLst>
                  <a:ext uri="{FF2B5EF4-FFF2-40B4-BE49-F238E27FC236}">
                    <a16:creationId xmlns:a16="http://schemas.microsoft.com/office/drawing/2014/main" id="{13F69EBD-17CD-C2DF-5363-618B891B92F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9908539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r Verbinder 82">
                <a:extLst>
                  <a:ext uri="{FF2B5EF4-FFF2-40B4-BE49-F238E27FC236}">
                    <a16:creationId xmlns:a16="http://schemas.microsoft.com/office/drawing/2014/main" id="{023283EB-1D4A-9AE6-2484-3D689583AA9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0339807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84">
                <a:extLst>
                  <a:ext uri="{FF2B5EF4-FFF2-40B4-BE49-F238E27FC236}">
                    <a16:creationId xmlns:a16="http://schemas.microsoft.com/office/drawing/2014/main" id="{100F6436-AEE6-B6D7-89F6-D2F526EF6C2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0771075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r Verbinder 88">
                <a:extLst>
                  <a:ext uri="{FF2B5EF4-FFF2-40B4-BE49-F238E27FC236}">
                    <a16:creationId xmlns:a16="http://schemas.microsoft.com/office/drawing/2014/main" id="{DFFDA405-0495-A25C-9C69-EF97E05E5EB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1202344" y="3011388"/>
                <a:ext cx="0" cy="2263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25">
                <a:extLst>
                  <a:ext uri="{FF2B5EF4-FFF2-40B4-BE49-F238E27FC236}">
                    <a16:creationId xmlns:a16="http://schemas.microsoft.com/office/drawing/2014/main" id="{EE673653-91F6-A3DC-1E25-A61226B053C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20646" y="3011388"/>
                <a:ext cx="0" cy="2263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r Verbinder 27">
                <a:extLst>
                  <a:ext uri="{FF2B5EF4-FFF2-40B4-BE49-F238E27FC236}">
                    <a16:creationId xmlns:a16="http://schemas.microsoft.com/office/drawing/2014/main" id="{EE34422E-7B7D-5FA6-3BAC-BE3F0716BB6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51913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r Verbinder 29">
                <a:extLst>
                  <a:ext uri="{FF2B5EF4-FFF2-40B4-BE49-F238E27FC236}">
                    <a16:creationId xmlns:a16="http://schemas.microsoft.com/office/drawing/2014/main" id="{23BA6740-A1D3-9848-152E-785DC8F179A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83180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31">
                <a:extLst>
                  <a:ext uri="{FF2B5EF4-FFF2-40B4-BE49-F238E27FC236}">
                    <a16:creationId xmlns:a16="http://schemas.microsoft.com/office/drawing/2014/main" id="{47910746-FBA3-CE7A-70F4-90C6320ED9D4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714447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33">
                <a:extLst>
                  <a:ext uri="{FF2B5EF4-FFF2-40B4-BE49-F238E27FC236}">
                    <a16:creationId xmlns:a16="http://schemas.microsoft.com/office/drawing/2014/main" id="{B9757CD2-453D-9795-159E-41A40B65EF5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145714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37">
                <a:extLst>
                  <a:ext uri="{FF2B5EF4-FFF2-40B4-BE49-F238E27FC236}">
                    <a16:creationId xmlns:a16="http://schemas.microsoft.com/office/drawing/2014/main" id="{F54388F0-3062-24BC-329D-F2FD9F8DECE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576987" y="3011388"/>
                <a:ext cx="0" cy="2263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2">
                <a:extLst>
                  <a:ext uri="{FF2B5EF4-FFF2-40B4-BE49-F238E27FC236}">
                    <a16:creationId xmlns:a16="http://schemas.microsoft.com/office/drawing/2014/main" id="{4B5D9333-2E30-B45B-847B-FB8C568E924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576983" y="3011388"/>
                <a:ext cx="0" cy="2263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4">
                <a:extLst>
                  <a:ext uri="{FF2B5EF4-FFF2-40B4-BE49-F238E27FC236}">
                    <a16:creationId xmlns:a16="http://schemas.microsoft.com/office/drawing/2014/main" id="{D2A8A0E0-F00B-B591-979C-9070C703088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3008251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6">
                <a:extLst>
                  <a:ext uri="{FF2B5EF4-FFF2-40B4-BE49-F238E27FC236}">
                    <a16:creationId xmlns:a16="http://schemas.microsoft.com/office/drawing/2014/main" id="{8F51499E-E29C-EFC7-0E2B-E1B0F40EEEF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3439519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8">
                <a:extLst>
                  <a:ext uri="{FF2B5EF4-FFF2-40B4-BE49-F238E27FC236}">
                    <a16:creationId xmlns:a16="http://schemas.microsoft.com/office/drawing/2014/main" id="{A51B2D4E-EAF3-4E54-B2EE-22B699B7270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3870787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20">
                <a:extLst>
                  <a:ext uri="{FF2B5EF4-FFF2-40B4-BE49-F238E27FC236}">
                    <a16:creationId xmlns:a16="http://schemas.microsoft.com/office/drawing/2014/main" id="{DD0B69E3-40B5-BFCD-87B7-1F2F547438A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302055" y="3108393"/>
                <a:ext cx="0" cy="1293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Gerader Verbinder 24">
                <a:extLst>
                  <a:ext uri="{FF2B5EF4-FFF2-40B4-BE49-F238E27FC236}">
                    <a16:creationId xmlns:a16="http://schemas.microsoft.com/office/drawing/2014/main" id="{3697F673-D429-F52E-D1B9-796BCA92F3B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733323" y="3011388"/>
                <a:ext cx="0" cy="2263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E22D201-4856-9D31-7324-0849E5AED3D9}"/>
              </a:ext>
            </a:extLst>
          </p:cNvPr>
          <p:cNvGrpSpPr/>
          <p:nvPr/>
        </p:nvGrpSpPr>
        <p:grpSpPr>
          <a:xfrm>
            <a:off x="844656" y="1549157"/>
            <a:ext cx="1642419" cy="1716987"/>
            <a:chOff x="844656" y="1549157"/>
            <a:chExt cx="1642419" cy="1716987"/>
          </a:xfrm>
        </p:grpSpPr>
        <p:sp>
          <p:nvSpPr>
            <p:cNvPr id="16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97FF4876-F7C7-CFBF-32EB-5BFEE95BC68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44656" y="1549157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1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  <p:pic>
          <p:nvPicPr>
            <p:cNvPr id="125" name="Grafik 33">
              <a:extLst>
                <a:ext uri="{FF2B5EF4-FFF2-40B4-BE49-F238E27FC236}">
                  <a16:creationId xmlns:a16="http://schemas.microsoft.com/office/drawing/2014/main" id="{BC1614FC-C894-D167-A499-2A21F8D1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4"/>
            <a:stretch>
              <a:fillRect/>
            </a:stretch>
          </p:blipFill>
          <p:spPr bwMode="gray">
            <a:xfrm>
              <a:off x="873368" y="2394577"/>
              <a:ext cx="1584000" cy="87156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0E5FC81-668C-8E47-EE43-CFEB123A8FA8}"/>
                </a:ext>
              </a:extLst>
            </p:cNvPr>
            <p:cNvSpPr txBox="1"/>
            <p:nvPr/>
          </p:nvSpPr>
          <p:spPr>
            <a:xfrm>
              <a:off x="850685" y="1793656"/>
              <a:ext cx="1636390" cy="626701"/>
            </a:xfrm>
            <a:prstGeom prst="rect">
              <a:avLst/>
            </a:prstGeom>
            <a:noFill/>
          </p:spPr>
          <p:txBody>
            <a:bodyPr wrap="square" lIns="72000" tIns="36000" rIns="72000" bIns="36000">
              <a:spAutoFit/>
            </a:bodyPr>
            <a:lstStyle/>
            <a:p>
              <a:r>
                <a:rPr lang="el-GR" sz="1200">
                  <a:solidFill>
                    <a:srgbClr val="0067A6"/>
                  </a:solidFill>
                </a:rPr>
                <a:t>Υλοποίηση ψηφιακής τραπεζικής για την </a:t>
              </a:r>
              <a:br>
                <a:rPr lang="el-GR" sz="1200">
                  <a:solidFill>
                    <a:srgbClr val="0067A6"/>
                  </a:solidFill>
                </a:rPr>
              </a:br>
              <a:r>
                <a:rPr lang="el-GR" sz="1200">
                  <a:solidFill>
                    <a:srgbClr val="0067A6"/>
                  </a:solidFill>
                </a:rPr>
                <a:t>Alpha Bank Κύπρου</a:t>
              </a:r>
            </a:p>
          </p:txBody>
        </p:sp>
        <p:cxnSp>
          <p:nvCxnSpPr>
            <p:cNvPr id="111" name="Gerader Verbinder 225">
              <a:extLst>
                <a:ext uri="{FF2B5EF4-FFF2-40B4-BE49-F238E27FC236}">
                  <a16:creationId xmlns:a16="http://schemas.microsoft.com/office/drawing/2014/main" id="{451CFF4E-9447-A3C1-C641-B173B0B94667}"/>
                </a:ext>
              </a:extLst>
            </p:cNvPr>
            <p:cNvCxnSpPr/>
            <p:nvPr/>
          </p:nvCxnSpPr>
          <p:spPr bwMode="gray">
            <a:xfrm flipV="1">
              <a:off x="848065" y="1617352"/>
              <a:ext cx="0" cy="1548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D4FEA22-B5D5-61D6-D347-B6F59514C96E}"/>
              </a:ext>
            </a:extLst>
          </p:cNvPr>
          <p:cNvGrpSpPr/>
          <p:nvPr/>
        </p:nvGrpSpPr>
        <p:grpSpPr>
          <a:xfrm>
            <a:off x="3606630" y="3595290"/>
            <a:ext cx="1547901" cy="2637975"/>
            <a:chOff x="3606630" y="3528234"/>
            <a:chExt cx="1547901" cy="2637975"/>
          </a:xfrm>
        </p:grpSpPr>
        <p:pic>
          <p:nvPicPr>
            <p:cNvPr id="135" name="Picture 134" descr="A hand typing on a keyboard&#10;&#10;AI-generated content may be incorrect.">
              <a:extLst>
                <a:ext uri="{FF2B5EF4-FFF2-40B4-BE49-F238E27FC236}">
                  <a16:creationId xmlns:a16="http://schemas.microsoft.com/office/drawing/2014/main" id="{4E15E06D-7456-EBF6-E50F-94F64A5C0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080" y="4771994"/>
              <a:ext cx="1181631" cy="617917"/>
            </a:xfrm>
            <a:prstGeom prst="rect">
              <a:avLst/>
            </a:prstGeom>
          </p:spPr>
        </p:pic>
        <p:sp>
          <p:nvSpPr>
            <p:cNvPr id="79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8867B21C-440F-0DB4-4258-9392B9732F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612657" y="3751197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8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7D783F9-8C9C-8070-46B3-2EB9A9B718A6}"/>
                </a:ext>
              </a:extLst>
            </p:cNvPr>
            <p:cNvSpPr txBox="1"/>
            <p:nvPr/>
          </p:nvSpPr>
          <p:spPr>
            <a:xfrm>
              <a:off x="3625292" y="3995696"/>
              <a:ext cx="1519578" cy="811367"/>
            </a:xfrm>
            <a:prstGeom prst="rect">
              <a:avLst/>
            </a:prstGeom>
            <a:noFill/>
          </p:spPr>
          <p:txBody>
            <a:bodyPr wrap="square" lIns="72000" tIns="36000" rIns="72000" bIns="36000">
              <a:spAutoFit/>
            </a:bodyPr>
            <a:lstStyle/>
            <a:p>
              <a:r>
                <a:rPr lang="el-GR" sz="1200">
                  <a:solidFill>
                    <a:srgbClr val="0067A6"/>
                  </a:solidFill>
                </a:rPr>
                <a:t>Ηγετική θέση στην Κυπριακή αγορά ηλεκτρονικής τραπεζικής</a:t>
              </a:r>
            </a:p>
          </p:txBody>
        </p:sp>
        <p:pic>
          <p:nvPicPr>
            <p:cNvPr id="137" name="Picture 136" descr="A close-up of a login screen&#10;&#10;AI-generated content may be incorrect.">
              <a:extLst>
                <a:ext uri="{FF2B5EF4-FFF2-40B4-BE49-F238E27FC236}">
                  <a16:creationId xmlns:a16="http://schemas.microsoft.com/office/drawing/2014/main" id="{3F48CE85-724C-0A41-82AC-F37169C2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031" y="5080952"/>
              <a:ext cx="1155500" cy="559506"/>
            </a:xfrm>
            <a:prstGeom prst="rect">
              <a:avLst/>
            </a:prstGeom>
          </p:spPr>
        </p:pic>
        <p:pic>
          <p:nvPicPr>
            <p:cNvPr id="129" name="Picture 2">
              <a:extLst>
                <a:ext uri="{FF2B5EF4-FFF2-40B4-BE49-F238E27FC236}">
                  <a16:creationId xmlns:a16="http://schemas.microsoft.com/office/drawing/2014/main" id="{22B8881A-9DC0-049C-29F6-00C4AB67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gray">
            <a:xfrm>
              <a:off x="3704024" y="5430944"/>
              <a:ext cx="1385415" cy="735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2" name="Gerader Verbinder 225">
              <a:extLst>
                <a:ext uri="{FF2B5EF4-FFF2-40B4-BE49-F238E27FC236}">
                  <a16:creationId xmlns:a16="http://schemas.microsoft.com/office/drawing/2014/main" id="{3A43137A-9EE7-7538-D0A4-33A18BBF792F}"/>
                </a:ext>
              </a:extLst>
            </p:cNvPr>
            <p:cNvCxnSpPr/>
            <p:nvPr/>
          </p:nvCxnSpPr>
          <p:spPr bwMode="gray">
            <a:xfrm flipV="1">
              <a:off x="3606630" y="3528234"/>
              <a:ext cx="0" cy="2628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5F14C50-97A0-C81A-DCB7-2C5624EC5320}"/>
              </a:ext>
            </a:extLst>
          </p:cNvPr>
          <p:cNvGrpSpPr/>
          <p:nvPr/>
        </p:nvGrpSpPr>
        <p:grpSpPr>
          <a:xfrm>
            <a:off x="8808215" y="3595290"/>
            <a:ext cx="1547899" cy="2312667"/>
            <a:chOff x="8808215" y="3528234"/>
            <a:chExt cx="1547899" cy="2312667"/>
          </a:xfrm>
        </p:grpSpPr>
        <p:sp>
          <p:nvSpPr>
            <p:cNvPr id="166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62A9B2A3-95F6-249B-3773-030C6057507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808215" y="4092744"/>
              <a:ext cx="1547899" cy="81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36000" rIns="72000" bIns="36000" anchor="b" anchorCtr="0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l-GR" sz="1200" noProof="1">
                  <a:solidFill>
                    <a:srgbClr val="0067A6"/>
                  </a:solidFill>
                  <a:latin typeface="+mj-lt"/>
                  <a:cs typeface="Calibri" pitchFamily="34" charset="0"/>
                </a:rPr>
                <a:t>Μετάταξη των </a:t>
              </a:r>
              <a:r>
                <a:rPr lang="el-GR" sz="1200" noProof="1">
                  <a:solidFill>
                    <a:srgbClr val="4472C4"/>
                  </a:solidFill>
                  <a:latin typeface="+mj-lt"/>
                  <a:cs typeface="Calibri" pitchFamily="34" charset="0"/>
                </a:rPr>
                <a:t>μετοχών στην Ρυθμιζόμενη Αγορά του ΧΑΚ</a:t>
              </a:r>
              <a:r>
                <a:rPr lang="en-US" sz="1200" noProof="1">
                  <a:solidFill>
                    <a:srgbClr val="4472C4"/>
                  </a:solidFill>
                  <a:latin typeface="+mj-lt"/>
                  <a:cs typeface="Calibri" pitchFamily="34" charset="0"/>
                </a:rPr>
                <a:t>.</a:t>
              </a:r>
              <a:endParaRPr lang="en-US" sz="1050" noProof="1">
                <a:solidFill>
                  <a:srgbClr val="4472C4"/>
                </a:solidFill>
                <a:latin typeface="+mj-lt"/>
                <a:cs typeface="Calibri" pitchFamily="34" charset="0"/>
              </a:endParaRPr>
            </a:p>
          </p:txBody>
        </p:sp>
        <p:pic>
          <p:nvPicPr>
            <p:cNvPr id="167" name="Grafik 83">
              <a:extLst>
                <a:ext uri="{FF2B5EF4-FFF2-40B4-BE49-F238E27FC236}">
                  <a16:creationId xmlns:a16="http://schemas.microsoft.com/office/drawing/2014/main" id="{CBA2078A-99AE-1496-A893-8602D4C6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gray">
            <a:xfrm>
              <a:off x="8866038" y="4930585"/>
              <a:ext cx="1240212" cy="910316"/>
            </a:xfrm>
            <a:prstGeom prst="rect">
              <a:avLst/>
            </a:prstGeom>
          </p:spPr>
        </p:pic>
        <p:sp>
          <p:nvSpPr>
            <p:cNvPr id="4" name="Text Box 57" descr="© INSCALE GmbH, 26.05.2010&#10;http://www.presentationload.com/">
              <a:extLst>
                <a:ext uri="{FF2B5EF4-FFF2-40B4-BE49-F238E27FC236}">
                  <a16:creationId xmlns:a16="http://schemas.microsoft.com/office/drawing/2014/main" id="{F2AC5598-B5F1-3C6D-C12B-1552BD510D0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820371" y="3845628"/>
              <a:ext cx="61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0" rIns="72000" bIns="0" anchor="ctr" anchorCtr="0">
              <a:spAutoFit/>
            </a:bodyPr>
            <a:lstStyle/>
            <a:p>
              <a:pPr lvl="0"/>
              <a:r>
                <a:rPr lang="en-US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20</a:t>
              </a:r>
              <a:r>
                <a:rPr lang="el-GR" sz="2000" noProof="1">
                  <a:solidFill>
                    <a:srgbClr val="0067A6"/>
                  </a:solidFill>
                  <a:latin typeface="Bebas Neue" panose="020B0506020202020201" pitchFamily="34" charset="0"/>
                  <a:cs typeface="Calibri" pitchFamily="34" charset="0"/>
                </a:rPr>
                <a:t>21</a:t>
              </a:r>
              <a:endParaRPr lang="el-GR" sz="2000" noProof="1">
                <a:solidFill>
                  <a:srgbClr val="0067A6"/>
                </a:solidFill>
                <a:latin typeface="+mj-lt"/>
                <a:cs typeface="Calibri" pitchFamily="34" charset="0"/>
              </a:endParaRPr>
            </a:p>
          </p:txBody>
        </p:sp>
        <p:cxnSp>
          <p:nvCxnSpPr>
            <p:cNvPr id="118" name="Gerader Verbinder 225">
              <a:extLst>
                <a:ext uri="{FF2B5EF4-FFF2-40B4-BE49-F238E27FC236}">
                  <a16:creationId xmlns:a16="http://schemas.microsoft.com/office/drawing/2014/main" id="{1B17540F-D7DB-59BD-0D2F-C90798014934}"/>
                </a:ext>
              </a:extLst>
            </p:cNvPr>
            <p:cNvCxnSpPr/>
            <p:nvPr/>
          </p:nvCxnSpPr>
          <p:spPr bwMode="gray">
            <a:xfrm flipV="1">
              <a:off x="8808215" y="3528234"/>
              <a:ext cx="0" cy="2304000"/>
            </a:xfrm>
            <a:prstGeom prst="line">
              <a:avLst/>
            </a:prstGeom>
            <a:ln w="19050" cap="rnd">
              <a:solidFill>
                <a:srgbClr val="FF9900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A74E8-066B-9A83-ABAA-B4C1E8CAC91E}"/>
              </a:ext>
            </a:extLst>
          </p:cNvPr>
          <p:cNvGrpSpPr/>
          <p:nvPr/>
        </p:nvGrpSpPr>
        <p:grpSpPr>
          <a:xfrm>
            <a:off x="10371732" y="1164275"/>
            <a:ext cx="1820267" cy="1983908"/>
            <a:chOff x="10371732" y="1164275"/>
            <a:chExt cx="1820267" cy="1983908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62161ABD-74E5-6D67-BB1C-D1455AFB489F}"/>
                </a:ext>
              </a:extLst>
            </p:cNvPr>
            <p:cNvGrpSpPr/>
            <p:nvPr/>
          </p:nvGrpSpPr>
          <p:grpSpPr>
            <a:xfrm>
              <a:off x="10379104" y="1164275"/>
              <a:ext cx="1812895" cy="1983908"/>
              <a:chOff x="10379104" y="1164275"/>
              <a:chExt cx="1812895" cy="1983908"/>
            </a:xfrm>
          </p:grpSpPr>
          <p:sp>
            <p:nvSpPr>
              <p:cNvPr id="29" name="Text Box 57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977B298D-9B3D-0499-F866-A308F479D57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386849" y="1410413"/>
                <a:ext cx="1805150" cy="53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72000" tIns="36000" rIns="72000" bIns="36000">
                <a:spAutoFit/>
              </a:bodyPr>
              <a:lstStyle/>
              <a:p>
                <a:pPr lvl="0">
                  <a:spcBef>
                    <a:spcPct val="50000"/>
                  </a:spcBef>
                </a:pPr>
                <a:r>
                  <a:rPr lang="el-GR" sz="1200" noProof="1">
                    <a:solidFill>
                      <a:srgbClr val="4472C4"/>
                    </a:solidFill>
                    <a:latin typeface="+mj-lt"/>
                    <a:cs typeface="Calibri" pitchFamily="34" charset="0"/>
                  </a:rPr>
                  <a:t>Διεθνές Αποτύπωμα</a:t>
                </a:r>
              </a:p>
              <a:p>
                <a:pPr lvl="0">
                  <a:spcBef>
                    <a:spcPct val="50000"/>
                  </a:spcBef>
                </a:pPr>
                <a:r>
                  <a:rPr lang="el-GR" sz="1200" noProof="1">
                    <a:solidFill>
                      <a:srgbClr val="4472C4"/>
                    </a:solidFill>
                    <a:latin typeface="+mj-lt"/>
                    <a:cs typeface="Calibri" pitchFamily="34" charset="0"/>
                  </a:rPr>
                  <a:t>2</a:t>
                </a:r>
                <a:r>
                  <a:rPr lang="en-US" sz="1200" noProof="1">
                    <a:solidFill>
                      <a:srgbClr val="4472C4"/>
                    </a:solidFill>
                    <a:latin typeface="+mj-lt"/>
                    <a:cs typeface="Calibri" pitchFamily="34" charset="0"/>
                  </a:rPr>
                  <a:t>5</a:t>
                </a:r>
                <a:r>
                  <a:rPr lang="el-GR" sz="1200" noProof="1">
                    <a:solidFill>
                      <a:srgbClr val="4472C4"/>
                    </a:solidFill>
                    <a:latin typeface="+mj-lt"/>
                    <a:cs typeface="Calibri" pitchFamily="34" charset="0"/>
                  </a:rPr>
                  <a:t>   χώρες</a:t>
                </a:r>
              </a:p>
            </p:txBody>
          </p:sp>
          <p:sp>
            <p:nvSpPr>
              <p:cNvPr id="30" name="Text Box 57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936CE5D8-4042-7DE6-89C1-A4DCB7CDBB2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0384860" y="1164275"/>
                <a:ext cx="6120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72000" tIns="0" rIns="72000" bIns="0" anchor="ctr" anchorCtr="0">
                <a:spAutoFit/>
              </a:bodyPr>
              <a:lstStyle/>
              <a:p>
                <a:pPr lvl="0"/>
                <a:r>
                  <a:rPr lang="en-US" sz="2000" noProof="1">
                    <a:solidFill>
                      <a:srgbClr val="0067A6"/>
                    </a:solidFill>
                    <a:latin typeface="Bebas Neue" panose="020B0506020202020201" pitchFamily="34" charset="0"/>
                    <a:cs typeface="Calibri" pitchFamily="34" charset="0"/>
                  </a:rPr>
                  <a:t>20</a:t>
                </a:r>
                <a:r>
                  <a:rPr lang="el-GR" sz="2000" noProof="1">
                    <a:solidFill>
                      <a:srgbClr val="0067A6"/>
                    </a:solidFill>
                    <a:latin typeface="Bebas Neue" panose="020B0506020202020201" pitchFamily="34" charset="0"/>
                    <a:cs typeface="Calibri" pitchFamily="34" charset="0"/>
                  </a:rPr>
                  <a:t>25</a:t>
                </a:r>
                <a:endParaRPr lang="el-GR" sz="2000" noProof="1">
                  <a:solidFill>
                    <a:srgbClr val="0067A6"/>
                  </a:solidFill>
                  <a:latin typeface="+mj-lt"/>
                  <a:cs typeface="Calibri" pitchFamily="34" charset="0"/>
                </a:endParaRPr>
              </a:p>
            </p:txBody>
          </p:sp>
          <p:cxnSp>
            <p:nvCxnSpPr>
              <p:cNvPr id="121" name="Gerader Verbinder 225">
                <a:extLst>
                  <a:ext uri="{FF2B5EF4-FFF2-40B4-BE49-F238E27FC236}">
                    <a16:creationId xmlns:a16="http://schemas.microsoft.com/office/drawing/2014/main" id="{5EB0EAD5-011C-809E-DD08-A49CD1071026}"/>
                  </a:ext>
                </a:extLst>
              </p:cNvPr>
              <p:cNvCxnSpPr/>
              <p:nvPr/>
            </p:nvCxnSpPr>
            <p:spPr bwMode="gray">
              <a:xfrm flipV="1">
                <a:off x="10379104" y="1204183"/>
                <a:ext cx="0" cy="1944000"/>
              </a:xfrm>
              <a:prstGeom prst="line">
                <a:avLst/>
              </a:prstGeom>
              <a:ln w="19050" cap="rnd">
                <a:solidFill>
                  <a:srgbClr val="FF9900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D0B4CF-DAA2-20AA-80FA-ADAF181DB59A}"/>
                </a:ext>
              </a:extLst>
            </p:cNvPr>
            <p:cNvSpPr txBox="1"/>
            <p:nvPr/>
          </p:nvSpPr>
          <p:spPr>
            <a:xfrm>
              <a:off x="10371732" y="1886620"/>
              <a:ext cx="12071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200">
                  <a:solidFill>
                    <a:srgbClr val="0067A6"/>
                  </a:solidFill>
                </a:rPr>
                <a:t>30+ τραπεζικά </a:t>
              </a:r>
              <a:br>
                <a:rPr lang="el-GR" sz="1200">
                  <a:solidFill>
                    <a:srgbClr val="0067A6"/>
                  </a:solidFill>
                </a:rPr>
              </a:br>
              <a:r>
                <a:rPr lang="el-GR" sz="1200">
                  <a:solidFill>
                    <a:srgbClr val="0067A6"/>
                  </a:solidFill>
                </a:rPr>
                <a:t>       ιδρύματα</a:t>
              </a:r>
              <a:endParaRPr lang="en-GB" sz="1200">
                <a:solidFill>
                  <a:srgbClr val="0067A6"/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43D1A6B-22B1-B10B-D596-6C173092F1DB}"/>
                </a:ext>
              </a:extLst>
            </p:cNvPr>
            <p:cNvGrpSpPr/>
            <p:nvPr/>
          </p:nvGrpSpPr>
          <p:grpSpPr>
            <a:xfrm>
              <a:off x="10467384" y="2305344"/>
              <a:ext cx="1080000" cy="568412"/>
              <a:chOff x="10467384" y="2305344"/>
              <a:chExt cx="1080000" cy="56841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D281627-120A-66E1-761E-FB7D850DEA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467384" y="2305344"/>
                <a:ext cx="1080000" cy="568412"/>
                <a:chOff x="10533416" y="2294128"/>
                <a:chExt cx="1446160" cy="761119"/>
              </a:xfrm>
            </p:grpSpPr>
            <p:sp>
              <p:nvSpPr>
                <p:cNvPr id="3" name="Freeform 37">
                  <a:extLst>
                    <a:ext uri="{FF2B5EF4-FFF2-40B4-BE49-F238E27FC236}">
                      <a16:creationId xmlns:a16="http://schemas.microsoft.com/office/drawing/2014/main" id="{C3F213E1-897F-01A2-A424-0C0E9649D7A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533416" y="2326454"/>
                  <a:ext cx="526024" cy="728793"/>
                </a:xfrm>
                <a:custGeom>
                  <a:avLst/>
                  <a:gdLst>
                    <a:gd name="T0" fmla="*/ 50 w 76"/>
                    <a:gd name="T1" fmla="*/ 89 h 105"/>
                    <a:gd name="T2" fmla="*/ 47 w 76"/>
                    <a:gd name="T3" fmla="*/ 73 h 105"/>
                    <a:gd name="T4" fmla="*/ 44 w 76"/>
                    <a:gd name="T5" fmla="*/ 65 h 105"/>
                    <a:gd name="T6" fmla="*/ 41 w 76"/>
                    <a:gd name="T7" fmla="*/ 55 h 105"/>
                    <a:gd name="T8" fmla="*/ 33 w 76"/>
                    <a:gd name="T9" fmla="*/ 49 h 105"/>
                    <a:gd name="T10" fmla="*/ 27 w 76"/>
                    <a:gd name="T11" fmla="*/ 45 h 105"/>
                    <a:gd name="T12" fmla="*/ 19 w 76"/>
                    <a:gd name="T13" fmla="*/ 31 h 105"/>
                    <a:gd name="T14" fmla="*/ 16 w 76"/>
                    <a:gd name="T15" fmla="*/ 20 h 105"/>
                    <a:gd name="T16" fmla="*/ 8 w 76"/>
                    <a:gd name="T17" fmla="*/ 20 h 105"/>
                    <a:gd name="T18" fmla="*/ 4 w 76"/>
                    <a:gd name="T19" fmla="*/ 19 h 105"/>
                    <a:gd name="T20" fmla="*/ 1 w 76"/>
                    <a:gd name="T21" fmla="*/ 11 h 105"/>
                    <a:gd name="T22" fmla="*/ 2 w 76"/>
                    <a:gd name="T23" fmla="*/ 7 h 105"/>
                    <a:gd name="T24" fmla="*/ 15 w 76"/>
                    <a:gd name="T25" fmla="*/ 5 h 105"/>
                    <a:gd name="T26" fmla="*/ 25 w 76"/>
                    <a:gd name="T27" fmla="*/ 3 h 105"/>
                    <a:gd name="T28" fmla="*/ 35 w 76"/>
                    <a:gd name="T29" fmla="*/ 7 h 105"/>
                    <a:gd name="T30" fmla="*/ 41 w 76"/>
                    <a:gd name="T31" fmla="*/ 0 h 105"/>
                    <a:gd name="T32" fmla="*/ 47 w 76"/>
                    <a:gd name="T33" fmla="*/ 6 h 105"/>
                    <a:gd name="T34" fmla="*/ 51 w 76"/>
                    <a:gd name="T35" fmla="*/ 6 h 105"/>
                    <a:gd name="T36" fmla="*/ 46 w 76"/>
                    <a:gd name="T37" fmla="*/ 18 h 105"/>
                    <a:gd name="T38" fmla="*/ 50 w 76"/>
                    <a:gd name="T39" fmla="*/ 18 h 105"/>
                    <a:gd name="T40" fmla="*/ 54 w 76"/>
                    <a:gd name="T41" fmla="*/ 12 h 105"/>
                    <a:gd name="T42" fmla="*/ 60 w 76"/>
                    <a:gd name="T43" fmla="*/ 16 h 105"/>
                    <a:gd name="T44" fmla="*/ 55 w 76"/>
                    <a:gd name="T45" fmla="*/ 25 h 105"/>
                    <a:gd name="T46" fmla="*/ 57 w 76"/>
                    <a:gd name="T47" fmla="*/ 28 h 105"/>
                    <a:gd name="T48" fmla="*/ 50 w 76"/>
                    <a:gd name="T49" fmla="*/ 35 h 105"/>
                    <a:gd name="T50" fmla="*/ 47 w 76"/>
                    <a:gd name="T51" fmla="*/ 37 h 105"/>
                    <a:gd name="T52" fmla="*/ 41 w 76"/>
                    <a:gd name="T53" fmla="*/ 40 h 105"/>
                    <a:gd name="T54" fmla="*/ 36 w 76"/>
                    <a:gd name="T55" fmla="*/ 48 h 105"/>
                    <a:gd name="T56" fmla="*/ 41 w 76"/>
                    <a:gd name="T57" fmla="*/ 50 h 105"/>
                    <a:gd name="T58" fmla="*/ 46 w 76"/>
                    <a:gd name="T59" fmla="*/ 56 h 105"/>
                    <a:gd name="T60" fmla="*/ 57 w 76"/>
                    <a:gd name="T61" fmla="*/ 57 h 105"/>
                    <a:gd name="T62" fmla="*/ 72 w 76"/>
                    <a:gd name="T63" fmla="*/ 71 h 105"/>
                    <a:gd name="T64" fmla="*/ 69 w 76"/>
                    <a:gd name="T65" fmla="*/ 79 h 105"/>
                    <a:gd name="T66" fmla="*/ 59 w 76"/>
                    <a:gd name="T67" fmla="*/ 88 h 105"/>
                    <a:gd name="T68" fmla="*/ 54 w 76"/>
                    <a:gd name="T69" fmla="*/ 97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6" h="105">
                      <a:moveTo>
                        <a:pt x="56" y="105"/>
                      </a:moveTo>
                      <a:cubicBezTo>
                        <a:pt x="47" y="105"/>
                        <a:pt x="49" y="95"/>
                        <a:pt x="50" y="89"/>
                      </a:cubicBezTo>
                      <a:cubicBezTo>
                        <a:pt x="50" y="85"/>
                        <a:pt x="51" y="80"/>
                        <a:pt x="51" y="76"/>
                      </a:cubicBezTo>
                      <a:cubicBezTo>
                        <a:pt x="50" y="74"/>
                        <a:pt x="48" y="74"/>
                        <a:pt x="47" y="73"/>
                      </a:cubicBezTo>
                      <a:cubicBezTo>
                        <a:pt x="45" y="71"/>
                        <a:pt x="44" y="67"/>
                        <a:pt x="43" y="65"/>
                      </a:cubicBezTo>
                      <a:cubicBezTo>
                        <a:pt x="43" y="65"/>
                        <a:pt x="44" y="65"/>
                        <a:pt x="44" y="65"/>
                      </a:cubicBezTo>
                      <a:cubicBezTo>
                        <a:pt x="43" y="62"/>
                        <a:pt x="46" y="59"/>
                        <a:pt x="44" y="57"/>
                      </a:cubicBezTo>
                      <a:cubicBezTo>
                        <a:pt x="43" y="56"/>
                        <a:pt x="42" y="56"/>
                        <a:pt x="41" y="55"/>
                      </a:cubicBezTo>
                      <a:cubicBezTo>
                        <a:pt x="40" y="55"/>
                        <a:pt x="41" y="53"/>
                        <a:pt x="40" y="52"/>
                      </a:cubicBezTo>
                      <a:cubicBezTo>
                        <a:pt x="40" y="49"/>
                        <a:pt x="35" y="50"/>
                        <a:pt x="33" y="49"/>
                      </a:cubicBezTo>
                      <a:cubicBezTo>
                        <a:pt x="30" y="48"/>
                        <a:pt x="28" y="45"/>
                        <a:pt x="27" y="42"/>
                      </a:cubicBezTo>
                      <a:cubicBezTo>
                        <a:pt x="27" y="43"/>
                        <a:pt x="27" y="44"/>
                        <a:pt x="27" y="45"/>
                      </a:cubicBezTo>
                      <a:cubicBezTo>
                        <a:pt x="23" y="43"/>
                        <a:pt x="24" y="39"/>
                        <a:pt x="22" y="36"/>
                      </a:cubicBezTo>
                      <a:cubicBezTo>
                        <a:pt x="21" y="35"/>
                        <a:pt x="20" y="33"/>
                        <a:pt x="19" y="31"/>
                      </a:cubicBezTo>
                      <a:cubicBezTo>
                        <a:pt x="19" y="29"/>
                        <a:pt x="21" y="28"/>
                        <a:pt x="22" y="26"/>
                      </a:cubicBezTo>
                      <a:cubicBezTo>
                        <a:pt x="23" y="23"/>
                        <a:pt x="19" y="20"/>
                        <a:pt x="16" y="20"/>
                      </a:cubicBezTo>
                      <a:cubicBezTo>
                        <a:pt x="15" y="19"/>
                        <a:pt x="13" y="19"/>
                        <a:pt x="12" y="20"/>
                      </a:cubicBezTo>
                      <a:cubicBezTo>
                        <a:pt x="10" y="21"/>
                        <a:pt x="9" y="23"/>
                        <a:pt x="8" y="20"/>
                      </a:cubicBezTo>
                      <a:cubicBezTo>
                        <a:pt x="6" y="21"/>
                        <a:pt x="5" y="23"/>
                        <a:pt x="2" y="22"/>
                      </a:cubicBezTo>
                      <a:cubicBezTo>
                        <a:pt x="0" y="22"/>
                        <a:pt x="2" y="19"/>
                        <a:pt x="4" y="19"/>
                      </a:cubicBezTo>
                      <a:cubicBezTo>
                        <a:pt x="1" y="18"/>
                        <a:pt x="2" y="15"/>
                        <a:pt x="4" y="14"/>
                      </a:cubicBezTo>
                      <a:cubicBezTo>
                        <a:pt x="2" y="14"/>
                        <a:pt x="1" y="13"/>
                        <a:pt x="1" y="11"/>
                      </a:cubicBezTo>
                      <a:cubicBezTo>
                        <a:pt x="2" y="11"/>
                        <a:pt x="4" y="11"/>
                        <a:pt x="6" y="11"/>
                      </a:cubicBezTo>
                      <a:cubicBezTo>
                        <a:pt x="5" y="9"/>
                        <a:pt x="3" y="8"/>
                        <a:pt x="2" y="7"/>
                      </a:cubicBezTo>
                      <a:cubicBezTo>
                        <a:pt x="4" y="6"/>
                        <a:pt x="8" y="3"/>
                        <a:pt x="10" y="5"/>
                      </a:cubicBezTo>
                      <a:cubicBezTo>
                        <a:pt x="12" y="6"/>
                        <a:pt x="14" y="7"/>
                        <a:pt x="15" y="5"/>
                      </a:cubicBezTo>
                      <a:cubicBezTo>
                        <a:pt x="16" y="4"/>
                        <a:pt x="19" y="5"/>
                        <a:pt x="20" y="4"/>
                      </a:cubicBezTo>
                      <a:cubicBezTo>
                        <a:pt x="22" y="4"/>
                        <a:pt x="23" y="4"/>
                        <a:pt x="25" y="3"/>
                      </a:cubicBezTo>
                      <a:cubicBezTo>
                        <a:pt x="27" y="3"/>
                        <a:pt x="28" y="4"/>
                        <a:pt x="30" y="4"/>
                      </a:cubicBezTo>
                      <a:cubicBezTo>
                        <a:pt x="32" y="5"/>
                        <a:pt x="36" y="3"/>
                        <a:pt x="35" y="7"/>
                      </a:cubicBezTo>
                      <a:cubicBezTo>
                        <a:pt x="38" y="6"/>
                        <a:pt x="40" y="6"/>
                        <a:pt x="42" y="5"/>
                      </a:cubicBezTo>
                      <a:cubicBezTo>
                        <a:pt x="40" y="5"/>
                        <a:pt x="41" y="1"/>
                        <a:pt x="41" y="0"/>
                      </a:cubicBezTo>
                      <a:cubicBezTo>
                        <a:pt x="42" y="0"/>
                        <a:pt x="43" y="1"/>
                        <a:pt x="44" y="1"/>
                      </a:cubicBezTo>
                      <a:cubicBezTo>
                        <a:pt x="41" y="4"/>
                        <a:pt x="46" y="5"/>
                        <a:pt x="47" y="6"/>
                      </a:cubicBezTo>
                      <a:cubicBezTo>
                        <a:pt x="48" y="6"/>
                        <a:pt x="49" y="5"/>
                        <a:pt x="49" y="4"/>
                      </a:cubicBezTo>
                      <a:cubicBezTo>
                        <a:pt x="50" y="4"/>
                        <a:pt x="51" y="5"/>
                        <a:pt x="51" y="6"/>
                      </a:cubicBezTo>
                      <a:cubicBezTo>
                        <a:pt x="48" y="9"/>
                        <a:pt x="44" y="11"/>
                        <a:pt x="41" y="14"/>
                      </a:cubicBezTo>
                      <a:cubicBezTo>
                        <a:pt x="42" y="15"/>
                        <a:pt x="44" y="17"/>
                        <a:pt x="46" y="18"/>
                      </a:cubicBezTo>
                      <a:cubicBezTo>
                        <a:pt x="46" y="18"/>
                        <a:pt x="48" y="21"/>
                        <a:pt x="48" y="21"/>
                      </a:cubicBezTo>
                      <a:cubicBezTo>
                        <a:pt x="49" y="21"/>
                        <a:pt x="50" y="18"/>
                        <a:pt x="50" y="18"/>
                      </a:cubicBezTo>
                      <a:cubicBezTo>
                        <a:pt x="50" y="16"/>
                        <a:pt x="51" y="15"/>
                        <a:pt x="51" y="13"/>
                      </a:cubicBezTo>
                      <a:cubicBezTo>
                        <a:pt x="51" y="12"/>
                        <a:pt x="53" y="12"/>
                        <a:pt x="54" y="12"/>
                      </a:cubicBezTo>
                      <a:cubicBezTo>
                        <a:pt x="56" y="13"/>
                        <a:pt x="56" y="14"/>
                        <a:pt x="56" y="16"/>
                      </a:cubicBezTo>
                      <a:cubicBezTo>
                        <a:pt x="58" y="14"/>
                        <a:pt x="59" y="14"/>
                        <a:pt x="60" y="16"/>
                      </a:cubicBezTo>
                      <a:cubicBezTo>
                        <a:pt x="61" y="17"/>
                        <a:pt x="63" y="20"/>
                        <a:pt x="63" y="21"/>
                      </a:cubicBezTo>
                      <a:cubicBezTo>
                        <a:pt x="62" y="24"/>
                        <a:pt x="56" y="23"/>
                        <a:pt x="55" y="25"/>
                      </a:cubicBezTo>
                      <a:cubicBezTo>
                        <a:pt x="57" y="25"/>
                        <a:pt x="59" y="27"/>
                        <a:pt x="62" y="28"/>
                      </a:cubicBezTo>
                      <a:cubicBezTo>
                        <a:pt x="60" y="28"/>
                        <a:pt x="56" y="32"/>
                        <a:pt x="57" y="28"/>
                      </a:cubicBezTo>
                      <a:cubicBezTo>
                        <a:pt x="53" y="27"/>
                        <a:pt x="54" y="33"/>
                        <a:pt x="50" y="31"/>
                      </a:cubicBezTo>
                      <a:cubicBezTo>
                        <a:pt x="50" y="32"/>
                        <a:pt x="50" y="33"/>
                        <a:pt x="50" y="35"/>
                      </a:cubicBezTo>
                      <a:cubicBezTo>
                        <a:pt x="50" y="34"/>
                        <a:pt x="49" y="34"/>
                        <a:pt x="49" y="34"/>
                      </a:cubicBezTo>
                      <a:cubicBezTo>
                        <a:pt x="50" y="36"/>
                        <a:pt x="49" y="36"/>
                        <a:pt x="47" y="37"/>
                      </a:cubicBezTo>
                      <a:cubicBezTo>
                        <a:pt x="45" y="37"/>
                        <a:pt x="45" y="42"/>
                        <a:pt x="45" y="44"/>
                      </a:cubicBezTo>
                      <a:cubicBezTo>
                        <a:pt x="43" y="43"/>
                        <a:pt x="44" y="40"/>
                        <a:pt x="41" y="40"/>
                      </a:cubicBezTo>
                      <a:cubicBezTo>
                        <a:pt x="39" y="40"/>
                        <a:pt x="36" y="40"/>
                        <a:pt x="35" y="42"/>
                      </a:cubicBezTo>
                      <a:cubicBezTo>
                        <a:pt x="33" y="45"/>
                        <a:pt x="33" y="47"/>
                        <a:pt x="36" y="48"/>
                      </a:cubicBezTo>
                      <a:cubicBezTo>
                        <a:pt x="38" y="48"/>
                        <a:pt x="39" y="46"/>
                        <a:pt x="41" y="46"/>
                      </a:cubicBezTo>
                      <a:cubicBezTo>
                        <a:pt x="40" y="48"/>
                        <a:pt x="40" y="49"/>
                        <a:pt x="41" y="50"/>
                      </a:cubicBezTo>
                      <a:cubicBezTo>
                        <a:pt x="43" y="49"/>
                        <a:pt x="43" y="50"/>
                        <a:pt x="45" y="50"/>
                      </a:cubicBezTo>
                      <a:cubicBezTo>
                        <a:pt x="42" y="53"/>
                        <a:pt x="44" y="54"/>
                        <a:pt x="46" y="56"/>
                      </a:cubicBezTo>
                      <a:cubicBezTo>
                        <a:pt x="49" y="53"/>
                        <a:pt x="49" y="53"/>
                        <a:pt x="52" y="54"/>
                      </a:cubicBezTo>
                      <a:cubicBezTo>
                        <a:pt x="54" y="54"/>
                        <a:pt x="59" y="55"/>
                        <a:pt x="57" y="57"/>
                      </a:cubicBezTo>
                      <a:cubicBezTo>
                        <a:pt x="62" y="58"/>
                        <a:pt x="63" y="62"/>
                        <a:pt x="67" y="64"/>
                      </a:cubicBezTo>
                      <a:cubicBezTo>
                        <a:pt x="71" y="65"/>
                        <a:pt x="76" y="66"/>
                        <a:pt x="72" y="71"/>
                      </a:cubicBezTo>
                      <a:cubicBezTo>
                        <a:pt x="71" y="73"/>
                        <a:pt x="71" y="74"/>
                        <a:pt x="71" y="76"/>
                      </a:cubicBezTo>
                      <a:cubicBezTo>
                        <a:pt x="71" y="77"/>
                        <a:pt x="70" y="78"/>
                        <a:pt x="69" y="79"/>
                      </a:cubicBezTo>
                      <a:cubicBezTo>
                        <a:pt x="69" y="80"/>
                        <a:pt x="68" y="80"/>
                        <a:pt x="67" y="81"/>
                      </a:cubicBezTo>
                      <a:cubicBezTo>
                        <a:pt x="65" y="83"/>
                        <a:pt x="63" y="89"/>
                        <a:pt x="59" y="88"/>
                      </a:cubicBezTo>
                      <a:cubicBezTo>
                        <a:pt x="61" y="92"/>
                        <a:pt x="58" y="92"/>
                        <a:pt x="55" y="93"/>
                      </a:cubicBezTo>
                      <a:cubicBezTo>
                        <a:pt x="56" y="95"/>
                        <a:pt x="56" y="96"/>
                        <a:pt x="54" y="97"/>
                      </a:cubicBezTo>
                      <a:cubicBezTo>
                        <a:pt x="56" y="99"/>
                        <a:pt x="52" y="103"/>
                        <a:pt x="56" y="10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" name="Freeform 52">
                  <a:extLst>
                    <a:ext uri="{FF2B5EF4-FFF2-40B4-BE49-F238E27FC236}">
                      <a16:creationId xmlns:a16="http://schemas.microsoft.com/office/drawing/2014/main" id="{D5710A49-9836-62F2-A3D7-005D351459E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1124419" y="2294128"/>
                  <a:ext cx="855157" cy="643571"/>
                </a:xfrm>
                <a:custGeom>
                  <a:avLst/>
                  <a:gdLst>
                    <a:gd name="T0" fmla="*/ 1 w 123"/>
                    <a:gd name="T1" fmla="*/ 49 h 93"/>
                    <a:gd name="T2" fmla="*/ 5 w 123"/>
                    <a:gd name="T3" fmla="*/ 64 h 93"/>
                    <a:gd name="T4" fmla="*/ 17 w 123"/>
                    <a:gd name="T5" fmla="*/ 67 h 93"/>
                    <a:gd name="T6" fmla="*/ 19 w 123"/>
                    <a:gd name="T7" fmla="*/ 77 h 93"/>
                    <a:gd name="T8" fmla="*/ 19 w 123"/>
                    <a:gd name="T9" fmla="*/ 84 h 93"/>
                    <a:gd name="T10" fmla="*/ 31 w 123"/>
                    <a:gd name="T11" fmla="*/ 88 h 93"/>
                    <a:gd name="T12" fmla="*/ 37 w 123"/>
                    <a:gd name="T13" fmla="*/ 77 h 93"/>
                    <a:gd name="T14" fmla="*/ 40 w 123"/>
                    <a:gd name="T15" fmla="*/ 66 h 93"/>
                    <a:gd name="T16" fmla="*/ 39 w 123"/>
                    <a:gd name="T17" fmla="*/ 61 h 93"/>
                    <a:gd name="T18" fmla="*/ 35 w 123"/>
                    <a:gd name="T19" fmla="*/ 50 h 93"/>
                    <a:gd name="T20" fmla="*/ 41 w 123"/>
                    <a:gd name="T21" fmla="*/ 58 h 93"/>
                    <a:gd name="T22" fmla="*/ 53 w 123"/>
                    <a:gd name="T23" fmla="*/ 50 h 93"/>
                    <a:gd name="T24" fmla="*/ 57 w 123"/>
                    <a:gd name="T25" fmla="*/ 53 h 93"/>
                    <a:gd name="T26" fmla="*/ 63 w 123"/>
                    <a:gd name="T27" fmla="*/ 58 h 93"/>
                    <a:gd name="T28" fmla="*/ 73 w 123"/>
                    <a:gd name="T29" fmla="*/ 57 h 93"/>
                    <a:gd name="T30" fmla="*/ 76 w 123"/>
                    <a:gd name="T31" fmla="*/ 59 h 93"/>
                    <a:gd name="T32" fmla="*/ 84 w 123"/>
                    <a:gd name="T33" fmla="*/ 53 h 93"/>
                    <a:gd name="T34" fmla="*/ 88 w 123"/>
                    <a:gd name="T35" fmla="*/ 44 h 93"/>
                    <a:gd name="T36" fmla="*/ 92 w 123"/>
                    <a:gd name="T37" fmla="*/ 45 h 93"/>
                    <a:gd name="T38" fmla="*/ 92 w 123"/>
                    <a:gd name="T39" fmla="*/ 39 h 93"/>
                    <a:gd name="T40" fmla="*/ 98 w 123"/>
                    <a:gd name="T41" fmla="*/ 27 h 93"/>
                    <a:gd name="T42" fmla="*/ 98 w 123"/>
                    <a:gd name="T43" fmla="*/ 22 h 93"/>
                    <a:gd name="T44" fmla="*/ 104 w 123"/>
                    <a:gd name="T45" fmla="*/ 26 h 93"/>
                    <a:gd name="T46" fmla="*/ 109 w 123"/>
                    <a:gd name="T47" fmla="*/ 21 h 93"/>
                    <a:gd name="T48" fmla="*/ 117 w 123"/>
                    <a:gd name="T49" fmla="*/ 19 h 93"/>
                    <a:gd name="T50" fmla="*/ 122 w 123"/>
                    <a:gd name="T51" fmla="*/ 17 h 93"/>
                    <a:gd name="T52" fmla="*/ 119 w 123"/>
                    <a:gd name="T53" fmla="*/ 13 h 93"/>
                    <a:gd name="T54" fmla="*/ 103 w 123"/>
                    <a:gd name="T55" fmla="*/ 11 h 93"/>
                    <a:gd name="T56" fmla="*/ 85 w 123"/>
                    <a:gd name="T57" fmla="*/ 10 h 93"/>
                    <a:gd name="T58" fmla="*/ 79 w 123"/>
                    <a:gd name="T59" fmla="*/ 7 h 93"/>
                    <a:gd name="T60" fmla="*/ 74 w 123"/>
                    <a:gd name="T61" fmla="*/ 4 h 93"/>
                    <a:gd name="T62" fmla="*/ 60 w 123"/>
                    <a:gd name="T63" fmla="*/ 6 h 93"/>
                    <a:gd name="T64" fmla="*/ 53 w 123"/>
                    <a:gd name="T65" fmla="*/ 7 h 93"/>
                    <a:gd name="T66" fmla="*/ 54 w 123"/>
                    <a:gd name="T67" fmla="*/ 11 h 93"/>
                    <a:gd name="T68" fmla="*/ 51 w 123"/>
                    <a:gd name="T69" fmla="*/ 7 h 93"/>
                    <a:gd name="T70" fmla="*/ 43 w 123"/>
                    <a:gd name="T71" fmla="*/ 10 h 93"/>
                    <a:gd name="T72" fmla="*/ 37 w 123"/>
                    <a:gd name="T73" fmla="*/ 12 h 93"/>
                    <a:gd name="T74" fmla="*/ 32 w 123"/>
                    <a:gd name="T75" fmla="*/ 15 h 93"/>
                    <a:gd name="T76" fmla="*/ 31 w 123"/>
                    <a:gd name="T77" fmla="*/ 10 h 93"/>
                    <a:gd name="T78" fmla="*/ 23 w 123"/>
                    <a:gd name="T79" fmla="*/ 10 h 93"/>
                    <a:gd name="T80" fmla="*/ 18 w 123"/>
                    <a:gd name="T81" fmla="*/ 15 h 93"/>
                    <a:gd name="T82" fmla="*/ 15 w 123"/>
                    <a:gd name="T83" fmla="*/ 22 h 93"/>
                    <a:gd name="T84" fmla="*/ 19 w 123"/>
                    <a:gd name="T85" fmla="*/ 24 h 93"/>
                    <a:gd name="T86" fmla="*/ 30 w 123"/>
                    <a:gd name="T87" fmla="*/ 20 h 93"/>
                    <a:gd name="T88" fmla="*/ 25 w 123"/>
                    <a:gd name="T89" fmla="*/ 21 h 93"/>
                    <a:gd name="T90" fmla="*/ 11 w 123"/>
                    <a:gd name="T91" fmla="*/ 27 h 93"/>
                    <a:gd name="T92" fmla="*/ 8 w 123"/>
                    <a:gd name="T93" fmla="*/ 29 h 93"/>
                    <a:gd name="T94" fmla="*/ 11 w 123"/>
                    <a:gd name="T95" fmla="*/ 31 h 93"/>
                    <a:gd name="T96" fmla="*/ 5 w 123"/>
                    <a:gd name="T97" fmla="*/ 40 h 93"/>
                    <a:gd name="T98" fmla="*/ 16 w 123"/>
                    <a:gd name="T99" fmla="*/ 35 h 93"/>
                    <a:gd name="T100" fmla="*/ 18 w 123"/>
                    <a:gd name="T101" fmla="*/ 35 h 93"/>
                    <a:gd name="T102" fmla="*/ 22 w 123"/>
                    <a:gd name="T103" fmla="*/ 38 h 93"/>
                    <a:gd name="T104" fmla="*/ 23 w 123"/>
                    <a:gd name="T105" fmla="*/ 37 h 93"/>
                    <a:gd name="T106" fmla="*/ 28 w 123"/>
                    <a:gd name="T107" fmla="*/ 41 h 93"/>
                    <a:gd name="T108" fmla="*/ 26 w 123"/>
                    <a:gd name="T109" fmla="*/ 37 h 93"/>
                    <a:gd name="T110" fmla="*/ 30 w 123"/>
                    <a:gd name="T111" fmla="*/ 40 h 93"/>
                    <a:gd name="T112" fmla="*/ 30 w 123"/>
                    <a:gd name="T113" fmla="*/ 44 h 93"/>
                    <a:gd name="T114" fmla="*/ 19 w 123"/>
                    <a:gd name="T115" fmla="*/ 42 h 93"/>
                    <a:gd name="T116" fmla="*/ 7 w 123"/>
                    <a:gd name="T117" fmla="*/ 4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3" h="93">
                      <a:moveTo>
                        <a:pt x="7" y="41"/>
                      </a:moveTo>
                      <a:cubicBezTo>
                        <a:pt x="5" y="44"/>
                        <a:pt x="3" y="47"/>
                        <a:pt x="1" y="49"/>
                      </a:cubicBezTo>
                      <a:cubicBezTo>
                        <a:pt x="0" y="52"/>
                        <a:pt x="0" y="54"/>
                        <a:pt x="0" y="57"/>
                      </a:cubicBezTo>
                      <a:cubicBezTo>
                        <a:pt x="0" y="60"/>
                        <a:pt x="3" y="62"/>
                        <a:pt x="5" y="64"/>
                      </a:cubicBezTo>
                      <a:cubicBezTo>
                        <a:pt x="7" y="66"/>
                        <a:pt x="10" y="64"/>
                        <a:pt x="12" y="64"/>
                      </a:cubicBezTo>
                      <a:cubicBezTo>
                        <a:pt x="14" y="64"/>
                        <a:pt x="17" y="65"/>
                        <a:pt x="17" y="67"/>
                      </a:cubicBezTo>
                      <a:cubicBezTo>
                        <a:pt x="16" y="69"/>
                        <a:pt x="17" y="70"/>
                        <a:pt x="18" y="71"/>
                      </a:cubicBezTo>
                      <a:cubicBezTo>
                        <a:pt x="19" y="72"/>
                        <a:pt x="20" y="75"/>
                        <a:pt x="19" y="77"/>
                      </a:cubicBezTo>
                      <a:cubicBezTo>
                        <a:pt x="19" y="78"/>
                        <a:pt x="18" y="76"/>
                        <a:pt x="17" y="78"/>
                      </a:cubicBezTo>
                      <a:cubicBezTo>
                        <a:pt x="17" y="80"/>
                        <a:pt x="18" y="82"/>
                        <a:pt x="19" y="84"/>
                      </a:cubicBezTo>
                      <a:cubicBezTo>
                        <a:pt x="20" y="87"/>
                        <a:pt x="22" y="90"/>
                        <a:pt x="22" y="93"/>
                      </a:cubicBezTo>
                      <a:cubicBezTo>
                        <a:pt x="26" y="93"/>
                        <a:pt x="29" y="92"/>
                        <a:pt x="31" y="88"/>
                      </a:cubicBezTo>
                      <a:cubicBezTo>
                        <a:pt x="32" y="86"/>
                        <a:pt x="32" y="83"/>
                        <a:pt x="34" y="81"/>
                      </a:cubicBezTo>
                      <a:cubicBezTo>
                        <a:pt x="35" y="79"/>
                        <a:pt x="37" y="79"/>
                        <a:pt x="37" y="77"/>
                      </a:cubicBezTo>
                      <a:cubicBezTo>
                        <a:pt x="37" y="75"/>
                        <a:pt x="35" y="73"/>
                        <a:pt x="36" y="71"/>
                      </a:cubicBezTo>
                      <a:cubicBezTo>
                        <a:pt x="36" y="69"/>
                        <a:pt x="39" y="67"/>
                        <a:pt x="40" y="66"/>
                      </a:cubicBezTo>
                      <a:cubicBezTo>
                        <a:pt x="42" y="65"/>
                        <a:pt x="44" y="62"/>
                        <a:pt x="43" y="60"/>
                      </a:cubicBezTo>
                      <a:cubicBezTo>
                        <a:pt x="42" y="58"/>
                        <a:pt x="40" y="60"/>
                        <a:pt x="39" y="61"/>
                      </a:cubicBezTo>
                      <a:cubicBezTo>
                        <a:pt x="37" y="56"/>
                        <a:pt x="33" y="52"/>
                        <a:pt x="32" y="46"/>
                      </a:cubicBezTo>
                      <a:cubicBezTo>
                        <a:pt x="33" y="47"/>
                        <a:pt x="34" y="49"/>
                        <a:pt x="35" y="50"/>
                      </a:cubicBezTo>
                      <a:cubicBezTo>
                        <a:pt x="36" y="51"/>
                        <a:pt x="35" y="52"/>
                        <a:pt x="36" y="53"/>
                      </a:cubicBezTo>
                      <a:cubicBezTo>
                        <a:pt x="37" y="54"/>
                        <a:pt x="39" y="58"/>
                        <a:pt x="41" y="58"/>
                      </a:cubicBezTo>
                      <a:cubicBezTo>
                        <a:pt x="45" y="58"/>
                        <a:pt x="53" y="51"/>
                        <a:pt x="47" y="49"/>
                      </a:cubicBezTo>
                      <a:cubicBezTo>
                        <a:pt x="49" y="49"/>
                        <a:pt x="52" y="48"/>
                        <a:pt x="53" y="50"/>
                      </a:cubicBezTo>
                      <a:cubicBezTo>
                        <a:pt x="54" y="50"/>
                        <a:pt x="54" y="51"/>
                        <a:pt x="55" y="52"/>
                      </a:cubicBezTo>
                      <a:cubicBezTo>
                        <a:pt x="55" y="53"/>
                        <a:pt x="56" y="52"/>
                        <a:pt x="57" y="53"/>
                      </a:cubicBezTo>
                      <a:cubicBezTo>
                        <a:pt x="58" y="55"/>
                        <a:pt x="57" y="61"/>
                        <a:pt x="60" y="63"/>
                      </a:cubicBezTo>
                      <a:cubicBezTo>
                        <a:pt x="62" y="64"/>
                        <a:pt x="63" y="59"/>
                        <a:pt x="63" y="58"/>
                      </a:cubicBezTo>
                      <a:cubicBezTo>
                        <a:pt x="63" y="56"/>
                        <a:pt x="65" y="54"/>
                        <a:pt x="67" y="53"/>
                      </a:cubicBezTo>
                      <a:cubicBezTo>
                        <a:pt x="70" y="51"/>
                        <a:pt x="70" y="57"/>
                        <a:pt x="73" y="57"/>
                      </a:cubicBezTo>
                      <a:cubicBezTo>
                        <a:pt x="74" y="61"/>
                        <a:pt x="75" y="65"/>
                        <a:pt x="79" y="67"/>
                      </a:cubicBezTo>
                      <a:cubicBezTo>
                        <a:pt x="79" y="64"/>
                        <a:pt x="76" y="62"/>
                        <a:pt x="76" y="59"/>
                      </a:cubicBezTo>
                      <a:cubicBezTo>
                        <a:pt x="86" y="66"/>
                        <a:pt x="78" y="52"/>
                        <a:pt x="81" y="53"/>
                      </a:cubicBezTo>
                      <a:cubicBezTo>
                        <a:pt x="82" y="53"/>
                        <a:pt x="82" y="54"/>
                        <a:pt x="84" y="53"/>
                      </a:cubicBezTo>
                      <a:cubicBezTo>
                        <a:pt x="85" y="52"/>
                        <a:pt x="86" y="50"/>
                        <a:pt x="87" y="49"/>
                      </a:cubicBezTo>
                      <a:cubicBezTo>
                        <a:pt x="88" y="48"/>
                        <a:pt x="89" y="45"/>
                        <a:pt x="88" y="44"/>
                      </a:cubicBezTo>
                      <a:cubicBezTo>
                        <a:pt x="86" y="42"/>
                        <a:pt x="87" y="41"/>
                        <a:pt x="89" y="40"/>
                      </a:cubicBezTo>
                      <a:cubicBezTo>
                        <a:pt x="90" y="42"/>
                        <a:pt x="89" y="45"/>
                        <a:pt x="92" y="45"/>
                      </a:cubicBezTo>
                      <a:cubicBezTo>
                        <a:pt x="93" y="44"/>
                        <a:pt x="93" y="43"/>
                        <a:pt x="92" y="41"/>
                      </a:cubicBezTo>
                      <a:cubicBezTo>
                        <a:pt x="92" y="41"/>
                        <a:pt x="92" y="40"/>
                        <a:pt x="92" y="39"/>
                      </a:cubicBezTo>
                      <a:cubicBezTo>
                        <a:pt x="93" y="38"/>
                        <a:pt x="95" y="37"/>
                        <a:pt x="95" y="36"/>
                      </a:cubicBezTo>
                      <a:cubicBezTo>
                        <a:pt x="96" y="33"/>
                        <a:pt x="95" y="28"/>
                        <a:pt x="98" y="27"/>
                      </a:cubicBezTo>
                      <a:cubicBezTo>
                        <a:pt x="97" y="26"/>
                        <a:pt x="95" y="26"/>
                        <a:pt x="93" y="25"/>
                      </a:cubicBezTo>
                      <a:cubicBezTo>
                        <a:pt x="95" y="23"/>
                        <a:pt x="96" y="22"/>
                        <a:pt x="98" y="22"/>
                      </a:cubicBezTo>
                      <a:cubicBezTo>
                        <a:pt x="100" y="22"/>
                        <a:pt x="104" y="19"/>
                        <a:pt x="105" y="21"/>
                      </a:cubicBezTo>
                      <a:cubicBezTo>
                        <a:pt x="104" y="22"/>
                        <a:pt x="103" y="24"/>
                        <a:pt x="104" y="26"/>
                      </a:cubicBezTo>
                      <a:cubicBezTo>
                        <a:pt x="104" y="26"/>
                        <a:pt x="106" y="30"/>
                        <a:pt x="107" y="28"/>
                      </a:cubicBezTo>
                      <a:cubicBezTo>
                        <a:pt x="109" y="27"/>
                        <a:pt x="109" y="23"/>
                        <a:pt x="109" y="21"/>
                      </a:cubicBezTo>
                      <a:cubicBezTo>
                        <a:pt x="111" y="22"/>
                        <a:pt x="112" y="20"/>
                        <a:pt x="114" y="19"/>
                      </a:cubicBezTo>
                      <a:cubicBezTo>
                        <a:pt x="115" y="18"/>
                        <a:pt x="116" y="19"/>
                        <a:pt x="117" y="19"/>
                      </a:cubicBezTo>
                      <a:cubicBezTo>
                        <a:pt x="118" y="18"/>
                        <a:pt x="118" y="17"/>
                        <a:pt x="117" y="17"/>
                      </a:cubicBezTo>
                      <a:cubicBezTo>
                        <a:pt x="119" y="16"/>
                        <a:pt x="120" y="17"/>
                        <a:pt x="122" y="17"/>
                      </a:cubicBezTo>
                      <a:cubicBezTo>
                        <a:pt x="121" y="16"/>
                        <a:pt x="121" y="14"/>
                        <a:pt x="123" y="13"/>
                      </a:cubicBezTo>
                      <a:cubicBezTo>
                        <a:pt x="121" y="12"/>
                        <a:pt x="120" y="14"/>
                        <a:pt x="119" y="13"/>
                      </a:cubicBezTo>
                      <a:cubicBezTo>
                        <a:pt x="117" y="13"/>
                        <a:pt x="116" y="12"/>
                        <a:pt x="114" y="12"/>
                      </a:cubicBezTo>
                      <a:cubicBezTo>
                        <a:pt x="110" y="12"/>
                        <a:pt x="106" y="8"/>
                        <a:pt x="103" y="11"/>
                      </a:cubicBezTo>
                      <a:cubicBezTo>
                        <a:pt x="102" y="8"/>
                        <a:pt x="96" y="8"/>
                        <a:pt x="94" y="8"/>
                      </a:cubicBezTo>
                      <a:cubicBezTo>
                        <a:pt x="92" y="7"/>
                        <a:pt x="85" y="6"/>
                        <a:pt x="85" y="10"/>
                      </a:cubicBezTo>
                      <a:cubicBezTo>
                        <a:pt x="85" y="9"/>
                        <a:pt x="84" y="8"/>
                        <a:pt x="83" y="7"/>
                      </a:cubicBezTo>
                      <a:cubicBezTo>
                        <a:pt x="82" y="6"/>
                        <a:pt x="81" y="6"/>
                        <a:pt x="79" y="7"/>
                      </a:cubicBezTo>
                      <a:cubicBezTo>
                        <a:pt x="77" y="7"/>
                        <a:pt x="74" y="6"/>
                        <a:pt x="71" y="6"/>
                      </a:cubicBezTo>
                      <a:cubicBezTo>
                        <a:pt x="72" y="6"/>
                        <a:pt x="73" y="5"/>
                        <a:pt x="74" y="4"/>
                      </a:cubicBezTo>
                      <a:cubicBezTo>
                        <a:pt x="69" y="2"/>
                        <a:pt x="63" y="0"/>
                        <a:pt x="59" y="6"/>
                      </a:cubicBezTo>
                      <a:cubicBezTo>
                        <a:pt x="59" y="6"/>
                        <a:pt x="59" y="6"/>
                        <a:pt x="60" y="6"/>
                      </a:cubicBezTo>
                      <a:cubicBezTo>
                        <a:pt x="58" y="6"/>
                        <a:pt x="56" y="6"/>
                        <a:pt x="56" y="8"/>
                      </a:cubicBezTo>
                      <a:cubicBezTo>
                        <a:pt x="55" y="7"/>
                        <a:pt x="54" y="7"/>
                        <a:pt x="53" y="7"/>
                      </a:cubicBezTo>
                      <a:cubicBezTo>
                        <a:pt x="53" y="9"/>
                        <a:pt x="55" y="10"/>
                        <a:pt x="56" y="10"/>
                      </a:cubicBezTo>
                      <a:cubicBezTo>
                        <a:pt x="56" y="11"/>
                        <a:pt x="55" y="11"/>
                        <a:pt x="54" y="11"/>
                      </a:cubicBezTo>
                      <a:cubicBezTo>
                        <a:pt x="55" y="13"/>
                        <a:pt x="55" y="14"/>
                        <a:pt x="53" y="15"/>
                      </a:cubicBezTo>
                      <a:cubicBezTo>
                        <a:pt x="53" y="13"/>
                        <a:pt x="53" y="8"/>
                        <a:pt x="51" y="7"/>
                      </a:cubicBezTo>
                      <a:cubicBezTo>
                        <a:pt x="49" y="6"/>
                        <a:pt x="49" y="10"/>
                        <a:pt x="49" y="11"/>
                      </a:cubicBezTo>
                      <a:cubicBezTo>
                        <a:pt x="47" y="10"/>
                        <a:pt x="45" y="10"/>
                        <a:pt x="43" y="10"/>
                      </a:cubicBezTo>
                      <a:cubicBezTo>
                        <a:pt x="44" y="11"/>
                        <a:pt x="44" y="11"/>
                        <a:pt x="44" y="12"/>
                      </a:cubicBezTo>
                      <a:cubicBezTo>
                        <a:pt x="42" y="11"/>
                        <a:pt x="40" y="11"/>
                        <a:pt x="37" y="12"/>
                      </a:cubicBezTo>
                      <a:cubicBezTo>
                        <a:pt x="37" y="11"/>
                        <a:pt x="37" y="12"/>
                        <a:pt x="36" y="11"/>
                      </a:cubicBezTo>
                      <a:cubicBezTo>
                        <a:pt x="36" y="13"/>
                        <a:pt x="34" y="14"/>
                        <a:pt x="32" y="15"/>
                      </a:cubicBezTo>
                      <a:cubicBezTo>
                        <a:pt x="32" y="15"/>
                        <a:pt x="32" y="14"/>
                        <a:pt x="32" y="14"/>
                      </a:cubicBezTo>
                      <a:cubicBezTo>
                        <a:pt x="35" y="14"/>
                        <a:pt x="34" y="11"/>
                        <a:pt x="31" y="10"/>
                      </a:cubicBezTo>
                      <a:cubicBezTo>
                        <a:pt x="30" y="10"/>
                        <a:pt x="29" y="9"/>
                        <a:pt x="28" y="8"/>
                      </a:cubicBezTo>
                      <a:cubicBezTo>
                        <a:pt x="26" y="7"/>
                        <a:pt x="24" y="9"/>
                        <a:pt x="23" y="10"/>
                      </a:cubicBezTo>
                      <a:cubicBezTo>
                        <a:pt x="21" y="10"/>
                        <a:pt x="20" y="11"/>
                        <a:pt x="20" y="12"/>
                      </a:cubicBezTo>
                      <a:cubicBezTo>
                        <a:pt x="19" y="13"/>
                        <a:pt x="19" y="15"/>
                        <a:pt x="18" y="15"/>
                      </a:cubicBezTo>
                      <a:cubicBezTo>
                        <a:pt x="17" y="16"/>
                        <a:pt x="15" y="16"/>
                        <a:pt x="15" y="17"/>
                      </a:cubicBezTo>
                      <a:cubicBezTo>
                        <a:pt x="15" y="19"/>
                        <a:pt x="15" y="20"/>
                        <a:pt x="15" y="22"/>
                      </a:cubicBezTo>
                      <a:cubicBezTo>
                        <a:pt x="16" y="21"/>
                        <a:pt x="17" y="21"/>
                        <a:pt x="18" y="21"/>
                      </a:cubicBezTo>
                      <a:cubicBezTo>
                        <a:pt x="19" y="22"/>
                        <a:pt x="19" y="23"/>
                        <a:pt x="19" y="24"/>
                      </a:cubicBezTo>
                      <a:cubicBezTo>
                        <a:pt x="24" y="25"/>
                        <a:pt x="23" y="18"/>
                        <a:pt x="26" y="16"/>
                      </a:cubicBezTo>
                      <a:cubicBezTo>
                        <a:pt x="24" y="20"/>
                        <a:pt x="27" y="19"/>
                        <a:pt x="30" y="20"/>
                      </a:cubicBezTo>
                      <a:cubicBezTo>
                        <a:pt x="29" y="22"/>
                        <a:pt x="27" y="21"/>
                        <a:pt x="25" y="23"/>
                      </a:cubicBezTo>
                      <a:cubicBezTo>
                        <a:pt x="25" y="22"/>
                        <a:pt x="25" y="22"/>
                        <a:pt x="25" y="21"/>
                      </a:cubicBezTo>
                      <a:cubicBezTo>
                        <a:pt x="23" y="23"/>
                        <a:pt x="17" y="29"/>
                        <a:pt x="17" y="22"/>
                      </a:cubicBezTo>
                      <a:cubicBezTo>
                        <a:pt x="15" y="23"/>
                        <a:pt x="15" y="30"/>
                        <a:pt x="11" y="27"/>
                      </a:cubicBezTo>
                      <a:cubicBezTo>
                        <a:pt x="13" y="25"/>
                        <a:pt x="10" y="23"/>
                        <a:pt x="10" y="21"/>
                      </a:cubicBezTo>
                      <a:cubicBezTo>
                        <a:pt x="7" y="22"/>
                        <a:pt x="10" y="26"/>
                        <a:pt x="8" y="29"/>
                      </a:cubicBezTo>
                      <a:cubicBezTo>
                        <a:pt x="9" y="29"/>
                        <a:pt x="10" y="29"/>
                        <a:pt x="11" y="29"/>
                      </a:cubicBezTo>
                      <a:cubicBezTo>
                        <a:pt x="9" y="30"/>
                        <a:pt x="9" y="31"/>
                        <a:pt x="11" y="31"/>
                      </a:cubicBezTo>
                      <a:cubicBezTo>
                        <a:pt x="10" y="34"/>
                        <a:pt x="9" y="34"/>
                        <a:pt x="6" y="34"/>
                      </a:cubicBezTo>
                      <a:cubicBezTo>
                        <a:pt x="4" y="34"/>
                        <a:pt x="5" y="38"/>
                        <a:pt x="5" y="40"/>
                      </a:cubicBezTo>
                      <a:cubicBezTo>
                        <a:pt x="7" y="40"/>
                        <a:pt x="9" y="40"/>
                        <a:pt x="11" y="40"/>
                      </a:cubicBezTo>
                      <a:cubicBezTo>
                        <a:pt x="11" y="37"/>
                        <a:pt x="13" y="34"/>
                        <a:pt x="16" y="35"/>
                      </a:cubicBezTo>
                      <a:cubicBezTo>
                        <a:pt x="16" y="36"/>
                        <a:pt x="16" y="37"/>
                        <a:pt x="16" y="38"/>
                      </a:cubicBezTo>
                      <a:cubicBezTo>
                        <a:pt x="18" y="38"/>
                        <a:pt x="18" y="37"/>
                        <a:pt x="18" y="35"/>
                      </a:cubicBezTo>
                      <a:cubicBezTo>
                        <a:pt x="19" y="36"/>
                        <a:pt x="22" y="38"/>
                        <a:pt x="19" y="39"/>
                      </a:cubicBezTo>
                      <a:cubicBezTo>
                        <a:pt x="20" y="40"/>
                        <a:pt x="22" y="40"/>
                        <a:pt x="22" y="38"/>
                      </a:cubicBezTo>
                      <a:cubicBezTo>
                        <a:pt x="23" y="36"/>
                        <a:pt x="21" y="35"/>
                        <a:pt x="19" y="33"/>
                      </a:cubicBezTo>
                      <a:cubicBezTo>
                        <a:pt x="21" y="34"/>
                        <a:pt x="22" y="36"/>
                        <a:pt x="23" y="37"/>
                      </a:cubicBezTo>
                      <a:cubicBezTo>
                        <a:pt x="24" y="39"/>
                        <a:pt x="25" y="41"/>
                        <a:pt x="26" y="42"/>
                      </a:cubicBezTo>
                      <a:cubicBezTo>
                        <a:pt x="27" y="43"/>
                        <a:pt x="29" y="41"/>
                        <a:pt x="28" y="41"/>
                      </a:cubicBezTo>
                      <a:cubicBezTo>
                        <a:pt x="28" y="40"/>
                        <a:pt x="27" y="41"/>
                        <a:pt x="26" y="40"/>
                      </a:cubicBezTo>
                      <a:cubicBezTo>
                        <a:pt x="26" y="39"/>
                        <a:pt x="26" y="38"/>
                        <a:pt x="26" y="37"/>
                      </a:cubicBezTo>
                      <a:cubicBezTo>
                        <a:pt x="27" y="38"/>
                        <a:pt x="28" y="39"/>
                        <a:pt x="29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30" y="40"/>
                        <a:pt x="30" y="41"/>
                        <a:pt x="30" y="41"/>
                      </a:cubicBezTo>
                      <a:cubicBezTo>
                        <a:pt x="33" y="41"/>
                        <a:pt x="32" y="44"/>
                        <a:pt x="30" y="44"/>
                      </a:cubicBezTo>
                      <a:cubicBezTo>
                        <a:pt x="28" y="44"/>
                        <a:pt x="24" y="42"/>
                        <a:pt x="23" y="44"/>
                      </a:cubicBezTo>
                      <a:cubicBezTo>
                        <a:pt x="22" y="44"/>
                        <a:pt x="21" y="42"/>
                        <a:pt x="19" y="42"/>
                      </a:cubicBezTo>
                      <a:cubicBezTo>
                        <a:pt x="18" y="43"/>
                        <a:pt x="19" y="41"/>
                        <a:pt x="18" y="40"/>
                      </a:cubicBezTo>
                      <a:cubicBezTo>
                        <a:pt x="16" y="38"/>
                        <a:pt x="9" y="41"/>
                        <a:pt x="7" y="4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 Light" panose="020F0302020204030204" pitchFamily="34" charset="0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82B7AA7-54DF-0035-1F00-5B4E5B1A3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6009" y="2445947"/>
                <a:ext cx="18000" cy="288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8C680CA-863B-43C5-65F4-990977ED3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7888" y="2464218"/>
                <a:ext cx="18000" cy="288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779BCA4-D7E1-88D4-1B15-9C98E291D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24427" y="2480902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E3546C0-CB5F-2B66-2DDE-7266FA29A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3535" y="2476888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08B7033-150B-A816-1BCA-58BCB3927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51751" y="2510009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5D8CC5B-F394-CABE-AE36-C647F923B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42643" y="2501823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3BF6272-3E34-ACB6-E662-831338190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7443" y="2531257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D433C9E-9B7B-967B-ADF8-25C53C96F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1586" y="2649087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53F941D-C5E3-6B2C-7AFB-0722548B8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7812" y="2549994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6971247-2FA9-29F6-3536-BC6D7BDCC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1830" y="2584282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14B6F69-A6BE-7073-DECA-8962B0890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46504" y="2516429"/>
                <a:ext cx="18000" cy="288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A912B24-8206-C72A-9F36-9EAC31823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1146" y="2589890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BCC6973-92B3-B5D3-69FE-476ABEBC1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2512" y="2551672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3033DD2-241D-946A-DC5F-6CC78C953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4424" y="2413019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50320C2-B9C8-9E45-74E2-3D84279B6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59632" y="2568358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094B53F-CC06-8337-D8EF-C60948680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20494" y="2470130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6771DD9-030D-98FB-FD8B-23A85E598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52967" y="2587814"/>
                <a:ext cx="18000" cy="3031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685924A-21F5-8672-00A2-25CEB3FC0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09904" y="2470130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1CBDB97-851C-981F-9534-99AAE9258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1146" y="2486469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63D9A0D-317F-AB82-E0C1-A8377DFE0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27454" y="2637524"/>
                <a:ext cx="18000" cy="288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1330AE7-172C-A16B-4451-73C699F07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9140" y="2596077"/>
                <a:ext cx="18000" cy="2880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C885F04-9FC3-1BF3-1E97-927D41851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2620" y="2560057"/>
                <a:ext cx="18000" cy="2880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E25B2C-51D1-0BD1-1232-E90F60A3C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8632" y="2692347"/>
                <a:ext cx="18000" cy="2880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55D3EAE-BB1D-D1B4-1701-BACDE014C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52967" y="2662352"/>
                <a:ext cx="18000" cy="2880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4B96EAC0-4235-1BF1-177C-6348BC760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6287" y="2569882"/>
                <a:ext cx="18000" cy="2880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BEC3D86-DDDF-3090-9DCB-D13B12917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1622" y="2558103"/>
                <a:ext cx="18000" cy="28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83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C6556-4988-98B9-68C8-91DA2A16E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3">
            <a:extLst>
              <a:ext uri="{FF2B5EF4-FFF2-40B4-BE49-F238E27FC236}">
                <a16:creationId xmlns:a16="http://schemas.microsoft.com/office/drawing/2014/main" id="{A3B68F91-516D-88D9-007D-A05571E28C72}"/>
              </a:ext>
            </a:extLst>
          </p:cNvPr>
          <p:cNvGrpSpPr/>
          <p:nvPr/>
        </p:nvGrpSpPr>
        <p:grpSpPr>
          <a:xfrm>
            <a:off x="1199907" y="2776435"/>
            <a:ext cx="2280726" cy="2235035"/>
            <a:chOff x="1199907" y="2776435"/>
            <a:chExt cx="2280726" cy="2235035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0" name="Mexico">
              <a:extLst>
                <a:ext uri="{FF2B5EF4-FFF2-40B4-BE49-F238E27FC236}">
                  <a16:creationId xmlns:a16="http://schemas.microsoft.com/office/drawing/2014/main" id="{37E75885-AEAF-BDFB-3F1F-99BF1CD128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199907" y="2776435"/>
              <a:ext cx="1009893" cy="791654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62" name="Belize">
              <a:extLst>
                <a:ext uri="{FF2B5EF4-FFF2-40B4-BE49-F238E27FC236}">
                  <a16:creationId xmlns:a16="http://schemas.microsoft.com/office/drawing/2014/main" id="{63C1AD67-5B6C-F605-A114-04937635493D}"/>
                </a:ext>
              </a:extLst>
            </p:cNvPr>
            <p:cNvSpPr>
              <a:spLocks/>
            </p:cNvSpPr>
            <p:nvPr/>
          </p:nvSpPr>
          <p:spPr bwMode="gray">
            <a:xfrm>
              <a:off x="2114085" y="3409357"/>
              <a:ext cx="62137" cy="114331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7" name="Nicaragua">
              <a:extLst>
                <a:ext uri="{FF2B5EF4-FFF2-40B4-BE49-F238E27FC236}">
                  <a16:creationId xmlns:a16="http://schemas.microsoft.com/office/drawing/2014/main" id="{80084FE7-4B89-6FCF-8A52-4B72281C0CF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129644" y="3546320"/>
              <a:ext cx="191014" cy="195585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06" name="Honduras">
              <a:extLst>
                <a:ext uri="{FF2B5EF4-FFF2-40B4-BE49-F238E27FC236}">
                  <a16:creationId xmlns:a16="http://schemas.microsoft.com/office/drawing/2014/main" id="{666D3001-30D9-A91D-69CE-4FFC4CC6B3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072480" y="3505029"/>
              <a:ext cx="260054" cy="144361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07" name="Guatemala">
              <a:extLst>
                <a:ext uri="{FF2B5EF4-FFF2-40B4-BE49-F238E27FC236}">
                  <a16:creationId xmlns:a16="http://schemas.microsoft.com/office/drawing/2014/main" id="{8EC6A550-87C5-227D-0861-68B4EF9CF84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957885" y="3415313"/>
              <a:ext cx="172602" cy="19791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08" name="El Salvador">
              <a:extLst>
                <a:ext uri="{FF2B5EF4-FFF2-40B4-BE49-F238E27FC236}">
                  <a16:creationId xmlns:a16="http://schemas.microsoft.com/office/drawing/2014/main" id="{8D867587-A860-6A26-775A-BA4C8A4627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034370" y="3572782"/>
              <a:ext cx="98959" cy="65195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09" name="Belize">
              <a:extLst>
                <a:ext uri="{FF2B5EF4-FFF2-40B4-BE49-F238E27FC236}">
                  <a16:creationId xmlns:a16="http://schemas.microsoft.com/office/drawing/2014/main" id="{74B9DD93-E398-104D-A53B-D71CF19143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083066" y="3387524"/>
              <a:ext cx="62137" cy="13404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0" name="Puerto Rico">
              <a:extLst>
                <a:ext uri="{FF2B5EF4-FFF2-40B4-BE49-F238E27FC236}">
                  <a16:creationId xmlns:a16="http://schemas.microsoft.com/office/drawing/2014/main" id="{443F4FC7-58EF-572B-F130-7937AB6C64C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932340" y="3397316"/>
              <a:ext cx="76297" cy="32699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1" name="Jamaica">
              <a:extLst>
                <a:ext uri="{FF2B5EF4-FFF2-40B4-BE49-F238E27FC236}">
                  <a16:creationId xmlns:a16="http://schemas.microsoft.com/office/drawing/2014/main" id="{0315CE61-AF31-3421-A357-6107EA30764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02540" y="3397315"/>
              <a:ext cx="87197" cy="28340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2" name="Haiti">
              <a:extLst>
                <a:ext uri="{FF2B5EF4-FFF2-40B4-BE49-F238E27FC236}">
                  <a16:creationId xmlns:a16="http://schemas.microsoft.com/office/drawing/2014/main" id="{B71DEEDD-4650-6F65-4713-E5681B4142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61333" y="3333798"/>
              <a:ext cx="108996" cy="85017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3" name="Dominican Republic">
              <a:extLst>
                <a:ext uri="{FF2B5EF4-FFF2-40B4-BE49-F238E27FC236}">
                  <a16:creationId xmlns:a16="http://schemas.microsoft.com/office/drawing/2014/main" id="{5D8284A6-4ED5-E43E-B0F2-A06A544D466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52375" y="3333798"/>
              <a:ext cx="137335" cy="91556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4" name="Cuba">
              <a:extLst>
                <a:ext uri="{FF2B5EF4-FFF2-40B4-BE49-F238E27FC236}">
                  <a16:creationId xmlns:a16="http://schemas.microsoft.com/office/drawing/2014/main" id="{6D0B5A4B-8212-22C7-AC7B-FD1F0B65095E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284463" y="3187709"/>
              <a:ext cx="407644" cy="150414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5" name="Venezuela">
              <a:extLst>
                <a:ext uri="{FF2B5EF4-FFF2-40B4-BE49-F238E27FC236}">
                  <a16:creationId xmlns:a16="http://schemas.microsoft.com/office/drawing/2014/main" id="{B212D862-CCAB-258B-5F26-0FF5B83E1608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666626" y="3682081"/>
              <a:ext cx="516962" cy="504145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6" name="Suriname">
              <a:extLst>
                <a:ext uri="{FF2B5EF4-FFF2-40B4-BE49-F238E27FC236}">
                  <a16:creationId xmlns:a16="http://schemas.microsoft.com/office/drawing/2014/main" id="{87BF45C0-EC63-AA6F-E0D4-3A53C142E6F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240397" y="3938271"/>
              <a:ext cx="158079" cy="181578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7" name="Peru">
              <a:extLst>
                <a:ext uri="{FF2B5EF4-FFF2-40B4-BE49-F238E27FC236}">
                  <a16:creationId xmlns:a16="http://schemas.microsoft.com/office/drawing/2014/main" id="{502F3776-258E-681C-5D87-9854630AB45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353274" y="4203983"/>
              <a:ext cx="508417" cy="807487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8" name="Panama">
              <a:extLst>
                <a:ext uri="{FF2B5EF4-FFF2-40B4-BE49-F238E27FC236}">
                  <a16:creationId xmlns:a16="http://schemas.microsoft.com/office/drawing/2014/main" id="{20864BAD-80BF-144F-03FD-870B542A66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98225" y="3781595"/>
              <a:ext cx="220030" cy="104675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19" name="Guyane (French Guiana)">
              <a:extLst>
                <a:ext uri="{FF2B5EF4-FFF2-40B4-BE49-F238E27FC236}">
                  <a16:creationId xmlns:a16="http://schemas.microsoft.com/office/drawing/2014/main" id="{66CA37C2-B002-C4BF-2ACE-47A58D5976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69550" y="3946740"/>
              <a:ext cx="111083" cy="160216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0" name="Guyana">
              <a:extLst>
                <a:ext uri="{FF2B5EF4-FFF2-40B4-BE49-F238E27FC236}">
                  <a16:creationId xmlns:a16="http://schemas.microsoft.com/office/drawing/2014/main" id="{FDCB1996-9EF1-FB91-83F2-19EFC4DEDE1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10188" y="3827117"/>
              <a:ext cx="177306" cy="316159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1" name="Ecuador">
              <a:extLst>
                <a:ext uri="{FF2B5EF4-FFF2-40B4-BE49-F238E27FC236}">
                  <a16:creationId xmlns:a16="http://schemas.microsoft.com/office/drawing/2014/main" id="{5A02D738-16FB-55D4-79BC-D73B63110012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359624" y="4136230"/>
              <a:ext cx="224302" cy="286252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2" name="Costa Rica">
              <a:extLst>
                <a:ext uri="{FF2B5EF4-FFF2-40B4-BE49-F238E27FC236}">
                  <a16:creationId xmlns:a16="http://schemas.microsoft.com/office/drawing/2014/main" id="{028AA9FA-0E7E-1A18-C901-D62225F33D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188129" y="3711726"/>
              <a:ext cx="130309" cy="12390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3" name="Colombia">
              <a:extLst>
                <a:ext uri="{FF2B5EF4-FFF2-40B4-BE49-F238E27FC236}">
                  <a16:creationId xmlns:a16="http://schemas.microsoft.com/office/drawing/2014/main" id="{86242092-F6D3-02DF-7B09-724E3951790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435846" y="3666202"/>
              <a:ext cx="469965" cy="728448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5F7068F5-447B-AF32-3A50-577985A9C6CA}"/>
              </a:ext>
            </a:extLst>
          </p:cNvPr>
          <p:cNvGrpSpPr/>
          <p:nvPr/>
        </p:nvGrpSpPr>
        <p:grpSpPr>
          <a:xfrm>
            <a:off x="4876509" y="878330"/>
            <a:ext cx="2617326" cy="1820690"/>
            <a:chOff x="4870794" y="872615"/>
            <a:chExt cx="2617326" cy="1820690"/>
          </a:xfrm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FD7B6269-0707-62C8-CCEA-39863FF1DB12}"/>
                </a:ext>
              </a:extLst>
            </p:cNvPr>
            <p:cNvGrpSpPr/>
            <p:nvPr/>
          </p:nvGrpSpPr>
          <p:grpSpPr>
            <a:xfrm>
              <a:off x="4870794" y="872615"/>
              <a:ext cx="2617326" cy="1820690"/>
              <a:chOff x="4870794" y="872615"/>
              <a:chExt cx="2617326" cy="1820690"/>
            </a:xfrm>
          </p:grpSpPr>
          <p:sp>
            <p:nvSpPr>
              <p:cNvPr id="299" name="Cyprus">
                <a:extLst>
                  <a:ext uri="{FF2B5EF4-FFF2-40B4-BE49-F238E27FC236}">
                    <a16:creationId xmlns:a16="http://schemas.microsoft.com/office/drawing/2014/main" id="{D8ADE85E-750D-83F6-F391-0D94112B124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686990" y="2646449"/>
                <a:ext cx="80934" cy="46856"/>
              </a:xfrm>
              <a:custGeom>
                <a:avLst/>
                <a:gdLst>
                  <a:gd name="T0" fmla="*/ 0 w 150"/>
                  <a:gd name="T1" fmla="*/ 2147483647 h 84"/>
                  <a:gd name="T2" fmla="*/ 2147483647 w 150"/>
                  <a:gd name="T3" fmla="*/ 2147483647 h 84"/>
                  <a:gd name="T4" fmla="*/ 2147483647 w 150"/>
                  <a:gd name="T5" fmla="*/ 2147483647 h 84"/>
                  <a:gd name="T6" fmla="*/ 2147483647 w 150"/>
                  <a:gd name="T7" fmla="*/ 2147483647 h 84"/>
                  <a:gd name="T8" fmla="*/ 2147483647 w 150"/>
                  <a:gd name="T9" fmla="*/ 2147483647 h 84"/>
                  <a:gd name="T10" fmla="*/ 2147483647 w 150"/>
                  <a:gd name="T11" fmla="*/ 2147483647 h 84"/>
                  <a:gd name="T12" fmla="*/ 2147483647 w 150"/>
                  <a:gd name="T13" fmla="*/ 2147483647 h 84"/>
                  <a:gd name="T14" fmla="*/ 2147483647 w 150"/>
                  <a:gd name="T15" fmla="*/ 2147483647 h 84"/>
                  <a:gd name="T16" fmla="*/ 2147483647 w 150"/>
                  <a:gd name="T17" fmla="*/ 2147483647 h 84"/>
                  <a:gd name="T18" fmla="*/ 2147483647 w 150"/>
                  <a:gd name="T19" fmla="*/ 2147483647 h 84"/>
                  <a:gd name="T20" fmla="*/ 2147483647 w 150"/>
                  <a:gd name="T21" fmla="*/ 2147483647 h 84"/>
                  <a:gd name="T22" fmla="*/ 2147483647 w 150"/>
                  <a:gd name="T23" fmla="*/ 2147483647 h 84"/>
                  <a:gd name="T24" fmla="*/ 2147483647 w 150"/>
                  <a:gd name="T25" fmla="*/ 2147483647 h 84"/>
                  <a:gd name="T26" fmla="*/ 2147483647 w 150"/>
                  <a:gd name="T27" fmla="*/ 0 h 84"/>
                  <a:gd name="T28" fmla="*/ 2147483647 w 150"/>
                  <a:gd name="T29" fmla="*/ 2147483647 h 84"/>
                  <a:gd name="T30" fmla="*/ 2147483647 w 150"/>
                  <a:gd name="T31" fmla="*/ 2147483647 h 84"/>
                  <a:gd name="T32" fmla="*/ 2147483647 w 150"/>
                  <a:gd name="T33" fmla="*/ 2147483647 h 84"/>
                  <a:gd name="T34" fmla="*/ 2147483647 w 150"/>
                  <a:gd name="T35" fmla="*/ 2147483647 h 84"/>
                  <a:gd name="T36" fmla="*/ 2147483647 w 150"/>
                  <a:gd name="T37" fmla="*/ 2147483647 h 84"/>
                  <a:gd name="T38" fmla="*/ 0 w 150"/>
                  <a:gd name="T39" fmla="*/ 2147483647 h 84"/>
                  <a:gd name="T40" fmla="*/ 0 w 150"/>
                  <a:gd name="T41" fmla="*/ 2147483647 h 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84"/>
                  <a:gd name="T65" fmla="*/ 150 w 150"/>
                  <a:gd name="T66" fmla="*/ 84 h 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84">
                    <a:moveTo>
                      <a:pt x="0" y="48"/>
                    </a:moveTo>
                    <a:lnTo>
                      <a:pt x="6" y="60"/>
                    </a:lnTo>
                    <a:lnTo>
                      <a:pt x="30" y="72"/>
                    </a:lnTo>
                    <a:lnTo>
                      <a:pt x="36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60"/>
                    </a:lnTo>
                    <a:lnTo>
                      <a:pt x="120" y="60"/>
                    </a:lnTo>
                    <a:lnTo>
                      <a:pt x="120" y="36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de-DE" sz="180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96" name="Freeform 6">
                <a:extLst>
                  <a:ext uri="{FF2B5EF4-FFF2-40B4-BE49-F238E27FC236}">
                    <a16:creationId xmlns:a16="http://schemas.microsoft.com/office/drawing/2014/main" id="{0313DDE8-F827-5178-62D4-8522C2D5432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4870794" y="872615"/>
                <a:ext cx="2617326" cy="1807200"/>
              </a:xfrm>
              <a:custGeom>
                <a:avLst/>
                <a:gdLst>
                  <a:gd name="T0" fmla="*/ 1189 w 3210"/>
                  <a:gd name="T1" fmla="*/ 1980 h 2217"/>
                  <a:gd name="T2" fmla="*/ 618 w 3210"/>
                  <a:gd name="T3" fmla="*/ 1117 h 2217"/>
                  <a:gd name="T4" fmla="*/ 653 w 3210"/>
                  <a:gd name="T5" fmla="*/ 1333 h 2217"/>
                  <a:gd name="T6" fmla="*/ 795 w 3210"/>
                  <a:gd name="T7" fmla="*/ 1375 h 2217"/>
                  <a:gd name="T8" fmla="*/ 716 w 3210"/>
                  <a:gd name="T9" fmla="*/ 1089 h 2217"/>
                  <a:gd name="T10" fmla="*/ 432 w 3210"/>
                  <a:gd name="T11" fmla="*/ 1321 h 2217"/>
                  <a:gd name="T12" fmla="*/ 588 w 3210"/>
                  <a:gd name="T13" fmla="*/ 1148 h 2217"/>
                  <a:gd name="T14" fmla="*/ 437 w 3210"/>
                  <a:gd name="T15" fmla="*/ 1275 h 2217"/>
                  <a:gd name="T16" fmla="*/ 599 w 3210"/>
                  <a:gd name="T17" fmla="*/ 1026 h 2217"/>
                  <a:gd name="T18" fmla="*/ 1681 w 3210"/>
                  <a:gd name="T19" fmla="*/ 402 h 2217"/>
                  <a:gd name="T20" fmla="*/ 1289 w 3210"/>
                  <a:gd name="T21" fmla="*/ 55 h 2217"/>
                  <a:gd name="T22" fmla="*/ 1677 w 3210"/>
                  <a:gd name="T23" fmla="*/ 106 h 2217"/>
                  <a:gd name="T24" fmla="*/ 1475 w 3210"/>
                  <a:gd name="T25" fmla="*/ 477 h 2217"/>
                  <a:gd name="T26" fmla="*/ 2755 w 3210"/>
                  <a:gd name="T27" fmla="*/ 277 h 2217"/>
                  <a:gd name="T28" fmla="*/ 2699 w 3210"/>
                  <a:gd name="T29" fmla="*/ 212 h 2217"/>
                  <a:gd name="T30" fmla="*/ 2655 w 3210"/>
                  <a:gd name="T31" fmla="*/ 363 h 2217"/>
                  <a:gd name="T32" fmla="*/ 1396 w 3210"/>
                  <a:gd name="T33" fmla="*/ 483 h 2217"/>
                  <a:gd name="T34" fmla="*/ 1975 w 3210"/>
                  <a:gd name="T35" fmla="*/ 2086 h 2217"/>
                  <a:gd name="T36" fmla="*/ 1958 w 3210"/>
                  <a:gd name="T37" fmla="*/ 1998 h 2217"/>
                  <a:gd name="T38" fmla="*/ 1545 w 3210"/>
                  <a:gd name="T39" fmla="*/ 1029 h 2217"/>
                  <a:gd name="T40" fmla="*/ 1320 w 3210"/>
                  <a:gd name="T41" fmla="*/ 1123 h 2217"/>
                  <a:gd name="T42" fmla="*/ 2960 w 3210"/>
                  <a:gd name="T43" fmla="*/ 457 h 2217"/>
                  <a:gd name="T44" fmla="*/ 2510 w 3210"/>
                  <a:gd name="T45" fmla="*/ 579 h 2217"/>
                  <a:gd name="T46" fmla="*/ 2294 w 3210"/>
                  <a:gd name="T47" fmla="*/ 688 h 2217"/>
                  <a:gd name="T48" fmla="*/ 2339 w 3210"/>
                  <a:gd name="T49" fmla="*/ 567 h 2217"/>
                  <a:gd name="T50" fmla="*/ 1799 w 3210"/>
                  <a:gd name="T51" fmla="*/ 425 h 2217"/>
                  <a:gd name="T52" fmla="*/ 1544 w 3210"/>
                  <a:gd name="T53" fmla="*/ 437 h 2217"/>
                  <a:gd name="T54" fmla="*/ 1415 w 3210"/>
                  <a:gd name="T55" fmla="*/ 561 h 2217"/>
                  <a:gd name="T56" fmla="*/ 1230 w 3210"/>
                  <a:gd name="T57" fmla="*/ 715 h 2217"/>
                  <a:gd name="T58" fmla="*/ 1070 w 3210"/>
                  <a:gd name="T59" fmla="*/ 804 h 2217"/>
                  <a:gd name="T60" fmla="*/ 1115 w 3210"/>
                  <a:gd name="T61" fmla="*/ 884 h 2217"/>
                  <a:gd name="T62" fmla="*/ 1257 w 3210"/>
                  <a:gd name="T63" fmla="*/ 942 h 2217"/>
                  <a:gd name="T64" fmla="*/ 1500 w 3210"/>
                  <a:gd name="T65" fmla="*/ 998 h 2217"/>
                  <a:gd name="T66" fmla="*/ 1635 w 3210"/>
                  <a:gd name="T67" fmla="*/ 678 h 2217"/>
                  <a:gd name="T68" fmla="*/ 1690 w 3210"/>
                  <a:gd name="T69" fmla="*/ 896 h 2217"/>
                  <a:gd name="T70" fmla="*/ 1781 w 3210"/>
                  <a:gd name="T71" fmla="*/ 1012 h 2217"/>
                  <a:gd name="T72" fmla="*/ 1400 w 3210"/>
                  <a:gd name="T73" fmla="*/ 1223 h 2217"/>
                  <a:gd name="T74" fmla="*/ 1236 w 3210"/>
                  <a:gd name="T75" fmla="*/ 1059 h 2217"/>
                  <a:gd name="T76" fmla="*/ 1171 w 3210"/>
                  <a:gd name="T77" fmla="*/ 1218 h 2217"/>
                  <a:gd name="T78" fmla="*/ 957 w 3210"/>
                  <a:gd name="T79" fmla="*/ 1342 h 2217"/>
                  <a:gd name="T80" fmla="*/ 646 w 3210"/>
                  <a:gd name="T81" fmla="*/ 1523 h 2217"/>
                  <a:gd name="T82" fmla="*/ 402 w 3210"/>
                  <a:gd name="T83" fmla="*/ 1781 h 2217"/>
                  <a:gd name="T84" fmla="*/ 596 w 3210"/>
                  <a:gd name="T85" fmla="*/ 2120 h 2217"/>
                  <a:gd name="T86" fmla="*/ 927 w 3210"/>
                  <a:gd name="T87" fmla="*/ 1807 h 2217"/>
                  <a:gd name="T88" fmla="*/ 1483 w 3210"/>
                  <a:gd name="T89" fmla="*/ 1939 h 2217"/>
                  <a:gd name="T90" fmla="*/ 1420 w 3210"/>
                  <a:gd name="T91" fmla="*/ 1815 h 2217"/>
                  <a:gd name="T92" fmla="*/ 1550 w 3210"/>
                  <a:gd name="T93" fmla="*/ 1783 h 2217"/>
                  <a:gd name="T94" fmla="*/ 1808 w 3210"/>
                  <a:gd name="T95" fmla="*/ 2002 h 2217"/>
                  <a:gd name="T96" fmla="*/ 1955 w 3210"/>
                  <a:gd name="T97" fmla="*/ 1872 h 2217"/>
                  <a:gd name="T98" fmla="*/ 2149 w 3210"/>
                  <a:gd name="T99" fmla="*/ 1589 h 2217"/>
                  <a:gd name="T100" fmla="*/ 2266 w 3210"/>
                  <a:gd name="T101" fmla="*/ 1624 h 2217"/>
                  <a:gd name="T102" fmla="*/ 2411 w 3210"/>
                  <a:gd name="T103" fmla="*/ 1633 h 2217"/>
                  <a:gd name="T104" fmla="*/ 2807 w 3210"/>
                  <a:gd name="T105" fmla="*/ 1844 h 2217"/>
                  <a:gd name="T106" fmla="*/ 2864 w 3210"/>
                  <a:gd name="T107" fmla="*/ 1586 h 2217"/>
                  <a:gd name="T108" fmla="*/ 2881 w 3210"/>
                  <a:gd name="T109" fmla="*/ 1342 h 2217"/>
                  <a:gd name="T110" fmla="*/ 2943 w 3210"/>
                  <a:gd name="T111" fmla="*/ 1072 h 2217"/>
                  <a:gd name="T112" fmla="*/ 1807 w 3210"/>
                  <a:gd name="T113" fmla="*/ 2138 h 2217"/>
                  <a:gd name="T114" fmla="*/ 1759 w 3210"/>
                  <a:gd name="T115" fmla="*/ 2036 h 2217"/>
                  <a:gd name="T116" fmla="*/ 1367 w 3210"/>
                  <a:gd name="T117" fmla="*/ 2073 h 2217"/>
                  <a:gd name="T118" fmla="*/ 1939 w 3210"/>
                  <a:gd name="T119" fmla="*/ 2202 h 2217"/>
                  <a:gd name="T120" fmla="*/ 1881 w 3210"/>
                  <a:gd name="T121" fmla="*/ 2046 h 2217"/>
                  <a:gd name="T122" fmla="*/ 171 w 3210"/>
                  <a:gd name="T123" fmla="*/ 632 h 2217"/>
                  <a:gd name="T124" fmla="*/ 88 w 3210"/>
                  <a:gd name="T125" fmla="*/ 684 h 22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10"/>
                  <a:gd name="T190" fmla="*/ 0 h 2217"/>
                  <a:gd name="T191" fmla="*/ 3210 w 3210"/>
                  <a:gd name="T192" fmla="*/ 2217 h 221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10" h="2217">
                    <a:moveTo>
                      <a:pt x="639" y="1136"/>
                    </a:moveTo>
                    <a:cubicBezTo>
                      <a:pt x="645" y="1132"/>
                      <a:pt x="636" y="1119"/>
                      <a:pt x="630" y="1125"/>
                    </a:cubicBezTo>
                    <a:cubicBezTo>
                      <a:pt x="624" y="1131"/>
                      <a:pt x="632" y="1140"/>
                      <a:pt x="639" y="1136"/>
                    </a:cubicBezTo>
                    <a:close/>
                    <a:moveTo>
                      <a:pt x="589" y="1128"/>
                    </a:moveTo>
                    <a:cubicBezTo>
                      <a:pt x="604" y="1128"/>
                      <a:pt x="611" y="1117"/>
                      <a:pt x="600" y="1115"/>
                    </a:cubicBezTo>
                    <a:cubicBezTo>
                      <a:pt x="589" y="1113"/>
                      <a:pt x="580" y="1128"/>
                      <a:pt x="589" y="1128"/>
                    </a:cubicBezTo>
                    <a:close/>
                    <a:moveTo>
                      <a:pt x="659" y="1192"/>
                    </a:moveTo>
                    <a:cubicBezTo>
                      <a:pt x="654" y="1177"/>
                      <a:pt x="649" y="1197"/>
                      <a:pt x="640" y="1205"/>
                    </a:cubicBezTo>
                    <a:cubicBezTo>
                      <a:pt x="640" y="1205"/>
                      <a:pt x="664" y="1207"/>
                      <a:pt x="659" y="1192"/>
                    </a:cubicBezTo>
                    <a:close/>
                    <a:moveTo>
                      <a:pt x="620" y="1123"/>
                    </a:moveTo>
                    <a:cubicBezTo>
                      <a:pt x="612" y="1123"/>
                      <a:pt x="611" y="1129"/>
                      <a:pt x="608" y="1144"/>
                    </a:cubicBezTo>
                    <a:cubicBezTo>
                      <a:pt x="606" y="1156"/>
                      <a:pt x="628" y="1123"/>
                      <a:pt x="620" y="1123"/>
                    </a:cubicBezTo>
                    <a:close/>
                    <a:moveTo>
                      <a:pt x="1205" y="1878"/>
                    </a:moveTo>
                    <a:cubicBezTo>
                      <a:pt x="1193" y="1877"/>
                      <a:pt x="1181" y="1898"/>
                      <a:pt x="1173" y="1898"/>
                    </a:cubicBezTo>
                    <a:cubicBezTo>
                      <a:pt x="1165" y="1898"/>
                      <a:pt x="1154" y="1886"/>
                      <a:pt x="1154" y="1886"/>
                    </a:cubicBezTo>
                    <a:cubicBezTo>
                      <a:pt x="1150" y="1897"/>
                      <a:pt x="1150" y="1897"/>
                      <a:pt x="1150" y="1897"/>
                    </a:cubicBezTo>
                    <a:cubicBezTo>
                      <a:pt x="1150" y="1897"/>
                      <a:pt x="1165" y="1910"/>
                      <a:pt x="1165" y="1920"/>
                    </a:cubicBezTo>
                    <a:cubicBezTo>
                      <a:pt x="1165" y="1930"/>
                      <a:pt x="1161" y="1947"/>
                      <a:pt x="1161" y="1947"/>
                    </a:cubicBezTo>
                    <a:cubicBezTo>
                      <a:pt x="1167" y="1954"/>
                      <a:pt x="1167" y="1954"/>
                      <a:pt x="1167" y="1954"/>
                    </a:cubicBezTo>
                    <a:cubicBezTo>
                      <a:pt x="1159" y="1959"/>
                      <a:pt x="1159" y="1959"/>
                      <a:pt x="1159" y="1959"/>
                    </a:cubicBezTo>
                    <a:cubicBezTo>
                      <a:pt x="1164" y="1990"/>
                      <a:pt x="1164" y="1990"/>
                      <a:pt x="1164" y="1990"/>
                    </a:cubicBezTo>
                    <a:cubicBezTo>
                      <a:pt x="1155" y="1990"/>
                      <a:pt x="1155" y="1990"/>
                      <a:pt x="1155" y="1990"/>
                    </a:cubicBezTo>
                    <a:cubicBezTo>
                      <a:pt x="1168" y="2001"/>
                      <a:pt x="1168" y="2001"/>
                      <a:pt x="1168" y="2001"/>
                    </a:cubicBezTo>
                    <a:cubicBezTo>
                      <a:pt x="1184" y="2001"/>
                      <a:pt x="1189" y="1980"/>
                      <a:pt x="1189" y="1980"/>
                    </a:cubicBezTo>
                    <a:cubicBezTo>
                      <a:pt x="1189" y="1980"/>
                      <a:pt x="1201" y="1996"/>
                      <a:pt x="1210" y="1989"/>
                    </a:cubicBezTo>
                    <a:cubicBezTo>
                      <a:pt x="1219" y="1982"/>
                      <a:pt x="1215" y="1964"/>
                      <a:pt x="1215" y="1964"/>
                    </a:cubicBezTo>
                    <a:cubicBezTo>
                      <a:pt x="1219" y="1954"/>
                      <a:pt x="1219" y="1954"/>
                      <a:pt x="1219" y="1954"/>
                    </a:cubicBezTo>
                    <a:cubicBezTo>
                      <a:pt x="1219" y="1937"/>
                      <a:pt x="1219" y="1937"/>
                      <a:pt x="1219" y="1937"/>
                    </a:cubicBezTo>
                    <a:cubicBezTo>
                      <a:pt x="1219" y="1937"/>
                      <a:pt x="1213" y="1935"/>
                      <a:pt x="1214" y="1930"/>
                    </a:cubicBezTo>
                    <a:cubicBezTo>
                      <a:pt x="1215" y="1925"/>
                      <a:pt x="1226" y="1925"/>
                      <a:pt x="1226" y="1918"/>
                    </a:cubicBezTo>
                    <a:cubicBezTo>
                      <a:pt x="1226" y="1911"/>
                      <a:pt x="1217" y="1879"/>
                      <a:pt x="1205" y="1878"/>
                    </a:cubicBezTo>
                    <a:close/>
                    <a:moveTo>
                      <a:pt x="602" y="1077"/>
                    </a:moveTo>
                    <a:cubicBezTo>
                      <a:pt x="598" y="1077"/>
                      <a:pt x="592" y="1089"/>
                      <a:pt x="596" y="1092"/>
                    </a:cubicBezTo>
                    <a:cubicBezTo>
                      <a:pt x="600" y="1095"/>
                      <a:pt x="613" y="1088"/>
                      <a:pt x="613" y="1088"/>
                    </a:cubicBezTo>
                    <a:cubicBezTo>
                      <a:pt x="613" y="1088"/>
                      <a:pt x="606" y="1077"/>
                      <a:pt x="602" y="1077"/>
                    </a:cubicBezTo>
                    <a:close/>
                    <a:moveTo>
                      <a:pt x="741" y="961"/>
                    </a:moveTo>
                    <a:cubicBezTo>
                      <a:pt x="739" y="971"/>
                      <a:pt x="739" y="971"/>
                      <a:pt x="739" y="971"/>
                    </a:cubicBezTo>
                    <a:cubicBezTo>
                      <a:pt x="748" y="963"/>
                      <a:pt x="748" y="963"/>
                      <a:pt x="748" y="963"/>
                    </a:cubicBezTo>
                    <a:lnTo>
                      <a:pt x="741" y="961"/>
                    </a:lnTo>
                    <a:close/>
                    <a:moveTo>
                      <a:pt x="632" y="1047"/>
                    </a:moveTo>
                    <a:cubicBezTo>
                      <a:pt x="632" y="1047"/>
                      <a:pt x="626" y="1052"/>
                      <a:pt x="623" y="1055"/>
                    </a:cubicBezTo>
                    <a:cubicBezTo>
                      <a:pt x="620" y="1058"/>
                      <a:pt x="618" y="1065"/>
                      <a:pt x="618" y="1065"/>
                    </a:cubicBezTo>
                    <a:cubicBezTo>
                      <a:pt x="607" y="1070"/>
                      <a:pt x="607" y="1070"/>
                      <a:pt x="607" y="1070"/>
                    </a:cubicBezTo>
                    <a:cubicBezTo>
                      <a:pt x="607" y="1070"/>
                      <a:pt x="613" y="1079"/>
                      <a:pt x="621" y="1078"/>
                    </a:cubicBezTo>
                    <a:cubicBezTo>
                      <a:pt x="629" y="1077"/>
                      <a:pt x="636" y="1069"/>
                      <a:pt x="636" y="1069"/>
                    </a:cubicBezTo>
                    <a:cubicBezTo>
                      <a:pt x="635" y="1081"/>
                      <a:pt x="635" y="1081"/>
                      <a:pt x="635" y="1081"/>
                    </a:cubicBezTo>
                    <a:cubicBezTo>
                      <a:pt x="635" y="1081"/>
                      <a:pt x="622" y="1087"/>
                      <a:pt x="617" y="1095"/>
                    </a:cubicBezTo>
                    <a:cubicBezTo>
                      <a:pt x="612" y="1104"/>
                      <a:pt x="618" y="1117"/>
                      <a:pt x="618" y="1117"/>
                    </a:cubicBezTo>
                    <a:cubicBezTo>
                      <a:pt x="618" y="1117"/>
                      <a:pt x="629" y="1109"/>
                      <a:pt x="636" y="1114"/>
                    </a:cubicBezTo>
                    <a:cubicBezTo>
                      <a:pt x="642" y="1119"/>
                      <a:pt x="655" y="1108"/>
                      <a:pt x="655" y="1108"/>
                    </a:cubicBezTo>
                    <a:cubicBezTo>
                      <a:pt x="646" y="1118"/>
                      <a:pt x="646" y="1118"/>
                      <a:pt x="646" y="1118"/>
                    </a:cubicBezTo>
                    <a:cubicBezTo>
                      <a:pt x="651" y="1136"/>
                      <a:pt x="651" y="1136"/>
                      <a:pt x="651" y="1136"/>
                    </a:cubicBezTo>
                    <a:cubicBezTo>
                      <a:pt x="651" y="1136"/>
                      <a:pt x="640" y="1149"/>
                      <a:pt x="632" y="1163"/>
                    </a:cubicBezTo>
                    <a:cubicBezTo>
                      <a:pt x="625" y="1176"/>
                      <a:pt x="648" y="1173"/>
                      <a:pt x="648" y="1173"/>
                    </a:cubicBezTo>
                    <a:cubicBezTo>
                      <a:pt x="648" y="1173"/>
                      <a:pt x="661" y="1167"/>
                      <a:pt x="668" y="1170"/>
                    </a:cubicBezTo>
                    <a:cubicBezTo>
                      <a:pt x="675" y="1173"/>
                      <a:pt x="691" y="1160"/>
                      <a:pt x="691" y="1160"/>
                    </a:cubicBezTo>
                    <a:cubicBezTo>
                      <a:pt x="713" y="1162"/>
                      <a:pt x="713" y="1162"/>
                      <a:pt x="713" y="1162"/>
                    </a:cubicBezTo>
                    <a:cubicBezTo>
                      <a:pt x="713" y="1162"/>
                      <a:pt x="690" y="1175"/>
                      <a:pt x="688" y="1185"/>
                    </a:cubicBezTo>
                    <a:cubicBezTo>
                      <a:pt x="687" y="1195"/>
                      <a:pt x="717" y="1202"/>
                      <a:pt x="717" y="1202"/>
                    </a:cubicBezTo>
                    <a:cubicBezTo>
                      <a:pt x="718" y="1216"/>
                      <a:pt x="718" y="1216"/>
                      <a:pt x="718" y="1216"/>
                    </a:cubicBezTo>
                    <a:cubicBezTo>
                      <a:pt x="710" y="1228"/>
                      <a:pt x="710" y="1228"/>
                      <a:pt x="710" y="1228"/>
                    </a:cubicBezTo>
                    <a:cubicBezTo>
                      <a:pt x="710" y="1228"/>
                      <a:pt x="712" y="1242"/>
                      <a:pt x="709" y="1246"/>
                    </a:cubicBezTo>
                    <a:cubicBezTo>
                      <a:pt x="706" y="1250"/>
                      <a:pt x="664" y="1244"/>
                      <a:pt x="664" y="1244"/>
                    </a:cubicBezTo>
                    <a:cubicBezTo>
                      <a:pt x="664" y="1244"/>
                      <a:pt x="654" y="1241"/>
                      <a:pt x="645" y="1243"/>
                    </a:cubicBezTo>
                    <a:cubicBezTo>
                      <a:pt x="636" y="1245"/>
                      <a:pt x="651" y="1256"/>
                      <a:pt x="651" y="1256"/>
                    </a:cubicBezTo>
                    <a:cubicBezTo>
                      <a:pt x="637" y="1269"/>
                      <a:pt x="637" y="1269"/>
                      <a:pt x="637" y="1269"/>
                    </a:cubicBezTo>
                    <a:cubicBezTo>
                      <a:pt x="665" y="1267"/>
                      <a:pt x="665" y="1267"/>
                      <a:pt x="665" y="1267"/>
                    </a:cubicBezTo>
                    <a:cubicBezTo>
                      <a:pt x="665" y="1267"/>
                      <a:pt x="665" y="1290"/>
                      <a:pt x="658" y="1297"/>
                    </a:cubicBezTo>
                    <a:cubicBezTo>
                      <a:pt x="651" y="1304"/>
                      <a:pt x="623" y="1312"/>
                      <a:pt x="619" y="1315"/>
                    </a:cubicBezTo>
                    <a:cubicBezTo>
                      <a:pt x="615" y="1318"/>
                      <a:pt x="620" y="1333"/>
                      <a:pt x="624" y="1335"/>
                    </a:cubicBezTo>
                    <a:cubicBezTo>
                      <a:pt x="628" y="1337"/>
                      <a:pt x="646" y="1323"/>
                      <a:pt x="646" y="1323"/>
                    </a:cubicBezTo>
                    <a:cubicBezTo>
                      <a:pt x="646" y="1323"/>
                      <a:pt x="649" y="1329"/>
                      <a:pt x="653" y="1333"/>
                    </a:cubicBezTo>
                    <a:cubicBezTo>
                      <a:pt x="657" y="1337"/>
                      <a:pt x="667" y="1333"/>
                      <a:pt x="667" y="1333"/>
                    </a:cubicBezTo>
                    <a:cubicBezTo>
                      <a:pt x="667" y="1333"/>
                      <a:pt x="675" y="1342"/>
                      <a:pt x="683" y="1343"/>
                    </a:cubicBezTo>
                    <a:cubicBezTo>
                      <a:pt x="692" y="1344"/>
                      <a:pt x="699" y="1339"/>
                      <a:pt x="704" y="1334"/>
                    </a:cubicBezTo>
                    <a:cubicBezTo>
                      <a:pt x="709" y="1329"/>
                      <a:pt x="722" y="1330"/>
                      <a:pt x="722" y="1330"/>
                    </a:cubicBezTo>
                    <a:cubicBezTo>
                      <a:pt x="722" y="1330"/>
                      <a:pt x="706" y="1345"/>
                      <a:pt x="696" y="1352"/>
                    </a:cubicBezTo>
                    <a:cubicBezTo>
                      <a:pt x="685" y="1359"/>
                      <a:pt x="665" y="1352"/>
                      <a:pt x="658" y="1352"/>
                    </a:cubicBezTo>
                    <a:cubicBezTo>
                      <a:pt x="651" y="1352"/>
                      <a:pt x="653" y="1362"/>
                      <a:pt x="653" y="1362"/>
                    </a:cubicBezTo>
                    <a:cubicBezTo>
                      <a:pt x="653" y="1362"/>
                      <a:pt x="644" y="1362"/>
                      <a:pt x="637" y="1365"/>
                    </a:cubicBezTo>
                    <a:cubicBezTo>
                      <a:pt x="629" y="1368"/>
                      <a:pt x="637" y="1374"/>
                      <a:pt x="631" y="1383"/>
                    </a:cubicBezTo>
                    <a:cubicBezTo>
                      <a:pt x="626" y="1391"/>
                      <a:pt x="619" y="1387"/>
                      <a:pt x="612" y="1387"/>
                    </a:cubicBezTo>
                    <a:cubicBezTo>
                      <a:pt x="605" y="1387"/>
                      <a:pt x="608" y="1397"/>
                      <a:pt x="601" y="1403"/>
                    </a:cubicBezTo>
                    <a:cubicBezTo>
                      <a:pt x="594" y="1409"/>
                      <a:pt x="585" y="1408"/>
                      <a:pt x="585" y="1412"/>
                    </a:cubicBezTo>
                    <a:cubicBezTo>
                      <a:pt x="585" y="1416"/>
                      <a:pt x="604" y="1416"/>
                      <a:pt x="607" y="1416"/>
                    </a:cubicBezTo>
                    <a:cubicBezTo>
                      <a:pt x="610" y="1416"/>
                      <a:pt x="618" y="1406"/>
                      <a:pt x="624" y="1401"/>
                    </a:cubicBezTo>
                    <a:cubicBezTo>
                      <a:pt x="630" y="1396"/>
                      <a:pt x="640" y="1397"/>
                      <a:pt x="649" y="1397"/>
                    </a:cubicBezTo>
                    <a:cubicBezTo>
                      <a:pt x="658" y="1397"/>
                      <a:pt x="661" y="1407"/>
                      <a:pt x="667" y="1407"/>
                    </a:cubicBezTo>
                    <a:cubicBezTo>
                      <a:pt x="673" y="1407"/>
                      <a:pt x="686" y="1382"/>
                      <a:pt x="693" y="1379"/>
                    </a:cubicBezTo>
                    <a:cubicBezTo>
                      <a:pt x="699" y="1375"/>
                      <a:pt x="713" y="1386"/>
                      <a:pt x="713" y="1386"/>
                    </a:cubicBezTo>
                    <a:cubicBezTo>
                      <a:pt x="730" y="1387"/>
                      <a:pt x="730" y="1387"/>
                      <a:pt x="730" y="1387"/>
                    </a:cubicBezTo>
                    <a:cubicBezTo>
                      <a:pt x="750" y="1379"/>
                      <a:pt x="750" y="1379"/>
                      <a:pt x="750" y="1379"/>
                    </a:cubicBezTo>
                    <a:cubicBezTo>
                      <a:pt x="750" y="1379"/>
                      <a:pt x="769" y="1388"/>
                      <a:pt x="775" y="1387"/>
                    </a:cubicBezTo>
                    <a:cubicBezTo>
                      <a:pt x="781" y="1386"/>
                      <a:pt x="767" y="1375"/>
                      <a:pt x="773" y="1370"/>
                    </a:cubicBezTo>
                    <a:cubicBezTo>
                      <a:pt x="779" y="1365"/>
                      <a:pt x="788" y="1380"/>
                      <a:pt x="788" y="1380"/>
                    </a:cubicBezTo>
                    <a:cubicBezTo>
                      <a:pt x="795" y="1375"/>
                      <a:pt x="795" y="1375"/>
                      <a:pt x="795" y="1375"/>
                    </a:cubicBezTo>
                    <a:cubicBezTo>
                      <a:pt x="795" y="1375"/>
                      <a:pt x="848" y="1375"/>
                      <a:pt x="861" y="1368"/>
                    </a:cubicBezTo>
                    <a:cubicBezTo>
                      <a:pt x="873" y="1361"/>
                      <a:pt x="881" y="1346"/>
                      <a:pt x="881" y="1346"/>
                    </a:cubicBezTo>
                    <a:cubicBezTo>
                      <a:pt x="842" y="1341"/>
                      <a:pt x="842" y="1341"/>
                      <a:pt x="842" y="1341"/>
                    </a:cubicBezTo>
                    <a:cubicBezTo>
                      <a:pt x="860" y="1338"/>
                      <a:pt x="860" y="1338"/>
                      <a:pt x="860" y="1338"/>
                    </a:cubicBezTo>
                    <a:cubicBezTo>
                      <a:pt x="856" y="1328"/>
                      <a:pt x="856" y="1328"/>
                      <a:pt x="856" y="1328"/>
                    </a:cubicBezTo>
                    <a:cubicBezTo>
                      <a:pt x="856" y="1328"/>
                      <a:pt x="870" y="1315"/>
                      <a:pt x="877" y="1314"/>
                    </a:cubicBezTo>
                    <a:cubicBezTo>
                      <a:pt x="884" y="1313"/>
                      <a:pt x="895" y="1302"/>
                      <a:pt x="896" y="1282"/>
                    </a:cubicBezTo>
                    <a:cubicBezTo>
                      <a:pt x="897" y="1261"/>
                      <a:pt x="848" y="1262"/>
                      <a:pt x="848" y="1262"/>
                    </a:cubicBezTo>
                    <a:cubicBezTo>
                      <a:pt x="848" y="1262"/>
                      <a:pt x="843" y="1276"/>
                      <a:pt x="833" y="1269"/>
                    </a:cubicBezTo>
                    <a:cubicBezTo>
                      <a:pt x="823" y="1261"/>
                      <a:pt x="843" y="1254"/>
                      <a:pt x="842" y="1245"/>
                    </a:cubicBezTo>
                    <a:cubicBezTo>
                      <a:pt x="841" y="1236"/>
                      <a:pt x="810" y="1231"/>
                      <a:pt x="810" y="1226"/>
                    </a:cubicBezTo>
                    <a:cubicBezTo>
                      <a:pt x="810" y="1221"/>
                      <a:pt x="832" y="1224"/>
                      <a:pt x="832" y="1224"/>
                    </a:cubicBezTo>
                    <a:cubicBezTo>
                      <a:pt x="823" y="1216"/>
                      <a:pt x="823" y="1216"/>
                      <a:pt x="823" y="1216"/>
                    </a:cubicBezTo>
                    <a:cubicBezTo>
                      <a:pt x="823" y="1216"/>
                      <a:pt x="814" y="1195"/>
                      <a:pt x="810" y="1188"/>
                    </a:cubicBezTo>
                    <a:cubicBezTo>
                      <a:pt x="806" y="1181"/>
                      <a:pt x="793" y="1181"/>
                      <a:pt x="793" y="1181"/>
                    </a:cubicBezTo>
                    <a:cubicBezTo>
                      <a:pt x="793" y="1181"/>
                      <a:pt x="785" y="1172"/>
                      <a:pt x="777" y="1166"/>
                    </a:cubicBezTo>
                    <a:cubicBezTo>
                      <a:pt x="769" y="1160"/>
                      <a:pt x="775" y="1128"/>
                      <a:pt x="775" y="1128"/>
                    </a:cubicBezTo>
                    <a:cubicBezTo>
                      <a:pt x="767" y="1128"/>
                      <a:pt x="767" y="1128"/>
                      <a:pt x="767" y="1128"/>
                    </a:cubicBezTo>
                    <a:cubicBezTo>
                      <a:pt x="767" y="1128"/>
                      <a:pt x="766" y="1122"/>
                      <a:pt x="752" y="1112"/>
                    </a:cubicBezTo>
                    <a:cubicBezTo>
                      <a:pt x="737" y="1102"/>
                      <a:pt x="718" y="1112"/>
                      <a:pt x="710" y="1113"/>
                    </a:cubicBezTo>
                    <a:cubicBezTo>
                      <a:pt x="702" y="1114"/>
                      <a:pt x="693" y="1102"/>
                      <a:pt x="693" y="1102"/>
                    </a:cubicBezTo>
                    <a:cubicBezTo>
                      <a:pt x="693" y="1102"/>
                      <a:pt x="707" y="1107"/>
                      <a:pt x="711" y="1106"/>
                    </a:cubicBezTo>
                    <a:cubicBezTo>
                      <a:pt x="715" y="1105"/>
                      <a:pt x="733" y="1101"/>
                      <a:pt x="734" y="1095"/>
                    </a:cubicBezTo>
                    <a:cubicBezTo>
                      <a:pt x="735" y="1090"/>
                      <a:pt x="716" y="1089"/>
                      <a:pt x="716" y="1089"/>
                    </a:cubicBezTo>
                    <a:cubicBezTo>
                      <a:pt x="732" y="1085"/>
                      <a:pt x="732" y="1085"/>
                      <a:pt x="732" y="1085"/>
                    </a:cubicBezTo>
                    <a:cubicBezTo>
                      <a:pt x="732" y="1085"/>
                      <a:pt x="741" y="1078"/>
                      <a:pt x="747" y="1073"/>
                    </a:cubicBezTo>
                    <a:cubicBezTo>
                      <a:pt x="752" y="1068"/>
                      <a:pt x="763" y="1044"/>
                      <a:pt x="763" y="1044"/>
                    </a:cubicBezTo>
                    <a:cubicBezTo>
                      <a:pt x="763" y="1044"/>
                      <a:pt x="778" y="1035"/>
                      <a:pt x="778" y="1028"/>
                    </a:cubicBezTo>
                    <a:cubicBezTo>
                      <a:pt x="778" y="1021"/>
                      <a:pt x="724" y="1026"/>
                      <a:pt x="724" y="1026"/>
                    </a:cubicBezTo>
                    <a:cubicBezTo>
                      <a:pt x="724" y="1026"/>
                      <a:pt x="725" y="1021"/>
                      <a:pt x="713" y="1021"/>
                    </a:cubicBezTo>
                    <a:cubicBezTo>
                      <a:pt x="701" y="1021"/>
                      <a:pt x="679" y="1029"/>
                      <a:pt x="679" y="1029"/>
                    </a:cubicBezTo>
                    <a:cubicBezTo>
                      <a:pt x="687" y="1022"/>
                      <a:pt x="687" y="1022"/>
                      <a:pt x="687" y="1022"/>
                    </a:cubicBezTo>
                    <a:cubicBezTo>
                      <a:pt x="681" y="1014"/>
                      <a:pt x="681" y="1014"/>
                      <a:pt x="681" y="1014"/>
                    </a:cubicBezTo>
                    <a:cubicBezTo>
                      <a:pt x="693" y="1012"/>
                      <a:pt x="693" y="1012"/>
                      <a:pt x="693" y="1012"/>
                    </a:cubicBezTo>
                    <a:cubicBezTo>
                      <a:pt x="714" y="999"/>
                      <a:pt x="714" y="999"/>
                      <a:pt x="714" y="999"/>
                    </a:cubicBezTo>
                    <a:cubicBezTo>
                      <a:pt x="714" y="999"/>
                      <a:pt x="725" y="990"/>
                      <a:pt x="726" y="979"/>
                    </a:cubicBezTo>
                    <a:cubicBezTo>
                      <a:pt x="727" y="972"/>
                      <a:pt x="713" y="974"/>
                      <a:pt x="705" y="975"/>
                    </a:cubicBezTo>
                    <a:cubicBezTo>
                      <a:pt x="697" y="976"/>
                      <a:pt x="685" y="982"/>
                      <a:pt x="677" y="982"/>
                    </a:cubicBezTo>
                    <a:cubicBezTo>
                      <a:pt x="669" y="982"/>
                      <a:pt x="662" y="973"/>
                      <a:pt x="655" y="977"/>
                    </a:cubicBezTo>
                    <a:cubicBezTo>
                      <a:pt x="648" y="981"/>
                      <a:pt x="655" y="991"/>
                      <a:pt x="655" y="991"/>
                    </a:cubicBezTo>
                    <a:cubicBezTo>
                      <a:pt x="655" y="991"/>
                      <a:pt x="648" y="992"/>
                      <a:pt x="643" y="996"/>
                    </a:cubicBezTo>
                    <a:cubicBezTo>
                      <a:pt x="638" y="1000"/>
                      <a:pt x="646" y="1015"/>
                      <a:pt x="646" y="1015"/>
                    </a:cubicBezTo>
                    <a:cubicBezTo>
                      <a:pt x="617" y="1018"/>
                      <a:pt x="617" y="1018"/>
                      <a:pt x="617" y="1018"/>
                    </a:cubicBezTo>
                    <a:cubicBezTo>
                      <a:pt x="617" y="1024"/>
                      <a:pt x="617" y="1024"/>
                      <a:pt x="617" y="1024"/>
                    </a:cubicBezTo>
                    <a:cubicBezTo>
                      <a:pt x="623" y="1029"/>
                      <a:pt x="623" y="1029"/>
                      <a:pt x="623" y="1029"/>
                    </a:cubicBezTo>
                    <a:lnTo>
                      <a:pt x="632" y="1047"/>
                    </a:lnTo>
                    <a:close/>
                    <a:moveTo>
                      <a:pt x="409" y="1324"/>
                    </a:moveTo>
                    <a:cubicBezTo>
                      <a:pt x="432" y="1321"/>
                      <a:pt x="432" y="1321"/>
                      <a:pt x="432" y="1321"/>
                    </a:cubicBezTo>
                    <a:cubicBezTo>
                      <a:pt x="421" y="1333"/>
                      <a:pt x="421" y="1333"/>
                      <a:pt x="421" y="1333"/>
                    </a:cubicBezTo>
                    <a:cubicBezTo>
                      <a:pt x="421" y="1333"/>
                      <a:pt x="438" y="1328"/>
                      <a:pt x="437" y="1331"/>
                    </a:cubicBezTo>
                    <a:cubicBezTo>
                      <a:pt x="436" y="1334"/>
                      <a:pt x="416" y="1343"/>
                      <a:pt x="431" y="1343"/>
                    </a:cubicBezTo>
                    <a:cubicBezTo>
                      <a:pt x="446" y="1343"/>
                      <a:pt x="467" y="1337"/>
                      <a:pt x="476" y="1332"/>
                    </a:cubicBezTo>
                    <a:cubicBezTo>
                      <a:pt x="485" y="1327"/>
                      <a:pt x="485" y="1319"/>
                      <a:pt x="485" y="1319"/>
                    </a:cubicBezTo>
                    <a:cubicBezTo>
                      <a:pt x="485" y="1319"/>
                      <a:pt x="495" y="1325"/>
                      <a:pt x="504" y="1319"/>
                    </a:cubicBezTo>
                    <a:cubicBezTo>
                      <a:pt x="513" y="1314"/>
                      <a:pt x="514" y="1308"/>
                      <a:pt x="526" y="1307"/>
                    </a:cubicBezTo>
                    <a:cubicBezTo>
                      <a:pt x="537" y="1306"/>
                      <a:pt x="542" y="1306"/>
                      <a:pt x="542" y="1306"/>
                    </a:cubicBezTo>
                    <a:cubicBezTo>
                      <a:pt x="545" y="1300"/>
                      <a:pt x="545" y="1300"/>
                      <a:pt x="545" y="1300"/>
                    </a:cubicBezTo>
                    <a:cubicBezTo>
                      <a:pt x="570" y="1301"/>
                      <a:pt x="570" y="1301"/>
                      <a:pt x="570" y="1301"/>
                    </a:cubicBezTo>
                    <a:cubicBezTo>
                      <a:pt x="569" y="1289"/>
                      <a:pt x="569" y="1289"/>
                      <a:pt x="569" y="1289"/>
                    </a:cubicBezTo>
                    <a:cubicBezTo>
                      <a:pt x="569" y="1289"/>
                      <a:pt x="581" y="1291"/>
                      <a:pt x="581" y="1287"/>
                    </a:cubicBezTo>
                    <a:cubicBezTo>
                      <a:pt x="581" y="1283"/>
                      <a:pt x="576" y="1279"/>
                      <a:pt x="580" y="1274"/>
                    </a:cubicBezTo>
                    <a:cubicBezTo>
                      <a:pt x="583" y="1269"/>
                      <a:pt x="588" y="1255"/>
                      <a:pt x="588" y="1245"/>
                    </a:cubicBezTo>
                    <a:cubicBezTo>
                      <a:pt x="588" y="1235"/>
                      <a:pt x="579" y="1228"/>
                      <a:pt x="579" y="1228"/>
                    </a:cubicBezTo>
                    <a:cubicBezTo>
                      <a:pt x="579" y="1228"/>
                      <a:pt x="579" y="1219"/>
                      <a:pt x="577" y="1214"/>
                    </a:cubicBezTo>
                    <a:cubicBezTo>
                      <a:pt x="577" y="1210"/>
                      <a:pt x="586" y="1209"/>
                      <a:pt x="591" y="1207"/>
                    </a:cubicBezTo>
                    <a:cubicBezTo>
                      <a:pt x="593" y="1207"/>
                      <a:pt x="595" y="1206"/>
                      <a:pt x="596" y="1205"/>
                    </a:cubicBezTo>
                    <a:cubicBezTo>
                      <a:pt x="599" y="1202"/>
                      <a:pt x="601" y="1196"/>
                      <a:pt x="601" y="1196"/>
                    </a:cubicBezTo>
                    <a:cubicBezTo>
                      <a:pt x="601" y="1196"/>
                      <a:pt x="606" y="1203"/>
                      <a:pt x="609" y="1197"/>
                    </a:cubicBezTo>
                    <a:cubicBezTo>
                      <a:pt x="612" y="1191"/>
                      <a:pt x="619" y="1181"/>
                      <a:pt x="612" y="1175"/>
                    </a:cubicBezTo>
                    <a:cubicBezTo>
                      <a:pt x="605" y="1169"/>
                      <a:pt x="605" y="1160"/>
                      <a:pt x="605" y="1160"/>
                    </a:cubicBezTo>
                    <a:cubicBezTo>
                      <a:pt x="600" y="1162"/>
                      <a:pt x="600" y="1162"/>
                      <a:pt x="600" y="1162"/>
                    </a:cubicBezTo>
                    <a:cubicBezTo>
                      <a:pt x="600" y="1162"/>
                      <a:pt x="595" y="1150"/>
                      <a:pt x="588" y="1148"/>
                    </a:cubicBezTo>
                    <a:cubicBezTo>
                      <a:pt x="581" y="1146"/>
                      <a:pt x="563" y="1149"/>
                      <a:pt x="563" y="1149"/>
                    </a:cubicBezTo>
                    <a:cubicBezTo>
                      <a:pt x="563" y="1149"/>
                      <a:pt x="563" y="1149"/>
                      <a:pt x="563" y="1148"/>
                    </a:cubicBezTo>
                    <a:cubicBezTo>
                      <a:pt x="562" y="1147"/>
                      <a:pt x="560" y="1145"/>
                      <a:pt x="555" y="1143"/>
                    </a:cubicBezTo>
                    <a:cubicBezTo>
                      <a:pt x="548" y="1141"/>
                      <a:pt x="540" y="1155"/>
                      <a:pt x="540" y="1155"/>
                    </a:cubicBezTo>
                    <a:cubicBezTo>
                      <a:pt x="536" y="1145"/>
                      <a:pt x="536" y="1145"/>
                      <a:pt x="536" y="1145"/>
                    </a:cubicBezTo>
                    <a:cubicBezTo>
                      <a:pt x="536" y="1145"/>
                      <a:pt x="513" y="1145"/>
                      <a:pt x="509" y="1150"/>
                    </a:cubicBezTo>
                    <a:cubicBezTo>
                      <a:pt x="505" y="1156"/>
                      <a:pt x="501" y="1171"/>
                      <a:pt x="501" y="1171"/>
                    </a:cubicBezTo>
                    <a:cubicBezTo>
                      <a:pt x="501" y="1171"/>
                      <a:pt x="486" y="1170"/>
                      <a:pt x="486" y="1176"/>
                    </a:cubicBezTo>
                    <a:cubicBezTo>
                      <a:pt x="486" y="1182"/>
                      <a:pt x="508" y="1178"/>
                      <a:pt x="504" y="1185"/>
                    </a:cubicBezTo>
                    <a:cubicBezTo>
                      <a:pt x="500" y="1192"/>
                      <a:pt x="496" y="1188"/>
                      <a:pt x="494" y="1191"/>
                    </a:cubicBezTo>
                    <a:cubicBezTo>
                      <a:pt x="492" y="1194"/>
                      <a:pt x="489" y="1198"/>
                      <a:pt x="489" y="1198"/>
                    </a:cubicBezTo>
                    <a:cubicBezTo>
                      <a:pt x="471" y="1197"/>
                      <a:pt x="471" y="1197"/>
                      <a:pt x="471" y="1197"/>
                    </a:cubicBezTo>
                    <a:cubicBezTo>
                      <a:pt x="471" y="1202"/>
                      <a:pt x="471" y="1202"/>
                      <a:pt x="471" y="1202"/>
                    </a:cubicBezTo>
                    <a:cubicBezTo>
                      <a:pt x="471" y="1202"/>
                      <a:pt x="458" y="1188"/>
                      <a:pt x="450" y="1192"/>
                    </a:cubicBezTo>
                    <a:cubicBezTo>
                      <a:pt x="442" y="1196"/>
                      <a:pt x="432" y="1195"/>
                      <a:pt x="432" y="1195"/>
                    </a:cubicBezTo>
                    <a:cubicBezTo>
                      <a:pt x="432" y="1195"/>
                      <a:pt x="430" y="1212"/>
                      <a:pt x="435" y="1212"/>
                    </a:cubicBezTo>
                    <a:cubicBezTo>
                      <a:pt x="440" y="1212"/>
                      <a:pt x="444" y="1220"/>
                      <a:pt x="444" y="1220"/>
                    </a:cubicBezTo>
                    <a:cubicBezTo>
                      <a:pt x="433" y="1227"/>
                      <a:pt x="433" y="1227"/>
                      <a:pt x="433" y="1227"/>
                    </a:cubicBezTo>
                    <a:cubicBezTo>
                      <a:pt x="433" y="1227"/>
                      <a:pt x="422" y="1231"/>
                      <a:pt x="427" y="1239"/>
                    </a:cubicBezTo>
                    <a:cubicBezTo>
                      <a:pt x="432" y="1247"/>
                      <a:pt x="450" y="1248"/>
                      <a:pt x="450" y="1248"/>
                    </a:cubicBezTo>
                    <a:cubicBezTo>
                      <a:pt x="450" y="1248"/>
                      <a:pt x="469" y="1240"/>
                      <a:pt x="468" y="1248"/>
                    </a:cubicBezTo>
                    <a:cubicBezTo>
                      <a:pt x="467" y="1256"/>
                      <a:pt x="452" y="1257"/>
                      <a:pt x="452" y="1257"/>
                    </a:cubicBezTo>
                    <a:cubicBezTo>
                      <a:pt x="452" y="1271"/>
                      <a:pt x="452" y="1271"/>
                      <a:pt x="452" y="1271"/>
                    </a:cubicBezTo>
                    <a:cubicBezTo>
                      <a:pt x="452" y="1271"/>
                      <a:pt x="439" y="1266"/>
                      <a:pt x="437" y="1275"/>
                    </a:cubicBezTo>
                    <a:cubicBezTo>
                      <a:pt x="435" y="1284"/>
                      <a:pt x="432" y="1297"/>
                      <a:pt x="432" y="1297"/>
                    </a:cubicBezTo>
                    <a:cubicBezTo>
                      <a:pt x="432" y="1297"/>
                      <a:pt x="407" y="1297"/>
                      <a:pt x="406" y="1302"/>
                    </a:cubicBezTo>
                    <a:cubicBezTo>
                      <a:pt x="405" y="1307"/>
                      <a:pt x="417" y="1308"/>
                      <a:pt x="417" y="1308"/>
                    </a:cubicBezTo>
                    <a:cubicBezTo>
                      <a:pt x="417" y="1308"/>
                      <a:pt x="402" y="1310"/>
                      <a:pt x="402" y="1317"/>
                    </a:cubicBezTo>
                    <a:cubicBezTo>
                      <a:pt x="402" y="1325"/>
                      <a:pt x="409" y="1324"/>
                      <a:pt x="409" y="1324"/>
                    </a:cubicBezTo>
                    <a:close/>
                    <a:moveTo>
                      <a:pt x="565" y="1022"/>
                    </a:moveTo>
                    <a:cubicBezTo>
                      <a:pt x="559" y="1022"/>
                      <a:pt x="556" y="1022"/>
                      <a:pt x="554" y="1030"/>
                    </a:cubicBezTo>
                    <a:cubicBezTo>
                      <a:pt x="568" y="1030"/>
                      <a:pt x="568" y="1030"/>
                      <a:pt x="568" y="1030"/>
                    </a:cubicBezTo>
                    <a:cubicBezTo>
                      <a:pt x="568" y="1030"/>
                      <a:pt x="571" y="1022"/>
                      <a:pt x="565" y="1022"/>
                    </a:cubicBezTo>
                    <a:close/>
                    <a:moveTo>
                      <a:pt x="584" y="1011"/>
                    </a:moveTo>
                    <a:cubicBezTo>
                      <a:pt x="584" y="1011"/>
                      <a:pt x="590" y="1013"/>
                      <a:pt x="596" y="1012"/>
                    </a:cubicBezTo>
                    <a:cubicBezTo>
                      <a:pt x="602" y="1011"/>
                      <a:pt x="610" y="982"/>
                      <a:pt x="610" y="982"/>
                    </a:cubicBezTo>
                    <a:cubicBezTo>
                      <a:pt x="610" y="982"/>
                      <a:pt x="602" y="984"/>
                      <a:pt x="596" y="989"/>
                    </a:cubicBezTo>
                    <a:cubicBezTo>
                      <a:pt x="590" y="993"/>
                      <a:pt x="588" y="1000"/>
                      <a:pt x="588" y="1000"/>
                    </a:cubicBezTo>
                    <a:cubicBezTo>
                      <a:pt x="588" y="1000"/>
                      <a:pt x="580" y="992"/>
                      <a:pt x="574" y="995"/>
                    </a:cubicBezTo>
                    <a:cubicBezTo>
                      <a:pt x="569" y="998"/>
                      <a:pt x="575" y="1020"/>
                      <a:pt x="575" y="1020"/>
                    </a:cubicBezTo>
                    <a:lnTo>
                      <a:pt x="584" y="1011"/>
                    </a:lnTo>
                    <a:close/>
                    <a:moveTo>
                      <a:pt x="599" y="1026"/>
                    </a:moveTo>
                    <a:cubicBezTo>
                      <a:pt x="589" y="1026"/>
                      <a:pt x="595" y="1036"/>
                      <a:pt x="595" y="1036"/>
                    </a:cubicBezTo>
                    <a:cubicBezTo>
                      <a:pt x="595" y="1036"/>
                      <a:pt x="587" y="1033"/>
                      <a:pt x="584" y="1036"/>
                    </a:cubicBezTo>
                    <a:cubicBezTo>
                      <a:pt x="581" y="1039"/>
                      <a:pt x="593" y="1046"/>
                      <a:pt x="595" y="1050"/>
                    </a:cubicBezTo>
                    <a:cubicBezTo>
                      <a:pt x="597" y="1054"/>
                      <a:pt x="612" y="1051"/>
                      <a:pt x="612" y="1051"/>
                    </a:cubicBezTo>
                    <a:cubicBezTo>
                      <a:pt x="605" y="1043"/>
                      <a:pt x="605" y="1043"/>
                      <a:pt x="605" y="1043"/>
                    </a:cubicBezTo>
                    <a:cubicBezTo>
                      <a:pt x="605" y="1043"/>
                      <a:pt x="609" y="1026"/>
                      <a:pt x="599" y="1026"/>
                    </a:cubicBezTo>
                    <a:close/>
                    <a:moveTo>
                      <a:pt x="960" y="1941"/>
                    </a:moveTo>
                    <a:cubicBezTo>
                      <a:pt x="960" y="1941"/>
                      <a:pt x="973" y="1961"/>
                      <a:pt x="982" y="1956"/>
                    </a:cubicBezTo>
                    <a:cubicBezTo>
                      <a:pt x="991" y="1951"/>
                      <a:pt x="970" y="1934"/>
                      <a:pt x="960" y="1941"/>
                    </a:cubicBezTo>
                    <a:close/>
                    <a:moveTo>
                      <a:pt x="936" y="1955"/>
                    </a:moveTo>
                    <a:cubicBezTo>
                      <a:pt x="936" y="1955"/>
                      <a:pt x="933" y="1948"/>
                      <a:pt x="927" y="1948"/>
                    </a:cubicBezTo>
                    <a:cubicBezTo>
                      <a:pt x="921" y="1948"/>
                      <a:pt x="898" y="1961"/>
                      <a:pt x="901" y="1966"/>
                    </a:cubicBezTo>
                    <a:cubicBezTo>
                      <a:pt x="904" y="1971"/>
                      <a:pt x="911" y="1969"/>
                      <a:pt x="911" y="1969"/>
                    </a:cubicBezTo>
                    <a:cubicBezTo>
                      <a:pt x="911" y="1969"/>
                      <a:pt x="915" y="1978"/>
                      <a:pt x="919" y="1979"/>
                    </a:cubicBezTo>
                    <a:cubicBezTo>
                      <a:pt x="923" y="1980"/>
                      <a:pt x="931" y="1980"/>
                      <a:pt x="931" y="1980"/>
                    </a:cubicBezTo>
                    <a:cubicBezTo>
                      <a:pt x="937" y="1978"/>
                      <a:pt x="947" y="1968"/>
                      <a:pt x="946" y="1961"/>
                    </a:cubicBezTo>
                    <a:cubicBezTo>
                      <a:pt x="945" y="1954"/>
                      <a:pt x="936" y="1955"/>
                      <a:pt x="936" y="1955"/>
                    </a:cubicBezTo>
                    <a:close/>
                    <a:moveTo>
                      <a:pt x="559" y="1036"/>
                    </a:moveTo>
                    <a:cubicBezTo>
                      <a:pt x="553" y="1058"/>
                      <a:pt x="553" y="1058"/>
                      <a:pt x="553" y="1058"/>
                    </a:cubicBezTo>
                    <a:cubicBezTo>
                      <a:pt x="564" y="1044"/>
                      <a:pt x="564" y="1044"/>
                      <a:pt x="564" y="1044"/>
                    </a:cubicBezTo>
                    <a:lnTo>
                      <a:pt x="559" y="1036"/>
                    </a:lnTo>
                    <a:close/>
                    <a:moveTo>
                      <a:pt x="847" y="2004"/>
                    </a:moveTo>
                    <a:cubicBezTo>
                      <a:pt x="856" y="2013"/>
                      <a:pt x="866" y="2002"/>
                      <a:pt x="861" y="1992"/>
                    </a:cubicBezTo>
                    <a:cubicBezTo>
                      <a:pt x="856" y="1982"/>
                      <a:pt x="847" y="2004"/>
                      <a:pt x="847" y="2004"/>
                    </a:cubicBezTo>
                    <a:close/>
                    <a:moveTo>
                      <a:pt x="733" y="952"/>
                    </a:moveTo>
                    <a:cubicBezTo>
                      <a:pt x="725" y="945"/>
                      <a:pt x="724" y="960"/>
                      <a:pt x="724" y="960"/>
                    </a:cubicBezTo>
                    <a:cubicBezTo>
                      <a:pt x="731" y="966"/>
                      <a:pt x="741" y="959"/>
                      <a:pt x="733" y="952"/>
                    </a:cubicBezTo>
                    <a:close/>
                    <a:moveTo>
                      <a:pt x="1660" y="414"/>
                    </a:moveTo>
                    <a:cubicBezTo>
                      <a:pt x="1673" y="417"/>
                      <a:pt x="1673" y="417"/>
                      <a:pt x="1673" y="417"/>
                    </a:cubicBezTo>
                    <a:cubicBezTo>
                      <a:pt x="1681" y="408"/>
                      <a:pt x="1681" y="402"/>
                      <a:pt x="1681" y="402"/>
                    </a:cubicBezTo>
                    <a:cubicBezTo>
                      <a:pt x="1661" y="404"/>
                      <a:pt x="1661" y="404"/>
                      <a:pt x="1661" y="404"/>
                    </a:cubicBezTo>
                    <a:lnTo>
                      <a:pt x="1660" y="414"/>
                    </a:lnTo>
                    <a:close/>
                    <a:moveTo>
                      <a:pt x="1503" y="40"/>
                    </a:moveTo>
                    <a:cubicBezTo>
                      <a:pt x="1531" y="40"/>
                      <a:pt x="1531" y="40"/>
                      <a:pt x="1531" y="40"/>
                    </a:cubicBezTo>
                    <a:cubicBezTo>
                      <a:pt x="1531" y="40"/>
                      <a:pt x="1562" y="51"/>
                      <a:pt x="1566" y="49"/>
                    </a:cubicBezTo>
                    <a:cubicBezTo>
                      <a:pt x="1570" y="48"/>
                      <a:pt x="1592" y="44"/>
                      <a:pt x="1597" y="44"/>
                    </a:cubicBezTo>
                    <a:cubicBezTo>
                      <a:pt x="1603" y="44"/>
                      <a:pt x="1649" y="62"/>
                      <a:pt x="1649" y="62"/>
                    </a:cubicBezTo>
                    <a:cubicBezTo>
                      <a:pt x="1663" y="47"/>
                      <a:pt x="1663" y="47"/>
                      <a:pt x="1663" y="47"/>
                    </a:cubicBezTo>
                    <a:cubicBezTo>
                      <a:pt x="1703" y="48"/>
                      <a:pt x="1703" y="48"/>
                      <a:pt x="1703" y="48"/>
                    </a:cubicBezTo>
                    <a:cubicBezTo>
                      <a:pt x="1706" y="35"/>
                      <a:pt x="1706" y="35"/>
                      <a:pt x="1706" y="35"/>
                    </a:cubicBezTo>
                    <a:cubicBezTo>
                      <a:pt x="1706" y="35"/>
                      <a:pt x="1727" y="42"/>
                      <a:pt x="1738" y="21"/>
                    </a:cubicBezTo>
                    <a:cubicBezTo>
                      <a:pt x="1749" y="0"/>
                      <a:pt x="1703" y="17"/>
                      <a:pt x="1703" y="17"/>
                    </a:cubicBezTo>
                    <a:cubicBezTo>
                      <a:pt x="1703" y="17"/>
                      <a:pt x="1700" y="7"/>
                      <a:pt x="1676" y="7"/>
                    </a:cubicBezTo>
                    <a:cubicBezTo>
                      <a:pt x="1652" y="7"/>
                      <a:pt x="1635" y="19"/>
                      <a:pt x="1628" y="17"/>
                    </a:cubicBezTo>
                    <a:cubicBezTo>
                      <a:pt x="1621" y="16"/>
                      <a:pt x="1627" y="4"/>
                      <a:pt x="1608" y="4"/>
                    </a:cubicBezTo>
                    <a:cubicBezTo>
                      <a:pt x="1590" y="4"/>
                      <a:pt x="1585" y="20"/>
                      <a:pt x="1585" y="20"/>
                    </a:cubicBezTo>
                    <a:cubicBezTo>
                      <a:pt x="1541" y="4"/>
                      <a:pt x="1541" y="4"/>
                      <a:pt x="1541" y="4"/>
                    </a:cubicBezTo>
                    <a:cubicBezTo>
                      <a:pt x="1541" y="4"/>
                      <a:pt x="1520" y="11"/>
                      <a:pt x="1497" y="16"/>
                    </a:cubicBezTo>
                    <a:cubicBezTo>
                      <a:pt x="1475" y="20"/>
                      <a:pt x="1490" y="4"/>
                      <a:pt x="1490" y="4"/>
                    </a:cubicBezTo>
                    <a:cubicBezTo>
                      <a:pt x="1469" y="14"/>
                      <a:pt x="1469" y="14"/>
                      <a:pt x="1469" y="14"/>
                    </a:cubicBezTo>
                    <a:cubicBezTo>
                      <a:pt x="1479" y="28"/>
                      <a:pt x="1479" y="28"/>
                      <a:pt x="1479" y="28"/>
                    </a:cubicBezTo>
                    <a:lnTo>
                      <a:pt x="1503" y="40"/>
                    </a:lnTo>
                    <a:close/>
                    <a:moveTo>
                      <a:pt x="1264" y="49"/>
                    </a:moveTo>
                    <a:cubicBezTo>
                      <a:pt x="1271" y="54"/>
                      <a:pt x="1286" y="51"/>
                      <a:pt x="1289" y="55"/>
                    </a:cubicBezTo>
                    <a:cubicBezTo>
                      <a:pt x="1292" y="59"/>
                      <a:pt x="1273" y="69"/>
                      <a:pt x="1273" y="69"/>
                    </a:cubicBezTo>
                    <a:cubicBezTo>
                      <a:pt x="1302" y="80"/>
                      <a:pt x="1302" y="80"/>
                      <a:pt x="1302" y="80"/>
                    </a:cubicBezTo>
                    <a:cubicBezTo>
                      <a:pt x="1302" y="80"/>
                      <a:pt x="1317" y="90"/>
                      <a:pt x="1331" y="93"/>
                    </a:cubicBezTo>
                    <a:cubicBezTo>
                      <a:pt x="1345" y="96"/>
                      <a:pt x="1355" y="76"/>
                      <a:pt x="1355" y="76"/>
                    </a:cubicBezTo>
                    <a:cubicBezTo>
                      <a:pt x="1383" y="71"/>
                      <a:pt x="1383" y="71"/>
                      <a:pt x="1383" y="71"/>
                    </a:cubicBezTo>
                    <a:cubicBezTo>
                      <a:pt x="1406" y="85"/>
                      <a:pt x="1406" y="85"/>
                      <a:pt x="1406" y="85"/>
                    </a:cubicBezTo>
                    <a:cubicBezTo>
                      <a:pt x="1406" y="85"/>
                      <a:pt x="1387" y="90"/>
                      <a:pt x="1369" y="94"/>
                    </a:cubicBezTo>
                    <a:cubicBezTo>
                      <a:pt x="1351" y="99"/>
                      <a:pt x="1352" y="106"/>
                      <a:pt x="1352" y="106"/>
                    </a:cubicBezTo>
                    <a:cubicBezTo>
                      <a:pt x="1352" y="106"/>
                      <a:pt x="1402" y="110"/>
                      <a:pt x="1395" y="111"/>
                    </a:cubicBezTo>
                    <a:cubicBezTo>
                      <a:pt x="1387" y="113"/>
                      <a:pt x="1357" y="125"/>
                      <a:pt x="1357" y="125"/>
                    </a:cubicBezTo>
                    <a:cubicBezTo>
                      <a:pt x="1390" y="137"/>
                      <a:pt x="1390" y="137"/>
                      <a:pt x="1390" y="137"/>
                    </a:cubicBezTo>
                    <a:cubicBezTo>
                      <a:pt x="1390" y="137"/>
                      <a:pt x="1420" y="152"/>
                      <a:pt x="1445" y="148"/>
                    </a:cubicBezTo>
                    <a:cubicBezTo>
                      <a:pt x="1471" y="144"/>
                      <a:pt x="1452" y="128"/>
                      <a:pt x="1452" y="121"/>
                    </a:cubicBezTo>
                    <a:cubicBezTo>
                      <a:pt x="1452" y="114"/>
                      <a:pt x="1482" y="114"/>
                      <a:pt x="1482" y="114"/>
                    </a:cubicBezTo>
                    <a:cubicBezTo>
                      <a:pt x="1482" y="100"/>
                      <a:pt x="1482" y="100"/>
                      <a:pt x="1482" y="100"/>
                    </a:cubicBezTo>
                    <a:cubicBezTo>
                      <a:pt x="1501" y="96"/>
                      <a:pt x="1501" y="96"/>
                      <a:pt x="1501" y="96"/>
                    </a:cubicBezTo>
                    <a:cubicBezTo>
                      <a:pt x="1510" y="75"/>
                      <a:pt x="1510" y="75"/>
                      <a:pt x="1510" y="75"/>
                    </a:cubicBezTo>
                    <a:cubicBezTo>
                      <a:pt x="1523" y="82"/>
                      <a:pt x="1523" y="82"/>
                      <a:pt x="1523" y="82"/>
                    </a:cubicBezTo>
                    <a:cubicBezTo>
                      <a:pt x="1539" y="73"/>
                      <a:pt x="1539" y="73"/>
                      <a:pt x="1539" y="73"/>
                    </a:cubicBezTo>
                    <a:cubicBezTo>
                      <a:pt x="1539" y="73"/>
                      <a:pt x="1548" y="87"/>
                      <a:pt x="1568" y="92"/>
                    </a:cubicBezTo>
                    <a:cubicBezTo>
                      <a:pt x="1587" y="96"/>
                      <a:pt x="1565" y="123"/>
                      <a:pt x="1565" y="123"/>
                    </a:cubicBezTo>
                    <a:cubicBezTo>
                      <a:pt x="1601" y="121"/>
                      <a:pt x="1601" y="121"/>
                      <a:pt x="1601" y="121"/>
                    </a:cubicBezTo>
                    <a:cubicBezTo>
                      <a:pt x="1601" y="121"/>
                      <a:pt x="1620" y="137"/>
                      <a:pt x="1621" y="132"/>
                    </a:cubicBezTo>
                    <a:cubicBezTo>
                      <a:pt x="1622" y="128"/>
                      <a:pt x="1673" y="114"/>
                      <a:pt x="1677" y="106"/>
                    </a:cubicBezTo>
                    <a:cubicBezTo>
                      <a:pt x="1682" y="97"/>
                      <a:pt x="1639" y="99"/>
                      <a:pt x="1639" y="99"/>
                    </a:cubicBezTo>
                    <a:cubicBezTo>
                      <a:pt x="1637" y="87"/>
                      <a:pt x="1637" y="87"/>
                      <a:pt x="1637" y="87"/>
                    </a:cubicBezTo>
                    <a:cubicBezTo>
                      <a:pt x="1601" y="82"/>
                      <a:pt x="1601" y="82"/>
                      <a:pt x="1601" y="82"/>
                    </a:cubicBezTo>
                    <a:cubicBezTo>
                      <a:pt x="1600" y="71"/>
                      <a:pt x="1600" y="71"/>
                      <a:pt x="1600" y="71"/>
                    </a:cubicBezTo>
                    <a:cubicBezTo>
                      <a:pt x="1579" y="73"/>
                      <a:pt x="1579" y="73"/>
                      <a:pt x="1579" y="73"/>
                    </a:cubicBezTo>
                    <a:cubicBezTo>
                      <a:pt x="1582" y="61"/>
                      <a:pt x="1582" y="61"/>
                      <a:pt x="1582" y="61"/>
                    </a:cubicBezTo>
                    <a:cubicBezTo>
                      <a:pt x="1531" y="62"/>
                      <a:pt x="1531" y="62"/>
                      <a:pt x="1531" y="62"/>
                    </a:cubicBezTo>
                    <a:cubicBezTo>
                      <a:pt x="1527" y="54"/>
                      <a:pt x="1527" y="54"/>
                      <a:pt x="1527" y="54"/>
                    </a:cubicBezTo>
                    <a:cubicBezTo>
                      <a:pt x="1503" y="54"/>
                      <a:pt x="1503" y="54"/>
                      <a:pt x="1503" y="54"/>
                    </a:cubicBezTo>
                    <a:cubicBezTo>
                      <a:pt x="1503" y="54"/>
                      <a:pt x="1500" y="41"/>
                      <a:pt x="1485" y="37"/>
                    </a:cubicBezTo>
                    <a:cubicBezTo>
                      <a:pt x="1469" y="33"/>
                      <a:pt x="1462" y="38"/>
                      <a:pt x="1462" y="38"/>
                    </a:cubicBezTo>
                    <a:cubicBezTo>
                      <a:pt x="1465" y="26"/>
                      <a:pt x="1465" y="26"/>
                      <a:pt x="1465" y="26"/>
                    </a:cubicBezTo>
                    <a:cubicBezTo>
                      <a:pt x="1465" y="26"/>
                      <a:pt x="1444" y="20"/>
                      <a:pt x="1416" y="21"/>
                    </a:cubicBezTo>
                    <a:cubicBezTo>
                      <a:pt x="1387" y="23"/>
                      <a:pt x="1424" y="55"/>
                      <a:pt x="1424" y="55"/>
                    </a:cubicBezTo>
                    <a:cubicBezTo>
                      <a:pt x="1424" y="55"/>
                      <a:pt x="1393" y="30"/>
                      <a:pt x="1378" y="27"/>
                    </a:cubicBezTo>
                    <a:cubicBezTo>
                      <a:pt x="1362" y="24"/>
                      <a:pt x="1357" y="44"/>
                      <a:pt x="1357" y="44"/>
                    </a:cubicBezTo>
                    <a:cubicBezTo>
                      <a:pt x="1357" y="44"/>
                      <a:pt x="1334" y="40"/>
                      <a:pt x="1328" y="37"/>
                    </a:cubicBezTo>
                    <a:cubicBezTo>
                      <a:pt x="1323" y="34"/>
                      <a:pt x="1341" y="24"/>
                      <a:pt x="1341" y="24"/>
                    </a:cubicBezTo>
                    <a:cubicBezTo>
                      <a:pt x="1304" y="27"/>
                      <a:pt x="1304" y="27"/>
                      <a:pt x="1304" y="27"/>
                    </a:cubicBezTo>
                    <a:cubicBezTo>
                      <a:pt x="1295" y="35"/>
                      <a:pt x="1295" y="35"/>
                      <a:pt x="1295" y="35"/>
                    </a:cubicBezTo>
                    <a:cubicBezTo>
                      <a:pt x="1290" y="24"/>
                      <a:pt x="1290" y="24"/>
                      <a:pt x="1290" y="24"/>
                    </a:cubicBezTo>
                    <a:cubicBezTo>
                      <a:pt x="1290" y="24"/>
                      <a:pt x="1266" y="31"/>
                      <a:pt x="1258" y="38"/>
                    </a:cubicBezTo>
                    <a:cubicBezTo>
                      <a:pt x="1258" y="38"/>
                      <a:pt x="1257" y="45"/>
                      <a:pt x="1264" y="49"/>
                    </a:cubicBezTo>
                    <a:close/>
                    <a:moveTo>
                      <a:pt x="1475" y="477"/>
                    </a:moveTo>
                    <a:cubicBezTo>
                      <a:pt x="1491" y="474"/>
                      <a:pt x="1490" y="464"/>
                      <a:pt x="1497" y="464"/>
                    </a:cubicBezTo>
                    <a:cubicBezTo>
                      <a:pt x="1503" y="464"/>
                      <a:pt x="1497" y="453"/>
                      <a:pt x="1497" y="453"/>
                    </a:cubicBezTo>
                    <a:cubicBezTo>
                      <a:pt x="1467" y="467"/>
                      <a:pt x="1467" y="467"/>
                      <a:pt x="1467" y="467"/>
                    </a:cubicBezTo>
                    <a:lnTo>
                      <a:pt x="1475" y="477"/>
                    </a:lnTo>
                    <a:close/>
                    <a:moveTo>
                      <a:pt x="1563" y="437"/>
                    </a:moveTo>
                    <a:cubicBezTo>
                      <a:pt x="1572" y="434"/>
                      <a:pt x="1585" y="424"/>
                      <a:pt x="1567" y="423"/>
                    </a:cubicBezTo>
                    <a:cubicBezTo>
                      <a:pt x="1550" y="422"/>
                      <a:pt x="1563" y="437"/>
                      <a:pt x="1563" y="437"/>
                    </a:cubicBezTo>
                    <a:close/>
                    <a:moveTo>
                      <a:pt x="2563" y="495"/>
                    </a:moveTo>
                    <a:cubicBezTo>
                      <a:pt x="2585" y="500"/>
                      <a:pt x="2593" y="493"/>
                      <a:pt x="2600" y="489"/>
                    </a:cubicBezTo>
                    <a:cubicBezTo>
                      <a:pt x="2607" y="485"/>
                      <a:pt x="2613" y="477"/>
                      <a:pt x="2613" y="477"/>
                    </a:cubicBezTo>
                    <a:cubicBezTo>
                      <a:pt x="2622" y="476"/>
                      <a:pt x="2622" y="476"/>
                      <a:pt x="2622" y="476"/>
                    </a:cubicBezTo>
                    <a:cubicBezTo>
                      <a:pt x="2622" y="476"/>
                      <a:pt x="2614" y="465"/>
                      <a:pt x="2588" y="459"/>
                    </a:cubicBezTo>
                    <a:cubicBezTo>
                      <a:pt x="2562" y="453"/>
                      <a:pt x="2547" y="476"/>
                      <a:pt x="2547" y="476"/>
                    </a:cubicBezTo>
                    <a:cubicBezTo>
                      <a:pt x="2547" y="479"/>
                      <a:pt x="2541" y="491"/>
                      <a:pt x="2563" y="495"/>
                    </a:cubicBezTo>
                    <a:close/>
                    <a:moveTo>
                      <a:pt x="2655" y="363"/>
                    </a:moveTo>
                    <a:cubicBezTo>
                      <a:pt x="2668" y="363"/>
                      <a:pt x="2685" y="366"/>
                      <a:pt x="2696" y="372"/>
                    </a:cubicBezTo>
                    <a:cubicBezTo>
                      <a:pt x="2706" y="378"/>
                      <a:pt x="2705" y="395"/>
                      <a:pt x="2708" y="396"/>
                    </a:cubicBezTo>
                    <a:cubicBezTo>
                      <a:pt x="2711" y="398"/>
                      <a:pt x="2760" y="405"/>
                      <a:pt x="2760" y="405"/>
                    </a:cubicBezTo>
                    <a:cubicBezTo>
                      <a:pt x="2834" y="401"/>
                      <a:pt x="2834" y="401"/>
                      <a:pt x="2834" y="401"/>
                    </a:cubicBezTo>
                    <a:cubicBezTo>
                      <a:pt x="2834" y="401"/>
                      <a:pt x="2774" y="395"/>
                      <a:pt x="2758" y="369"/>
                    </a:cubicBezTo>
                    <a:cubicBezTo>
                      <a:pt x="2742" y="343"/>
                      <a:pt x="2726" y="343"/>
                      <a:pt x="2742" y="319"/>
                    </a:cubicBezTo>
                    <a:cubicBezTo>
                      <a:pt x="2758" y="295"/>
                      <a:pt x="2739" y="293"/>
                      <a:pt x="2739" y="293"/>
                    </a:cubicBezTo>
                    <a:cubicBezTo>
                      <a:pt x="2766" y="289"/>
                      <a:pt x="2766" y="289"/>
                      <a:pt x="2766" y="289"/>
                    </a:cubicBezTo>
                    <a:cubicBezTo>
                      <a:pt x="2755" y="277"/>
                      <a:pt x="2755" y="277"/>
                      <a:pt x="2755" y="277"/>
                    </a:cubicBezTo>
                    <a:cubicBezTo>
                      <a:pt x="2778" y="280"/>
                      <a:pt x="2778" y="280"/>
                      <a:pt x="2778" y="280"/>
                    </a:cubicBezTo>
                    <a:cubicBezTo>
                      <a:pt x="2765" y="272"/>
                      <a:pt x="2765" y="272"/>
                      <a:pt x="2765" y="272"/>
                    </a:cubicBezTo>
                    <a:cubicBezTo>
                      <a:pt x="2781" y="274"/>
                      <a:pt x="2781" y="274"/>
                      <a:pt x="2781" y="274"/>
                    </a:cubicBezTo>
                    <a:cubicBezTo>
                      <a:pt x="2785" y="264"/>
                      <a:pt x="2785" y="264"/>
                      <a:pt x="2785" y="264"/>
                    </a:cubicBezTo>
                    <a:cubicBezTo>
                      <a:pt x="2771" y="257"/>
                      <a:pt x="2771" y="257"/>
                      <a:pt x="2771" y="257"/>
                    </a:cubicBezTo>
                    <a:cubicBezTo>
                      <a:pt x="2771" y="257"/>
                      <a:pt x="2798" y="261"/>
                      <a:pt x="2802" y="257"/>
                    </a:cubicBezTo>
                    <a:cubicBezTo>
                      <a:pt x="2806" y="253"/>
                      <a:pt x="2791" y="243"/>
                      <a:pt x="2791" y="243"/>
                    </a:cubicBezTo>
                    <a:cubicBezTo>
                      <a:pt x="2813" y="245"/>
                      <a:pt x="2813" y="245"/>
                      <a:pt x="2813" y="245"/>
                    </a:cubicBezTo>
                    <a:cubicBezTo>
                      <a:pt x="2811" y="226"/>
                      <a:pt x="2811" y="226"/>
                      <a:pt x="2811" y="226"/>
                    </a:cubicBezTo>
                    <a:cubicBezTo>
                      <a:pt x="2811" y="226"/>
                      <a:pt x="2825" y="237"/>
                      <a:pt x="2843" y="229"/>
                    </a:cubicBezTo>
                    <a:cubicBezTo>
                      <a:pt x="2862" y="222"/>
                      <a:pt x="2874" y="208"/>
                      <a:pt x="2874" y="208"/>
                    </a:cubicBezTo>
                    <a:cubicBezTo>
                      <a:pt x="2874" y="208"/>
                      <a:pt x="3019" y="187"/>
                      <a:pt x="3040" y="178"/>
                    </a:cubicBezTo>
                    <a:cubicBezTo>
                      <a:pt x="3062" y="168"/>
                      <a:pt x="3083" y="153"/>
                      <a:pt x="3050" y="142"/>
                    </a:cubicBezTo>
                    <a:cubicBezTo>
                      <a:pt x="3017" y="130"/>
                      <a:pt x="2983" y="146"/>
                      <a:pt x="2968" y="152"/>
                    </a:cubicBezTo>
                    <a:cubicBezTo>
                      <a:pt x="2954" y="158"/>
                      <a:pt x="2910" y="173"/>
                      <a:pt x="2890" y="170"/>
                    </a:cubicBezTo>
                    <a:cubicBezTo>
                      <a:pt x="2869" y="168"/>
                      <a:pt x="2838" y="164"/>
                      <a:pt x="2838" y="164"/>
                    </a:cubicBezTo>
                    <a:cubicBezTo>
                      <a:pt x="2827" y="181"/>
                      <a:pt x="2827" y="181"/>
                      <a:pt x="2827" y="181"/>
                    </a:cubicBezTo>
                    <a:cubicBezTo>
                      <a:pt x="2810" y="172"/>
                      <a:pt x="2810" y="172"/>
                      <a:pt x="2810" y="172"/>
                    </a:cubicBezTo>
                    <a:cubicBezTo>
                      <a:pt x="2775" y="186"/>
                      <a:pt x="2775" y="186"/>
                      <a:pt x="2775" y="186"/>
                    </a:cubicBezTo>
                    <a:cubicBezTo>
                      <a:pt x="2756" y="185"/>
                      <a:pt x="2756" y="185"/>
                      <a:pt x="2756" y="185"/>
                    </a:cubicBezTo>
                    <a:cubicBezTo>
                      <a:pt x="2737" y="200"/>
                      <a:pt x="2737" y="200"/>
                      <a:pt x="2737" y="200"/>
                    </a:cubicBezTo>
                    <a:cubicBezTo>
                      <a:pt x="2751" y="205"/>
                      <a:pt x="2751" y="205"/>
                      <a:pt x="2751" y="205"/>
                    </a:cubicBezTo>
                    <a:cubicBezTo>
                      <a:pt x="2718" y="206"/>
                      <a:pt x="2718" y="206"/>
                      <a:pt x="2718" y="206"/>
                    </a:cubicBezTo>
                    <a:cubicBezTo>
                      <a:pt x="2699" y="212"/>
                      <a:pt x="2699" y="212"/>
                      <a:pt x="2699" y="212"/>
                    </a:cubicBezTo>
                    <a:cubicBezTo>
                      <a:pt x="2700" y="221"/>
                      <a:pt x="2700" y="221"/>
                      <a:pt x="2700" y="221"/>
                    </a:cubicBezTo>
                    <a:cubicBezTo>
                      <a:pt x="2717" y="212"/>
                      <a:pt x="2717" y="212"/>
                      <a:pt x="2717" y="212"/>
                    </a:cubicBezTo>
                    <a:cubicBezTo>
                      <a:pt x="2718" y="221"/>
                      <a:pt x="2718" y="221"/>
                      <a:pt x="2718" y="221"/>
                    </a:cubicBezTo>
                    <a:cubicBezTo>
                      <a:pt x="2737" y="223"/>
                      <a:pt x="2737" y="223"/>
                      <a:pt x="2737" y="223"/>
                    </a:cubicBezTo>
                    <a:cubicBezTo>
                      <a:pt x="2731" y="231"/>
                      <a:pt x="2731" y="231"/>
                      <a:pt x="2731" y="231"/>
                    </a:cubicBezTo>
                    <a:cubicBezTo>
                      <a:pt x="2705" y="231"/>
                      <a:pt x="2705" y="231"/>
                      <a:pt x="2705" y="231"/>
                    </a:cubicBezTo>
                    <a:cubicBezTo>
                      <a:pt x="2701" y="240"/>
                      <a:pt x="2701" y="240"/>
                      <a:pt x="2701" y="240"/>
                    </a:cubicBezTo>
                    <a:cubicBezTo>
                      <a:pt x="2719" y="243"/>
                      <a:pt x="2719" y="243"/>
                      <a:pt x="2719" y="243"/>
                    </a:cubicBezTo>
                    <a:cubicBezTo>
                      <a:pt x="2688" y="245"/>
                      <a:pt x="2688" y="245"/>
                      <a:pt x="2688" y="245"/>
                    </a:cubicBezTo>
                    <a:cubicBezTo>
                      <a:pt x="2710" y="251"/>
                      <a:pt x="2710" y="251"/>
                      <a:pt x="2710" y="251"/>
                    </a:cubicBezTo>
                    <a:cubicBezTo>
                      <a:pt x="2681" y="253"/>
                      <a:pt x="2681" y="253"/>
                      <a:pt x="2681" y="253"/>
                    </a:cubicBezTo>
                    <a:cubicBezTo>
                      <a:pt x="2679" y="267"/>
                      <a:pt x="2679" y="267"/>
                      <a:pt x="2679" y="267"/>
                    </a:cubicBezTo>
                    <a:cubicBezTo>
                      <a:pt x="2659" y="274"/>
                      <a:pt x="2659" y="274"/>
                      <a:pt x="2659" y="274"/>
                    </a:cubicBezTo>
                    <a:cubicBezTo>
                      <a:pt x="2666" y="284"/>
                      <a:pt x="2666" y="284"/>
                      <a:pt x="2666" y="284"/>
                    </a:cubicBezTo>
                    <a:cubicBezTo>
                      <a:pt x="2693" y="272"/>
                      <a:pt x="2693" y="272"/>
                      <a:pt x="2693" y="272"/>
                    </a:cubicBezTo>
                    <a:cubicBezTo>
                      <a:pt x="2682" y="290"/>
                      <a:pt x="2682" y="290"/>
                      <a:pt x="2682" y="290"/>
                    </a:cubicBezTo>
                    <a:cubicBezTo>
                      <a:pt x="2682" y="290"/>
                      <a:pt x="2661" y="285"/>
                      <a:pt x="2653" y="292"/>
                    </a:cubicBezTo>
                    <a:cubicBezTo>
                      <a:pt x="2646" y="299"/>
                      <a:pt x="2652" y="307"/>
                      <a:pt x="2652" y="307"/>
                    </a:cubicBezTo>
                    <a:cubicBezTo>
                      <a:pt x="2622" y="312"/>
                      <a:pt x="2622" y="312"/>
                      <a:pt x="2622" y="312"/>
                    </a:cubicBezTo>
                    <a:cubicBezTo>
                      <a:pt x="2631" y="324"/>
                      <a:pt x="2631" y="324"/>
                      <a:pt x="2631" y="324"/>
                    </a:cubicBezTo>
                    <a:cubicBezTo>
                      <a:pt x="2650" y="315"/>
                      <a:pt x="2650" y="315"/>
                      <a:pt x="2650" y="315"/>
                    </a:cubicBezTo>
                    <a:cubicBezTo>
                      <a:pt x="2640" y="331"/>
                      <a:pt x="2640" y="331"/>
                      <a:pt x="2640" y="331"/>
                    </a:cubicBezTo>
                    <a:cubicBezTo>
                      <a:pt x="2640" y="331"/>
                      <a:pt x="2612" y="337"/>
                      <a:pt x="2614" y="348"/>
                    </a:cubicBezTo>
                    <a:cubicBezTo>
                      <a:pt x="2616" y="359"/>
                      <a:pt x="2643" y="363"/>
                      <a:pt x="2655" y="363"/>
                    </a:cubicBezTo>
                    <a:close/>
                    <a:moveTo>
                      <a:pt x="2884" y="423"/>
                    </a:moveTo>
                    <a:cubicBezTo>
                      <a:pt x="2879" y="431"/>
                      <a:pt x="2944" y="465"/>
                      <a:pt x="2950" y="449"/>
                    </a:cubicBezTo>
                    <a:cubicBezTo>
                      <a:pt x="2956" y="433"/>
                      <a:pt x="2890" y="413"/>
                      <a:pt x="2884" y="423"/>
                    </a:cubicBezTo>
                    <a:close/>
                    <a:moveTo>
                      <a:pt x="798" y="903"/>
                    </a:moveTo>
                    <a:cubicBezTo>
                      <a:pt x="802" y="912"/>
                      <a:pt x="802" y="912"/>
                      <a:pt x="802" y="912"/>
                    </a:cubicBezTo>
                    <a:cubicBezTo>
                      <a:pt x="807" y="916"/>
                      <a:pt x="814" y="895"/>
                      <a:pt x="813" y="891"/>
                    </a:cubicBezTo>
                    <a:cubicBezTo>
                      <a:pt x="812" y="887"/>
                      <a:pt x="803" y="879"/>
                      <a:pt x="803" y="879"/>
                    </a:cubicBezTo>
                    <a:cubicBezTo>
                      <a:pt x="802" y="888"/>
                      <a:pt x="802" y="888"/>
                      <a:pt x="802" y="888"/>
                    </a:cubicBezTo>
                    <a:cubicBezTo>
                      <a:pt x="802" y="888"/>
                      <a:pt x="789" y="892"/>
                      <a:pt x="790" y="896"/>
                    </a:cubicBezTo>
                    <a:cubicBezTo>
                      <a:pt x="791" y="900"/>
                      <a:pt x="798" y="903"/>
                      <a:pt x="798" y="903"/>
                    </a:cubicBezTo>
                    <a:close/>
                    <a:moveTo>
                      <a:pt x="1265" y="87"/>
                    </a:moveTo>
                    <a:cubicBezTo>
                      <a:pt x="1279" y="97"/>
                      <a:pt x="1300" y="93"/>
                      <a:pt x="1300" y="93"/>
                    </a:cubicBezTo>
                    <a:cubicBezTo>
                      <a:pt x="1278" y="82"/>
                      <a:pt x="1278" y="82"/>
                      <a:pt x="1278" y="82"/>
                    </a:cubicBezTo>
                    <a:cubicBezTo>
                      <a:pt x="1245" y="65"/>
                      <a:pt x="1245" y="65"/>
                      <a:pt x="1245" y="65"/>
                    </a:cubicBezTo>
                    <a:cubicBezTo>
                      <a:pt x="1241" y="78"/>
                      <a:pt x="1251" y="78"/>
                      <a:pt x="1265" y="87"/>
                    </a:cubicBezTo>
                    <a:close/>
                    <a:moveTo>
                      <a:pt x="827" y="868"/>
                    </a:moveTo>
                    <a:cubicBezTo>
                      <a:pt x="820" y="869"/>
                      <a:pt x="818" y="878"/>
                      <a:pt x="818" y="878"/>
                    </a:cubicBezTo>
                    <a:cubicBezTo>
                      <a:pt x="829" y="883"/>
                      <a:pt x="834" y="867"/>
                      <a:pt x="827" y="868"/>
                    </a:cubicBezTo>
                    <a:close/>
                    <a:moveTo>
                      <a:pt x="1370" y="509"/>
                    </a:moveTo>
                    <a:cubicBezTo>
                      <a:pt x="1354" y="509"/>
                      <a:pt x="1329" y="528"/>
                      <a:pt x="1335" y="532"/>
                    </a:cubicBezTo>
                    <a:cubicBezTo>
                      <a:pt x="1340" y="535"/>
                      <a:pt x="1365" y="520"/>
                      <a:pt x="1365" y="520"/>
                    </a:cubicBezTo>
                    <a:cubicBezTo>
                      <a:pt x="1388" y="516"/>
                      <a:pt x="1388" y="516"/>
                      <a:pt x="1388" y="516"/>
                    </a:cubicBezTo>
                    <a:cubicBezTo>
                      <a:pt x="1385" y="516"/>
                      <a:pt x="1386" y="509"/>
                      <a:pt x="1370" y="509"/>
                    </a:cubicBezTo>
                    <a:close/>
                    <a:moveTo>
                      <a:pt x="1396" y="483"/>
                    </a:moveTo>
                    <a:cubicBezTo>
                      <a:pt x="1385" y="487"/>
                      <a:pt x="1389" y="504"/>
                      <a:pt x="1389" y="504"/>
                    </a:cubicBezTo>
                    <a:cubicBezTo>
                      <a:pt x="1401" y="516"/>
                      <a:pt x="1401" y="516"/>
                      <a:pt x="1401" y="516"/>
                    </a:cubicBezTo>
                    <a:cubicBezTo>
                      <a:pt x="1401" y="516"/>
                      <a:pt x="1407" y="479"/>
                      <a:pt x="1396" y="483"/>
                    </a:cubicBezTo>
                    <a:close/>
                    <a:moveTo>
                      <a:pt x="1422" y="489"/>
                    </a:moveTo>
                    <a:cubicBezTo>
                      <a:pt x="1407" y="498"/>
                      <a:pt x="1407" y="498"/>
                      <a:pt x="1407" y="498"/>
                    </a:cubicBezTo>
                    <a:cubicBezTo>
                      <a:pt x="1412" y="511"/>
                      <a:pt x="1412" y="511"/>
                      <a:pt x="1412" y="511"/>
                    </a:cubicBezTo>
                    <a:cubicBezTo>
                      <a:pt x="1430" y="512"/>
                      <a:pt x="1430" y="512"/>
                      <a:pt x="1430" y="512"/>
                    </a:cubicBezTo>
                    <a:cubicBezTo>
                      <a:pt x="1426" y="499"/>
                      <a:pt x="1426" y="499"/>
                      <a:pt x="1426" y="499"/>
                    </a:cubicBezTo>
                    <a:lnTo>
                      <a:pt x="1422" y="489"/>
                    </a:lnTo>
                    <a:close/>
                    <a:moveTo>
                      <a:pt x="1453" y="498"/>
                    </a:moveTo>
                    <a:cubicBezTo>
                      <a:pt x="1462" y="493"/>
                      <a:pt x="1477" y="490"/>
                      <a:pt x="1458" y="486"/>
                    </a:cubicBezTo>
                    <a:cubicBezTo>
                      <a:pt x="1439" y="483"/>
                      <a:pt x="1430" y="494"/>
                      <a:pt x="1430" y="494"/>
                    </a:cubicBezTo>
                    <a:cubicBezTo>
                      <a:pt x="1436" y="501"/>
                      <a:pt x="1436" y="501"/>
                      <a:pt x="1436" y="501"/>
                    </a:cubicBezTo>
                    <a:lnTo>
                      <a:pt x="1453" y="498"/>
                    </a:lnTo>
                    <a:close/>
                    <a:moveTo>
                      <a:pt x="1442" y="470"/>
                    </a:moveTo>
                    <a:cubicBezTo>
                      <a:pt x="1423" y="465"/>
                      <a:pt x="1413" y="482"/>
                      <a:pt x="1413" y="482"/>
                    </a:cubicBezTo>
                    <a:cubicBezTo>
                      <a:pt x="1429" y="486"/>
                      <a:pt x="1429" y="486"/>
                      <a:pt x="1429" y="486"/>
                    </a:cubicBezTo>
                    <a:cubicBezTo>
                      <a:pt x="1435" y="482"/>
                      <a:pt x="1461" y="474"/>
                      <a:pt x="1442" y="470"/>
                    </a:cubicBezTo>
                    <a:close/>
                    <a:moveTo>
                      <a:pt x="1955" y="2070"/>
                    </a:moveTo>
                    <a:cubicBezTo>
                      <a:pt x="1951" y="2066"/>
                      <a:pt x="1939" y="2069"/>
                      <a:pt x="1939" y="2077"/>
                    </a:cubicBezTo>
                    <a:cubicBezTo>
                      <a:pt x="1939" y="2082"/>
                      <a:pt x="1959" y="2074"/>
                      <a:pt x="1955" y="2070"/>
                    </a:cubicBezTo>
                    <a:close/>
                    <a:moveTo>
                      <a:pt x="1978" y="2099"/>
                    </a:moveTo>
                    <a:cubicBezTo>
                      <a:pt x="1987" y="2086"/>
                      <a:pt x="1987" y="2086"/>
                      <a:pt x="1987" y="2086"/>
                    </a:cubicBezTo>
                    <a:cubicBezTo>
                      <a:pt x="1975" y="2086"/>
                      <a:pt x="1975" y="2086"/>
                      <a:pt x="1975" y="2086"/>
                    </a:cubicBezTo>
                    <a:lnTo>
                      <a:pt x="1978" y="2099"/>
                    </a:lnTo>
                    <a:close/>
                    <a:moveTo>
                      <a:pt x="1990" y="2108"/>
                    </a:moveTo>
                    <a:cubicBezTo>
                      <a:pt x="1989" y="2123"/>
                      <a:pt x="1989" y="2123"/>
                      <a:pt x="1989" y="2123"/>
                    </a:cubicBezTo>
                    <a:cubicBezTo>
                      <a:pt x="2014" y="2104"/>
                      <a:pt x="2014" y="2104"/>
                      <a:pt x="2014" y="2104"/>
                    </a:cubicBezTo>
                    <a:cubicBezTo>
                      <a:pt x="2006" y="2099"/>
                      <a:pt x="2006" y="2099"/>
                      <a:pt x="2006" y="2099"/>
                    </a:cubicBezTo>
                    <a:lnTo>
                      <a:pt x="1990" y="2108"/>
                    </a:lnTo>
                    <a:close/>
                    <a:moveTo>
                      <a:pt x="2391" y="1565"/>
                    </a:moveTo>
                    <a:cubicBezTo>
                      <a:pt x="2391" y="1565"/>
                      <a:pt x="2390" y="1565"/>
                      <a:pt x="2390" y="1565"/>
                    </a:cubicBezTo>
                    <a:cubicBezTo>
                      <a:pt x="2390" y="1565"/>
                      <a:pt x="2390" y="1565"/>
                      <a:pt x="2390" y="1565"/>
                    </a:cubicBezTo>
                    <a:cubicBezTo>
                      <a:pt x="2390" y="1565"/>
                      <a:pt x="2391" y="1565"/>
                      <a:pt x="2391" y="1565"/>
                    </a:cubicBezTo>
                    <a:close/>
                    <a:moveTo>
                      <a:pt x="2022" y="2162"/>
                    </a:moveTo>
                    <a:cubicBezTo>
                      <a:pt x="2027" y="2171"/>
                      <a:pt x="2045" y="2138"/>
                      <a:pt x="2041" y="2131"/>
                    </a:cubicBezTo>
                    <a:cubicBezTo>
                      <a:pt x="2037" y="2124"/>
                      <a:pt x="2016" y="2152"/>
                      <a:pt x="2022" y="2162"/>
                    </a:cubicBezTo>
                    <a:close/>
                    <a:moveTo>
                      <a:pt x="1991" y="2192"/>
                    </a:moveTo>
                    <a:cubicBezTo>
                      <a:pt x="2004" y="2189"/>
                      <a:pt x="2004" y="2189"/>
                      <a:pt x="2004" y="2189"/>
                    </a:cubicBezTo>
                    <a:cubicBezTo>
                      <a:pt x="1997" y="2162"/>
                      <a:pt x="1997" y="2162"/>
                      <a:pt x="1997" y="2162"/>
                    </a:cubicBezTo>
                    <a:lnTo>
                      <a:pt x="1991" y="2192"/>
                    </a:lnTo>
                    <a:close/>
                    <a:moveTo>
                      <a:pt x="1979" y="2060"/>
                    </a:moveTo>
                    <a:cubicBezTo>
                      <a:pt x="1969" y="2052"/>
                      <a:pt x="1971" y="2070"/>
                      <a:pt x="1971" y="2070"/>
                    </a:cubicBezTo>
                    <a:cubicBezTo>
                      <a:pt x="1985" y="2077"/>
                      <a:pt x="1989" y="2068"/>
                      <a:pt x="1979" y="2060"/>
                    </a:cubicBezTo>
                    <a:close/>
                    <a:moveTo>
                      <a:pt x="1949" y="1977"/>
                    </a:moveTo>
                    <a:cubicBezTo>
                      <a:pt x="1930" y="1982"/>
                      <a:pt x="1930" y="1982"/>
                      <a:pt x="1930" y="1982"/>
                    </a:cubicBezTo>
                    <a:cubicBezTo>
                      <a:pt x="1931" y="1998"/>
                      <a:pt x="1944" y="1991"/>
                      <a:pt x="1944" y="1991"/>
                    </a:cubicBezTo>
                    <a:cubicBezTo>
                      <a:pt x="1944" y="1991"/>
                      <a:pt x="1949" y="2002"/>
                      <a:pt x="1958" y="1998"/>
                    </a:cubicBezTo>
                    <a:cubicBezTo>
                      <a:pt x="1967" y="1994"/>
                      <a:pt x="1949" y="1977"/>
                      <a:pt x="1949" y="1977"/>
                    </a:cubicBezTo>
                    <a:close/>
                    <a:moveTo>
                      <a:pt x="1965" y="2122"/>
                    </a:moveTo>
                    <a:cubicBezTo>
                      <a:pt x="1956" y="2118"/>
                      <a:pt x="1952" y="2126"/>
                      <a:pt x="1957" y="2129"/>
                    </a:cubicBezTo>
                    <a:cubicBezTo>
                      <a:pt x="1964" y="2134"/>
                      <a:pt x="1974" y="2126"/>
                      <a:pt x="1965" y="2122"/>
                    </a:cubicBezTo>
                    <a:close/>
                    <a:moveTo>
                      <a:pt x="1691" y="980"/>
                    </a:moveTo>
                    <a:cubicBezTo>
                      <a:pt x="1684" y="982"/>
                      <a:pt x="1693" y="999"/>
                      <a:pt x="1693" y="999"/>
                    </a:cubicBezTo>
                    <a:cubicBezTo>
                      <a:pt x="1698" y="1012"/>
                      <a:pt x="1698" y="1012"/>
                      <a:pt x="1698" y="1012"/>
                    </a:cubicBezTo>
                    <a:cubicBezTo>
                      <a:pt x="1698" y="1012"/>
                      <a:pt x="1714" y="999"/>
                      <a:pt x="1718" y="999"/>
                    </a:cubicBezTo>
                    <a:cubicBezTo>
                      <a:pt x="1722" y="999"/>
                      <a:pt x="1739" y="985"/>
                      <a:pt x="1739" y="985"/>
                    </a:cubicBezTo>
                    <a:cubicBezTo>
                      <a:pt x="1735" y="974"/>
                      <a:pt x="1735" y="974"/>
                      <a:pt x="1735" y="974"/>
                    </a:cubicBezTo>
                    <a:cubicBezTo>
                      <a:pt x="1711" y="978"/>
                      <a:pt x="1711" y="978"/>
                      <a:pt x="1711" y="978"/>
                    </a:cubicBezTo>
                    <a:cubicBezTo>
                      <a:pt x="1711" y="978"/>
                      <a:pt x="1698" y="977"/>
                      <a:pt x="1691" y="980"/>
                    </a:cubicBezTo>
                    <a:close/>
                    <a:moveTo>
                      <a:pt x="1946" y="2018"/>
                    </a:moveTo>
                    <a:cubicBezTo>
                      <a:pt x="1933" y="2018"/>
                      <a:pt x="1933" y="2018"/>
                      <a:pt x="1933" y="2018"/>
                    </a:cubicBezTo>
                    <a:cubicBezTo>
                      <a:pt x="1932" y="2030"/>
                      <a:pt x="1932" y="2030"/>
                      <a:pt x="1932" y="2030"/>
                    </a:cubicBezTo>
                    <a:cubicBezTo>
                      <a:pt x="1941" y="2046"/>
                      <a:pt x="1941" y="2046"/>
                      <a:pt x="1941" y="2046"/>
                    </a:cubicBezTo>
                    <a:lnTo>
                      <a:pt x="1946" y="2018"/>
                    </a:lnTo>
                    <a:close/>
                    <a:moveTo>
                      <a:pt x="1513" y="1050"/>
                    </a:moveTo>
                    <a:cubicBezTo>
                      <a:pt x="1509" y="1037"/>
                      <a:pt x="1509" y="1037"/>
                      <a:pt x="1509" y="1037"/>
                    </a:cubicBezTo>
                    <a:cubicBezTo>
                      <a:pt x="1509" y="1037"/>
                      <a:pt x="1483" y="1071"/>
                      <a:pt x="1483" y="1077"/>
                    </a:cubicBezTo>
                    <a:cubicBezTo>
                      <a:pt x="1483" y="1082"/>
                      <a:pt x="1482" y="1095"/>
                      <a:pt x="1482" y="1095"/>
                    </a:cubicBezTo>
                    <a:cubicBezTo>
                      <a:pt x="1490" y="1095"/>
                      <a:pt x="1499" y="1064"/>
                      <a:pt x="1499" y="1064"/>
                    </a:cubicBezTo>
                    <a:lnTo>
                      <a:pt x="1513" y="1050"/>
                    </a:lnTo>
                    <a:close/>
                    <a:moveTo>
                      <a:pt x="1545" y="1029"/>
                    </a:moveTo>
                    <a:cubicBezTo>
                      <a:pt x="1542" y="1040"/>
                      <a:pt x="1554" y="1063"/>
                      <a:pt x="1554" y="1063"/>
                    </a:cubicBezTo>
                    <a:cubicBezTo>
                      <a:pt x="1562" y="1046"/>
                      <a:pt x="1562" y="1046"/>
                      <a:pt x="1562" y="1046"/>
                    </a:cubicBezTo>
                    <a:cubicBezTo>
                      <a:pt x="1562" y="1046"/>
                      <a:pt x="1568" y="1049"/>
                      <a:pt x="1573" y="1040"/>
                    </a:cubicBezTo>
                    <a:cubicBezTo>
                      <a:pt x="1579" y="1032"/>
                      <a:pt x="1573" y="1023"/>
                      <a:pt x="1573" y="1023"/>
                    </a:cubicBezTo>
                    <a:cubicBezTo>
                      <a:pt x="1585" y="1011"/>
                      <a:pt x="1585" y="1011"/>
                      <a:pt x="1585" y="1011"/>
                    </a:cubicBezTo>
                    <a:cubicBezTo>
                      <a:pt x="1585" y="1011"/>
                      <a:pt x="1548" y="1018"/>
                      <a:pt x="1545" y="1029"/>
                    </a:cubicBezTo>
                    <a:close/>
                    <a:moveTo>
                      <a:pt x="1719" y="950"/>
                    </a:moveTo>
                    <a:cubicBezTo>
                      <a:pt x="1706" y="953"/>
                      <a:pt x="1699" y="970"/>
                      <a:pt x="1713" y="970"/>
                    </a:cubicBezTo>
                    <a:cubicBezTo>
                      <a:pt x="1728" y="970"/>
                      <a:pt x="1732" y="948"/>
                      <a:pt x="1719" y="950"/>
                    </a:cubicBezTo>
                    <a:close/>
                    <a:moveTo>
                      <a:pt x="1329" y="1110"/>
                    </a:moveTo>
                    <a:cubicBezTo>
                      <a:pt x="1329" y="1110"/>
                      <a:pt x="1321" y="1098"/>
                      <a:pt x="1320" y="1099"/>
                    </a:cubicBezTo>
                    <a:cubicBezTo>
                      <a:pt x="1319" y="1099"/>
                      <a:pt x="1306" y="1104"/>
                      <a:pt x="1306" y="1109"/>
                    </a:cubicBezTo>
                    <a:cubicBezTo>
                      <a:pt x="1306" y="1114"/>
                      <a:pt x="1306" y="1118"/>
                      <a:pt x="1306" y="1118"/>
                    </a:cubicBezTo>
                    <a:cubicBezTo>
                      <a:pt x="1306" y="1118"/>
                      <a:pt x="1297" y="1106"/>
                      <a:pt x="1295" y="1107"/>
                    </a:cubicBezTo>
                    <a:cubicBezTo>
                      <a:pt x="1293" y="1108"/>
                      <a:pt x="1290" y="1112"/>
                      <a:pt x="1290" y="1112"/>
                    </a:cubicBezTo>
                    <a:cubicBezTo>
                      <a:pt x="1274" y="1123"/>
                      <a:pt x="1274" y="1123"/>
                      <a:pt x="1274" y="1123"/>
                    </a:cubicBezTo>
                    <a:cubicBezTo>
                      <a:pt x="1274" y="1123"/>
                      <a:pt x="1283" y="1128"/>
                      <a:pt x="1282" y="1139"/>
                    </a:cubicBezTo>
                    <a:cubicBezTo>
                      <a:pt x="1281" y="1150"/>
                      <a:pt x="1272" y="1152"/>
                      <a:pt x="1284" y="1153"/>
                    </a:cubicBezTo>
                    <a:cubicBezTo>
                      <a:pt x="1296" y="1154"/>
                      <a:pt x="1301" y="1152"/>
                      <a:pt x="1301" y="1152"/>
                    </a:cubicBezTo>
                    <a:cubicBezTo>
                      <a:pt x="1301" y="1152"/>
                      <a:pt x="1309" y="1171"/>
                      <a:pt x="1310" y="1164"/>
                    </a:cubicBezTo>
                    <a:cubicBezTo>
                      <a:pt x="1312" y="1158"/>
                      <a:pt x="1322" y="1144"/>
                      <a:pt x="1324" y="1143"/>
                    </a:cubicBezTo>
                    <a:cubicBezTo>
                      <a:pt x="1326" y="1143"/>
                      <a:pt x="1335" y="1143"/>
                      <a:pt x="1327" y="1138"/>
                    </a:cubicBezTo>
                    <a:cubicBezTo>
                      <a:pt x="1319" y="1133"/>
                      <a:pt x="1312" y="1126"/>
                      <a:pt x="1315" y="1126"/>
                    </a:cubicBezTo>
                    <a:cubicBezTo>
                      <a:pt x="1318" y="1125"/>
                      <a:pt x="1325" y="1126"/>
                      <a:pt x="1320" y="1123"/>
                    </a:cubicBezTo>
                    <a:cubicBezTo>
                      <a:pt x="1315" y="1119"/>
                      <a:pt x="1329" y="1110"/>
                      <a:pt x="1329" y="1110"/>
                    </a:cubicBezTo>
                    <a:close/>
                    <a:moveTo>
                      <a:pt x="1232" y="1151"/>
                    </a:moveTo>
                    <a:cubicBezTo>
                      <a:pt x="1238" y="1151"/>
                      <a:pt x="1248" y="1161"/>
                      <a:pt x="1248" y="1161"/>
                    </a:cubicBezTo>
                    <a:cubicBezTo>
                      <a:pt x="1254" y="1143"/>
                      <a:pt x="1254" y="1143"/>
                      <a:pt x="1254" y="1143"/>
                    </a:cubicBezTo>
                    <a:cubicBezTo>
                      <a:pt x="1242" y="1129"/>
                      <a:pt x="1242" y="1129"/>
                      <a:pt x="1242" y="1129"/>
                    </a:cubicBezTo>
                    <a:cubicBezTo>
                      <a:pt x="1230" y="1127"/>
                      <a:pt x="1230" y="1127"/>
                      <a:pt x="1230" y="1127"/>
                    </a:cubicBezTo>
                    <a:lnTo>
                      <a:pt x="1232" y="1151"/>
                    </a:lnTo>
                    <a:close/>
                    <a:moveTo>
                      <a:pt x="1278" y="1171"/>
                    </a:moveTo>
                    <a:cubicBezTo>
                      <a:pt x="1286" y="1169"/>
                      <a:pt x="1297" y="1181"/>
                      <a:pt x="1297" y="1181"/>
                    </a:cubicBezTo>
                    <a:cubicBezTo>
                      <a:pt x="1297" y="1181"/>
                      <a:pt x="1314" y="1178"/>
                      <a:pt x="1331" y="1174"/>
                    </a:cubicBezTo>
                    <a:cubicBezTo>
                      <a:pt x="1349" y="1171"/>
                      <a:pt x="1334" y="1159"/>
                      <a:pt x="1334" y="1159"/>
                    </a:cubicBezTo>
                    <a:cubicBezTo>
                      <a:pt x="1317" y="1165"/>
                      <a:pt x="1317" y="1165"/>
                      <a:pt x="1317" y="1165"/>
                    </a:cubicBezTo>
                    <a:cubicBezTo>
                      <a:pt x="1317" y="1165"/>
                      <a:pt x="1307" y="1169"/>
                      <a:pt x="1303" y="1168"/>
                    </a:cubicBezTo>
                    <a:cubicBezTo>
                      <a:pt x="1299" y="1168"/>
                      <a:pt x="1283" y="1161"/>
                      <a:pt x="1278" y="1161"/>
                    </a:cubicBezTo>
                    <a:cubicBezTo>
                      <a:pt x="1268" y="1161"/>
                      <a:pt x="1270" y="1172"/>
                      <a:pt x="1278" y="1171"/>
                    </a:cubicBezTo>
                    <a:close/>
                    <a:moveTo>
                      <a:pt x="3176" y="479"/>
                    </a:moveTo>
                    <a:cubicBezTo>
                      <a:pt x="3160" y="476"/>
                      <a:pt x="3136" y="478"/>
                      <a:pt x="3136" y="478"/>
                    </a:cubicBezTo>
                    <a:cubicBezTo>
                      <a:pt x="3125" y="466"/>
                      <a:pt x="3125" y="466"/>
                      <a:pt x="3125" y="466"/>
                    </a:cubicBezTo>
                    <a:cubicBezTo>
                      <a:pt x="3119" y="480"/>
                      <a:pt x="3119" y="480"/>
                      <a:pt x="3119" y="480"/>
                    </a:cubicBezTo>
                    <a:cubicBezTo>
                      <a:pt x="3103" y="462"/>
                      <a:pt x="3103" y="462"/>
                      <a:pt x="3103" y="462"/>
                    </a:cubicBezTo>
                    <a:cubicBezTo>
                      <a:pt x="3103" y="462"/>
                      <a:pt x="3061" y="448"/>
                      <a:pt x="3054" y="448"/>
                    </a:cubicBezTo>
                    <a:cubicBezTo>
                      <a:pt x="3047" y="448"/>
                      <a:pt x="3026" y="449"/>
                      <a:pt x="3026" y="449"/>
                    </a:cubicBezTo>
                    <a:cubicBezTo>
                      <a:pt x="3026" y="449"/>
                      <a:pt x="2977" y="443"/>
                      <a:pt x="2973" y="446"/>
                    </a:cubicBezTo>
                    <a:cubicBezTo>
                      <a:pt x="2969" y="449"/>
                      <a:pt x="2960" y="449"/>
                      <a:pt x="2960" y="457"/>
                    </a:cubicBezTo>
                    <a:cubicBezTo>
                      <a:pt x="2960" y="465"/>
                      <a:pt x="2986" y="479"/>
                      <a:pt x="2986" y="479"/>
                    </a:cubicBezTo>
                    <a:cubicBezTo>
                      <a:pt x="2973" y="499"/>
                      <a:pt x="2973" y="499"/>
                      <a:pt x="2973" y="499"/>
                    </a:cubicBezTo>
                    <a:cubicBezTo>
                      <a:pt x="2964" y="492"/>
                      <a:pt x="2964" y="492"/>
                      <a:pt x="2964" y="492"/>
                    </a:cubicBezTo>
                    <a:cubicBezTo>
                      <a:pt x="2964" y="509"/>
                      <a:pt x="2964" y="509"/>
                      <a:pt x="2964" y="509"/>
                    </a:cubicBezTo>
                    <a:cubicBezTo>
                      <a:pt x="2964" y="509"/>
                      <a:pt x="2940" y="508"/>
                      <a:pt x="2940" y="503"/>
                    </a:cubicBezTo>
                    <a:cubicBezTo>
                      <a:pt x="2940" y="498"/>
                      <a:pt x="2945" y="476"/>
                      <a:pt x="2931" y="477"/>
                    </a:cubicBezTo>
                    <a:cubicBezTo>
                      <a:pt x="2917" y="478"/>
                      <a:pt x="2881" y="501"/>
                      <a:pt x="2876" y="504"/>
                    </a:cubicBezTo>
                    <a:cubicBezTo>
                      <a:pt x="2871" y="507"/>
                      <a:pt x="2860" y="493"/>
                      <a:pt x="2839" y="495"/>
                    </a:cubicBezTo>
                    <a:cubicBezTo>
                      <a:pt x="2818" y="497"/>
                      <a:pt x="2794" y="508"/>
                      <a:pt x="2792" y="516"/>
                    </a:cubicBezTo>
                    <a:cubicBezTo>
                      <a:pt x="2790" y="524"/>
                      <a:pt x="2743" y="520"/>
                      <a:pt x="2743" y="520"/>
                    </a:cubicBezTo>
                    <a:cubicBezTo>
                      <a:pt x="2751" y="503"/>
                      <a:pt x="2751" y="503"/>
                      <a:pt x="2751" y="503"/>
                    </a:cubicBezTo>
                    <a:cubicBezTo>
                      <a:pt x="2750" y="479"/>
                      <a:pt x="2750" y="479"/>
                      <a:pt x="2750" y="479"/>
                    </a:cubicBezTo>
                    <a:cubicBezTo>
                      <a:pt x="2750" y="479"/>
                      <a:pt x="2706" y="487"/>
                      <a:pt x="2706" y="496"/>
                    </a:cubicBezTo>
                    <a:cubicBezTo>
                      <a:pt x="2706" y="505"/>
                      <a:pt x="2712" y="512"/>
                      <a:pt x="2712" y="512"/>
                    </a:cubicBezTo>
                    <a:cubicBezTo>
                      <a:pt x="2694" y="513"/>
                      <a:pt x="2694" y="513"/>
                      <a:pt x="2694" y="513"/>
                    </a:cubicBezTo>
                    <a:cubicBezTo>
                      <a:pt x="2694" y="498"/>
                      <a:pt x="2694" y="498"/>
                      <a:pt x="2694" y="498"/>
                    </a:cubicBezTo>
                    <a:cubicBezTo>
                      <a:pt x="2680" y="503"/>
                      <a:pt x="2680" y="503"/>
                      <a:pt x="2680" y="503"/>
                    </a:cubicBezTo>
                    <a:cubicBezTo>
                      <a:pt x="2645" y="506"/>
                      <a:pt x="2645" y="506"/>
                      <a:pt x="2645" y="506"/>
                    </a:cubicBezTo>
                    <a:cubicBezTo>
                      <a:pt x="2616" y="526"/>
                      <a:pt x="2616" y="526"/>
                      <a:pt x="2616" y="526"/>
                    </a:cubicBezTo>
                    <a:cubicBezTo>
                      <a:pt x="2583" y="529"/>
                      <a:pt x="2583" y="529"/>
                      <a:pt x="2583" y="529"/>
                    </a:cubicBezTo>
                    <a:cubicBezTo>
                      <a:pt x="2590" y="542"/>
                      <a:pt x="2590" y="542"/>
                      <a:pt x="2590" y="542"/>
                    </a:cubicBezTo>
                    <a:cubicBezTo>
                      <a:pt x="2590" y="542"/>
                      <a:pt x="2564" y="536"/>
                      <a:pt x="2561" y="547"/>
                    </a:cubicBezTo>
                    <a:cubicBezTo>
                      <a:pt x="2558" y="558"/>
                      <a:pt x="2561" y="573"/>
                      <a:pt x="2561" y="573"/>
                    </a:cubicBezTo>
                    <a:cubicBezTo>
                      <a:pt x="2510" y="579"/>
                      <a:pt x="2510" y="579"/>
                      <a:pt x="2510" y="579"/>
                    </a:cubicBezTo>
                    <a:cubicBezTo>
                      <a:pt x="2510" y="579"/>
                      <a:pt x="2495" y="568"/>
                      <a:pt x="2490" y="567"/>
                    </a:cubicBezTo>
                    <a:cubicBezTo>
                      <a:pt x="2485" y="566"/>
                      <a:pt x="2463" y="572"/>
                      <a:pt x="2463" y="558"/>
                    </a:cubicBezTo>
                    <a:cubicBezTo>
                      <a:pt x="2463" y="544"/>
                      <a:pt x="2463" y="527"/>
                      <a:pt x="2480" y="533"/>
                    </a:cubicBezTo>
                    <a:cubicBezTo>
                      <a:pt x="2497" y="539"/>
                      <a:pt x="2518" y="533"/>
                      <a:pt x="2518" y="533"/>
                    </a:cubicBezTo>
                    <a:cubicBezTo>
                      <a:pt x="2518" y="533"/>
                      <a:pt x="2480" y="502"/>
                      <a:pt x="2474" y="499"/>
                    </a:cubicBezTo>
                    <a:cubicBezTo>
                      <a:pt x="2468" y="496"/>
                      <a:pt x="2393" y="497"/>
                      <a:pt x="2393" y="497"/>
                    </a:cubicBezTo>
                    <a:cubicBezTo>
                      <a:pt x="2399" y="506"/>
                      <a:pt x="2399" y="506"/>
                      <a:pt x="2399" y="506"/>
                    </a:cubicBezTo>
                    <a:cubicBezTo>
                      <a:pt x="2399" y="506"/>
                      <a:pt x="2430" y="501"/>
                      <a:pt x="2425" y="521"/>
                    </a:cubicBezTo>
                    <a:cubicBezTo>
                      <a:pt x="2420" y="541"/>
                      <a:pt x="2410" y="570"/>
                      <a:pt x="2417" y="570"/>
                    </a:cubicBezTo>
                    <a:cubicBezTo>
                      <a:pt x="2424" y="570"/>
                      <a:pt x="2450" y="578"/>
                      <a:pt x="2450" y="578"/>
                    </a:cubicBezTo>
                    <a:cubicBezTo>
                      <a:pt x="2448" y="603"/>
                      <a:pt x="2448" y="603"/>
                      <a:pt x="2448" y="603"/>
                    </a:cubicBezTo>
                    <a:cubicBezTo>
                      <a:pt x="2454" y="622"/>
                      <a:pt x="2454" y="622"/>
                      <a:pt x="2454" y="622"/>
                    </a:cubicBezTo>
                    <a:cubicBezTo>
                      <a:pt x="2433" y="608"/>
                      <a:pt x="2433" y="608"/>
                      <a:pt x="2433" y="608"/>
                    </a:cubicBezTo>
                    <a:cubicBezTo>
                      <a:pt x="2418" y="624"/>
                      <a:pt x="2418" y="624"/>
                      <a:pt x="2418" y="624"/>
                    </a:cubicBezTo>
                    <a:cubicBezTo>
                      <a:pt x="2415" y="602"/>
                      <a:pt x="2415" y="602"/>
                      <a:pt x="2415" y="602"/>
                    </a:cubicBezTo>
                    <a:cubicBezTo>
                      <a:pt x="2369" y="590"/>
                      <a:pt x="2369" y="590"/>
                      <a:pt x="2369" y="590"/>
                    </a:cubicBezTo>
                    <a:cubicBezTo>
                      <a:pt x="2349" y="615"/>
                      <a:pt x="2349" y="615"/>
                      <a:pt x="2349" y="615"/>
                    </a:cubicBezTo>
                    <a:cubicBezTo>
                      <a:pt x="2331" y="616"/>
                      <a:pt x="2331" y="616"/>
                      <a:pt x="2331" y="616"/>
                    </a:cubicBezTo>
                    <a:cubicBezTo>
                      <a:pt x="2331" y="616"/>
                      <a:pt x="2325" y="627"/>
                      <a:pt x="2315" y="631"/>
                    </a:cubicBezTo>
                    <a:cubicBezTo>
                      <a:pt x="2305" y="635"/>
                      <a:pt x="2285" y="639"/>
                      <a:pt x="2293" y="646"/>
                    </a:cubicBezTo>
                    <a:cubicBezTo>
                      <a:pt x="2301" y="653"/>
                      <a:pt x="2333" y="676"/>
                      <a:pt x="2333" y="676"/>
                    </a:cubicBezTo>
                    <a:cubicBezTo>
                      <a:pt x="2345" y="693"/>
                      <a:pt x="2345" y="693"/>
                      <a:pt x="2345" y="693"/>
                    </a:cubicBezTo>
                    <a:cubicBezTo>
                      <a:pt x="2325" y="684"/>
                      <a:pt x="2325" y="684"/>
                      <a:pt x="2325" y="684"/>
                    </a:cubicBezTo>
                    <a:cubicBezTo>
                      <a:pt x="2325" y="684"/>
                      <a:pt x="2307" y="694"/>
                      <a:pt x="2294" y="688"/>
                    </a:cubicBezTo>
                    <a:cubicBezTo>
                      <a:pt x="2281" y="682"/>
                      <a:pt x="2238" y="675"/>
                      <a:pt x="2238" y="675"/>
                    </a:cubicBezTo>
                    <a:cubicBezTo>
                      <a:pt x="2238" y="675"/>
                      <a:pt x="2232" y="651"/>
                      <a:pt x="2217" y="657"/>
                    </a:cubicBezTo>
                    <a:cubicBezTo>
                      <a:pt x="2202" y="663"/>
                      <a:pt x="2194" y="669"/>
                      <a:pt x="2194" y="669"/>
                    </a:cubicBezTo>
                    <a:cubicBezTo>
                      <a:pt x="2182" y="670"/>
                      <a:pt x="2182" y="670"/>
                      <a:pt x="2182" y="670"/>
                    </a:cubicBezTo>
                    <a:cubicBezTo>
                      <a:pt x="2212" y="696"/>
                      <a:pt x="2212" y="696"/>
                      <a:pt x="2212" y="696"/>
                    </a:cubicBezTo>
                    <a:cubicBezTo>
                      <a:pt x="2212" y="696"/>
                      <a:pt x="2252" y="697"/>
                      <a:pt x="2252" y="704"/>
                    </a:cubicBezTo>
                    <a:cubicBezTo>
                      <a:pt x="2252" y="711"/>
                      <a:pt x="2234" y="722"/>
                      <a:pt x="2234" y="722"/>
                    </a:cubicBezTo>
                    <a:cubicBezTo>
                      <a:pt x="2192" y="712"/>
                      <a:pt x="2192" y="712"/>
                      <a:pt x="2192" y="712"/>
                    </a:cubicBezTo>
                    <a:cubicBezTo>
                      <a:pt x="2192" y="712"/>
                      <a:pt x="2177" y="698"/>
                      <a:pt x="2167" y="697"/>
                    </a:cubicBezTo>
                    <a:cubicBezTo>
                      <a:pt x="2157" y="696"/>
                      <a:pt x="2131" y="707"/>
                      <a:pt x="2129" y="693"/>
                    </a:cubicBezTo>
                    <a:cubicBezTo>
                      <a:pt x="2127" y="679"/>
                      <a:pt x="2128" y="663"/>
                      <a:pt x="2128" y="663"/>
                    </a:cubicBezTo>
                    <a:cubicBezTo>
                      <a:pt x="2115" y="655"/>
                      <a:pt x="2115" y="655"/>
                      <a:pt x="2115" y="655"/>
                    </a:cubicBezTo>
                    <a:cubicBezTo>
                      <a:pt x="2115" y="655"/>
                      <a:pt x="2136" y="637"/>
                      <a:pt x="2128" y="628"/>
                    </a:cubicBezTo>
                    <a:cubicBezTo>
                      <a:pt x="2120" y="619"/>
                      <a:pt x="2064" y="604"/>
                      <a:pt x="2064" y="604"/>
                    </a:cubicBezTo>
                    <a:cubicBezTo>
                      <a:pt x="2044" y="589"/>
                      <a:pt x="2044" y="589"/>
                      <a:pt x="2044" y="589"/>
                    </a:cubicBezTo>
                    <a:cubicBezTo>
                      <a:pt x="2028" y="578"/>
                      <a:pt x="2028" y="578"/>
                      <a:pt x="2028" y="578"/>
                    </a:cubicBezTo>
                    <a:cubicBezTo>
                      <a:pt x="2018" y="568"/>
                      <a:pt x="2018" y="568"/>
                      <a:pt x="2018" y="568"/>
                    </a:cubicBezTo>
                    <a:cubicBezTo>
                      <a:pt x="2044" y="567"/>
                      <a:pt x="2044" y="567"/>
                      <a:pt x="2044" y="567"/>
                    </a:cubicBezTo>
                    <a:cubicBezTo>
                      <a:pt x="2044" y="567"/>
                      <a:pt x="2039" y="576"/>
                      <a:pt x="2058" y="580"/>
                    </a:cubicBezTo>
                    <a:cubicBezTo>
                      <a:pt x="2077" y="584"/>
                      <a:pt x="2102" y="581"/>
                      <a:pt x="2102" y="581"/>
                    </a:cubicBezTo>
                    <a:cubicBezTo>
                      <a:pt x="2102" y="581"/>
                      <a:pt x="2118" y="599"/>
                      <a:pt x="2130" y="601"/>
                    </a:cubicBezTo>
                    <a:cubicBezTo>
                      <a:pt x="2142" y="603"/>
                      <a:pt x="2196" y="608"/>
                      <a:pt x="2196" y="608"/>
                    </a:cubicBezTo>
                    <a:cubicBezTo>
                      <a:pt x="2196" y="608"/>
                      <a:pt x="2233" y="624"/>
                      <a:pt x="2276" y="613"/>
                    </a:cubicBezTo>
                    <a:cubicBezTo>
                      <a:pt x="2319" y="602"/>
                      <a:pt x="2361" y="587"/>
                      <a:pt x="2339" y="567"/>
                    </a:cubicBezTo>
                    <a:cubicBezTo>
                      <a:pt x="2317" y="547"/>
                      <a:pt x="2316" y="534"/>
                      <a:pt x="2287" y="528"/>
                    </a:cubicBezTo>
                    <a:cubicBezTo>
                      <a:pt x="2258" y="522"/>
                      <a:pt x="2218" y="507"/>
                      <a:pt x="2199" y="500"/>
                    </a:cubicBezTo>
                    <a:cubicBezTo>
                      <a:pt x="2180" y="493"/>
                      <a:pt x="2146" y="476"/>
                      <a:pt x="2126" y="475"/>
                    </a:cubicBezTo>
                    <a:cubicBezTo>
                      <a:pt x="2106" y="474"/>
                      <a:pt x="2087" y="474"/>
                      <a:pt x="2075" y="474"/>
                    </a:cubicBezTo>
                    <a:cubicBezTo>
                      <a:pt x="2063" y="474"/>
                      <a:pt x="2041" y="474"/>
                      <a:pt x="2041" y="474"/>
                    </a:cubicBezTo>
                    <a:cubicBezTo>
                      <a:pt x="2033" y="464"/>
                      <a:pt x="2033" y="464"/>
                      <a:pt x="2033" y="464"/>
                    </a:cubicBezTo>
                    <a:cubicBezTo>
                      <a:pt x="2014" y="465"/>
                      <a:pt x="2014" y="465"/>
                      <a:pt x="2014" y="465"/>
                    </a:cubicBezTo>
                    <a:cubicBezTo>
                      <a:pt x="1993" y="456"/>
                      <a:pt x="1993" y="456"/>
                      <a:pt x="1993" y="456"/>
                    </a:cubicBezTo>
                    <a:cubicBezTo>
                      <a:pt x="2014" y="451"/>
                      <a:pt x="2014" y="451"/>
                      <a:pt x="2014" y="451"/>
                    </a:cubicBezTo>
                    <a:cubicBezTo>
                      <a:pt x="2026" y="443"/>
                      <a:pt x="2026" y="443"/>
                      <a:pt x="2026" y="443"/>
                    </a:cubicBezTo>
                    <a:cubicBezTo>
                      <a:pt x="2026" y="443"/>
                      <a:pt x="1983" y="427"/>
                      <a:pt x="1977" y="433"/>
                    </a:cubicBezTo>
                    <a:cubicBezTo>
                      <a:pt x="1971" y="439"/>
                      <a:pt x="1968" y="448"/>
                      <a:pt x="1968" y="448"/>
                    </a:cubicBezTo>
                    <a:cubicBezTo>
                      <a:pt x="1951" y="448"/>
                      <a:pt x="1951" y="448"/>
                      <a:pt x="1951" y="448"/>
                    </a:cubicBezTo>
                    <a:cubicBezTo>
                      <a:pt x="1934" y="451"/>
                      <a:pt x="1934" y="451"/>
                      <a:pt x="1934" y="451"/>
                    </a:cubicBezTo>
                    <a:cubicBezTo>
                      <a:pt x="1906" y="444"/>
                      <a:pt x="1906" y="444"/>
                      <a:pt x="1906" y="444"/>
                    </a:cubicBezTo>
                    <a:cubicBezTo>
                      <a:pt x="1886" y="433"/>
                      <a:pt x="1886" y="433"/>
                      <a:pt x="1886" y="433"/>
                    </a:cubicBezTo>
                    <a:cubicBezTo>
                      <a:pt x="1886" y="433"/>
                      <a:pt x="1912" y="437"/>
                      <a:pt x="1923" y="432"/>
                    </a:cubicBezTo>
                    <a:cubicBezTo>
                      <a:pt x="1934" y="427"/>
                      <a:pt x="1952" y="421"/>
                      <a:pt x="1952" y="421"/>
                    </a:cubicBezTo>
                    <a:cubicBezTo>
                      <a:pt x="1952" y="421"/>
                      <a:pt x="1926" y="406"/>
                      <a:pt x="1912" y="406"/>
                    </a:cubicBezTo>
                    <a:cubicBezTo>
                      <a:pt x="1898" y="406"/>
                      <a:pt x="1877" y="395"/>
                      <a:pt x="1877" y="395"/>
                    </a:cubicBezTo>
                    <a:cubicBezTo>
                      <a:pt x="1877" y="395"/>
                      <a:pt x="1869" y="421"/>
                      <a:pt x="1853" y="418"/>
                    </a:cubicBezTo>
                    <a:cubicBezTo>
                      <a:pt x="1837" y="415"/>
                      <a:pt x="1865" y="397"/>
                      <a:pt x="1865" y="397"/>
                    </a:cubicBezTo>
                    <a:cubicBezTo>
                      <a:pt x="1821" y="382"/>
                      <a:pt x="1821" y="382"/>
                      <a:pt x="1821" y="382"/>
                    </a:cubicBezTo>
                    <a:cubicBezTo>
                      <a:pt x="1821" y="382"/>
                      <a:pt x="1813" y="431"/>
                      <a:pt x="1799" y="425"/>
                    </a:cubicBezTo>
                    <a:cubicBezTo>
                      <a:pt x="1785" y="419"/>
                      <a:pt x="1796" y="393"/>
                      <a:pt x="1796" y="393"/>
                    </a:cubicBezTo>
                    <a:cubicBezTo>
                      <a:pt x="1796" y="393"/>
                      <a:pt x="1758" y="437"/>
                      <a:pt x="1748" y="430"/>
                    </a:cubicBezTo>
                    <a:cubicBezTo>
                      <a:pt x="1738" y="423"/>
                      <a:pt x="1784" y="387"/>
                      <a:pt x="1784" y="387"/>
                    </a:cubicBezTo>
                    <a:cubicBezTo>
                      <a:pt x="1761" y="385"/>
                      <a:pt x="1761" y="385"/>
                      <a:pt x="1761" y="385"/>
                    </a:cubicBezTo>
                    <a:cubicBezTo>
                      <a:pt x="1749" y="395"/>
                      <a:pt x="1749" y="395"/>
                      <a:pt x="1749" y="395"/>
                    </a:cubicBezTo>
                    <a:cubicBezTo>
                      <a:pt x="1733" y="393"/>
                      <a:pt x="1733" y="393"/>
                      <a:pt x="1733" y="393"/>
                    </a:cubicBezTo>
                    <a:cubicBezTo>
                      <a:pt x="1703" y="411"/>
                      <a:pt x="1703" y="411"/>
                      <a:pt x="1703" y="411"/>
                    </a:cubicBezTo>
                    <a:cubicBezTo>
                      <a:pt x="1687" y="412"/>
                      <a:pt x="1687" y="412"/>
                      <a:pt x="1687" y="412"/>
                    </a:cubicBezTo>
                    <a:cubicBezTo>
                      <a:pt x="1685" y="432"/>
                      <a:pt x="1685" y="432"/>
                      <a:pt x="1685" y="432"/>
                    </a:cubicBezTo>
                    <a:cubicBezTo>
                      <a:pt x="1661" y="423"/>
                      <a:pt x="1661" y="423"/>
                      <a:pt x="1661" y="423"/>
                    </a:cubicBezTo>
                    <a:cubicBezTo>
                      <a:pt x="1635" y="428"/>
                      <a:pt x="1635" y="428"/>
                      <a:pt x="1635" y="428"/>
                    </a:cubicBezTo>
                    <a:cubicBezTo>
                      <a:pt x="1643" y="446"/>
                      <a:pt x="1643" y="446"/>
                      <a:pt x="1643" y="446"/>
                    </a:cubicBezTo>
                    <a:cubicBezTo>
                      <a:pt x="1612" y="437"/>
                      <a:pt x="1612" y="437"/>
                      <a:pt x="1612" y="437"/>
                    </a:cubicBezTo>
                    <a:cubicBezTo>
                      <a:pt x="1601" y="443"/>
                      <a:pt x="1601" y="443"/>
                      <a:pt x="1601" y="443"/>
                    </a:cubicBezTo>
                    <a:cubicBezTo>
                      <a:pt x="1604" y="459"/>
                      <a:pt x="1604" y="459"/>
                      <a:pt x="1604" y="459"/>
                    </a:cubicBezTo>
                    <a:cubicBezTo>
                      <a:pt x="1574" y="465"/>
                      <a:pt x="1574" y="465"/>
                      <a:pt x="1574" y="465"/>
                    </a:cubicBezTo>
                    <a:cubicBezTo>
                      <a:pt x="1577" y="444"/>
                      <a:pt x="1577" y="444"/>
                      <a:pt x="1577" y="444"/>
                    </a:cubicBezTo>
                    <a:cubicBezTo>
                      <a:pt x="1557" y="444"/>
                      <a:pt x="1557" y="444"/>
                      <a:pt x="1557" y="444"/>
                    </a:cubicBezTo>
                    <a:cubicBezTo>
                      <a:pt x="1563" y="457"/>
                      <a:pt x="1563" y="457"/>
                      <a:pt x="1563" y="457"/>
                    </a:cubicBezTo>
                    <a:cubicBezTo>
                      <a:pt x="1547" y="447"/>
                      <a:pt x="1547" y="447"/>
                      <a:pt x="1547" y="447"/>
                    </a:cubicBezTo>
                    <a:cubicBezTo>
                      <a:pt x="1549" y="467"/>
                      <a:pt x="1549" y="467"/>
                      <a:pt x="1549" y="467"/>
                    </a:cubicBezTo>
                    <a:cubicBezTo>
                      <a:pt x="1532" y="466"/>
                      <a:pt x="1532" y="466"/>
                      <a:pt x="1532" y="466"/>
                    </a:cubicBezTo>
                    <a:cubicBezTo>
                      <a:pt x="1532" y="466"/>
                      <a:pt x="1529" y="453"/>
                      <a:pt x="1531" y="450"/>
                    </a:cubicBezTo>
                    <a:cubicBezTo>
                      <a:pt x="1533" y="447"/>
                      <a:pt x="1544" y="437"/>
                      <a:pt x="1544" y="437"/>
                    </a:cubicBezTo>
                    <a:cubicBezTo>
                      <a:pt x="1521" y="434"/>
                      <a:pt x="1521" y="434"/>
                      <a:pt x="1521" y="434"/>
                    </a:cubicBezTo>
                    <a:cubicBezTo>
                      <a:pt x="1518" y="463"/>
                      <a:pt x="1518" y="463"/>
                      <a:pt x="1518" y="463"/>
                    </a:cubicBezTo>
                    <a:cubicBezTo>
                      <a:pt x="1500" y="472"/>
                      <a:pt x="1500" y="472"/>
                      <a:pt x="1500" y="472"/>
                    </a:cubicBezTo>
                    <a:cubicBezTo>
                      <a:pt x="1510" y="480"/>
                      <a:pt x="1510" y="480"/>
                      <a:pt x="1510" y="480"/>
                    </a:cubicBezTo>
                    <a:cubicBezTo>
                      <a:pt x="1488" y="483"/>
                      <a:pt x="1488" y="483"/>
                      <a:pt x="1488" y="483"/>
                    </a:cubicBezTo>
                    <a:cubicBezTo>
                      <a:pt x="1496" y="491"/>
                      <a:pt x="1496" y="491"/>
                      <a:pt x="1496" y="491"/>
                    </a:cubicBezTo>
                    <a:cubicBezTo>
                      <a:pt x="1468" y="492"/>
                      <a:pt x="1468" y="492"/>
                      <a:pt x="1468" y="492"/>
                    </a:cubicBezTo>
                    <a:cubicBezTo>
                      <a:pt x="1468" y="500"/>
                      <a:pt x="1468" y="500"/>
                      <a:pt x="1468" y="500"/>
                    </a:cubicBezTo>
                    <a:cubicBezTo>
                      <a:pt x="1489" y="505"/>
                      <a:pt x="1489" y="505"/>
                      <a:pt x="1489" y="505"/>
                    </a:cubicBezTo>
                    <a:cubicBezTo>
                      <a:pt x="1482" y="514"/>
                      <a:pt x="1482" y="514"/>
                      <a:pt x="1482" y="514"/>
                    </a:cubicBezTo>
                    <a:cubicBezTo>
                      <a:pt x="1458" y="504"/>
                      <a:pt x="1458" y="504"/>
                      <a:pt x="1458" y="504"/>
                    </a:cubicBezTo>
                    <a:cubicBezTo>
                      <a:pt x="1449" y="505"/>
                      <a:pt x="1449" y="505"/>
                      <a:pt x="1449" y="505"/>
                    </a:cubicBezTo>
                    <a:cubicBezTo>
                      <a:pt x="1465" y="516"/>
                      <a:pt x="1465" y="516"/>
                      <a:pt x="1465" y="516"/>
                    </a:cubicBezTo>
                    <a:cubicBezTo>
                      <a:pt x="1450" y="527"/>
                      <a:pt x="1450" y="527"/>
                      <a:pt x="1450" y="527"/>
                    </a:cubicBezTo>
                    <a:cubicBezTo>
                      <a:pt x="1442" y="514"/>
                      <a:pt x="1442" y="514"/>
                      <a:pt x="1442" y="514"/>
                    </a:cubicBezTo>
                    <a:cubicBezTo>
                      <a:pt x="1432" y="520"/>
                      <a:pt x="1432" y="520"/>
                      <a:pt x="1432" y="520"/>
                    </a:cubicBezTo>
                    <a:cubicBezTo>
                      <a:pt x="1433" y="525"/>
                      <a:pt x="1433" y="525"/>
                      <a:pt x="1433" y="525"/>
                    </a:cubicBezTo>
                    <a:cubicBezTo>
                      <a:pt x="1410" y="526"/>
                      <a:pt x="1410" y="526"/>
                      <a:pt x="1410" y="526"/>
                    </a:cubicBezTo>
                    <a:cubicBezTo>
                      <a:pt x="1407" y="535"/>
                      <a:pt x="1407" y="535"/>
                      <a:pt x="1407" y="535"/>
                    </a:cubicBezTo>
                    <a:cubicBezTo>
                      <a:pt x="1424" y="544"/>
                      <a:pt x="1424" y="544"/>
                      <a:pt x="1424" y="544"/>
                    </a:cubicBezTo>
                    <a:cubicBezTo>
                      <a:pt x="1422" y="554"/>
                      <a:pt x="1422" y="554"/>
                      <a:pt x="1422" y="554"/>
                    </a:cubicBezTo>
                    <a:cubicBezTo>
                      <a:pt x="1400" y="546"/>
                      <a:pt x="1400" y="546"/>
                      <a:pt x="1400" y="546"/>
                    </a:cubicBezTo>
                    <a:cubicBezTo>
                      <a:pt x="1397" y="556"/>
                      <a:pt x="1397" y="556"/>
                      <a:pt x="1397" y="556"/>
                    </a:cubicBezTo>
                    <a:cubicBezTo>
                      <a:pt x="1415" y="561"/>
                      <a:pt x="1415" y="561"/>
                      <a:pt x="1415" y="561"/>
                    </a:cubicBezTo>
                    <a:cubicBezTo>
                      <a:pt x="1415" y="561"/>
                      <a:pt x="1394" y="562"/>
                      <a:pt x="1387" y="563"/>
                    </a:cubicBezTo>
                    <a:cubicBezTo>
                      <a:pt x="1380" y="564"/>
                      <a:pt x="1384" y="574"/>
                      <a:pt x="1384" y="574"/>
                    </a:cubicBezTo>
                    <a:cubicBezTo>
                      <a:pt x="1384" y="574"/>
                      <a:pt x="1371" y="567"/>
                      <a:pt x="1363" y="573"/>
                    </a:cubicBezTo>
                    <a:cubicBezTo>
                      <a:pt x="1355" y="579"/>
                      <a:pt x="1348" y="584"/>
                      <a:pt x="1353" y="587"/>
                    </a:cubicBezTo>
                    <a:cubicBezTo>
                      <a:pt x="1358" y="590"/>
                      <a:pt x="1347" y="596"/>
                      <a:pt x="1347" y="596"/>
                    </a:cubicBezTo>
                    <a:cubicBezTo>
                      <a:pt x="1347" y="596"/>
                      <a:pt x="1340" y="605"/>
                      <a:pt x="1343" y="606"/>
                    </a:cubicBezTo>
                    <a:cubicBezTo>
                      <a:pt x="1346" y="607"/>
                      <a:pt x="1366" y="608"/>
                      <a:pt x="1366" y="608"/>
                    </a:cubicBezTo>
                    <a:cubicBezTo>
                      <a:pt x="1359" y="616"/>
                      <a:pt x="1359" y="616"/>
                      <a:pt x="1359" y="616"/>
                    </a:cubicBezTo>
                    <a:cubicBezTo>
                      <a:pt x="1336" y="612"/>
                      <a:pt x="1336" y="612"/>
                      <a:pt x="1336" y="612"/>
                    </a:cubicBezTo>
                    <a:cubicBezTo>
                      <a:pt x="1336" y="612"/>
                      <a:pt x="1323" y="614"/>
                      <a:pt x="1323" y="622"/>
                    </a:cubicBezTo>
                    <a:cubicBezTo>
                      <a:pt x="1323" y="630"/>
                      <a:pt x="1333" y="636"/>
                      <a:pt x="1329" y="639"/>
                    </a:cubicBezTo>
                    <a:cubicBezTo>
                      <a:pt x="1325" y="642"/>
                      <a:pt x="1321" y="642"/>
                      <a:pt x="1316" y="642"/>
                    </a:cubicBezTo>
                    <a:cubicBezTo>
                      <a:pt x="1311" y="642"/>
                      <a:pt x="1305" y="643"/>
                      <a:pt x="1307" y="650"/>
                    </a:cubicBezTo>
                    <a:cubicBezTo>
                      <a:pt x="1309" y="657"/>
                      <a:pt x="1317" y="661"/>
                      <a:pt x="1317" y="661"/>
                    </a:cubicBezTo>
                    <a:cubicBezTo>
                      <a:pt x="1317" y="661"/>
                      <a:pt x="1323" y="672"/>
                      <a:pt x="1316" y="673"/>
                    </a:cubicBezTo>
                    <a:cubicBezTo>
                      <a:pt x="1309" y="674"/>
                      <a:pt x="1302" y="673"/>
                      <a:pt x="1299" y="673"/>
                    </a:cubicBezTo>
                    <a:cubicBezTo>
                      <a:pt x="1296" y="673"/>
                      <a:pt x="1293" y="674"/>
                      <a:pt x="1290" y="678"/>
                    </a:cubicBezTo>
                    <a:cubicBezTo>
                      <a:pt x="1287" y="682"/>
                      <a:pt x="1287" y="689"/>
                      <a:pt x="1287" y="689"/>
                    </a:cubicBezTo>
                    <a:cubicBezTo>
                      <a:pt x="1287" y="689"/>
                      <a:pt x="1289" y="696"/>
                      <a:pt x="1282" y="696"/>
                    </a:cubicBezTo>
                    <a:cubicBezTo>
                      <a:pt x="1275" y="696"/>
                      <a:pt x="1272" y="689"/>
                      <a:pt x="1266" y="690"/>
                    </a:cubicBezTo>
                    <a:cubicBezTo>
                      <a:pt x="1260" y="691"/>
                      <a:pt x="1262" y="691"/>
                      <a:pt x="1257" y="695"/>
                    </a:cubicBezTo>
                    <a:cubicBezTo>
                      <a:pt x="1252" y="699"/>
                      <a:pt x="1252" y="700"/>
                      <a:pt x="1249" y="704"/>
                    </a:cubicBezTo>
                    <a:cubicBezTo>
                      <a:pt x="1246" y="708"/>
                      <a:pt x="1237" y="708"/>
                      <a:pt x="1237" y="708"/>
                    </a:cubicBezTo>
                    <a:cubicBezTo>
                      <a:pt x="1237" y="708"/>
                      <a:pt x="1233" y="709"/>
                      <a:pt x="1230" y="715"/>
                    </a:cubicBezTo>
                    <a:cubicBezTo>
                      <a:pt x="1227" y="721"/>
                      <a:pt x="1236" y="725"/>
                      <a:pt x="1231" y="728"/>
                    </a:cubicBezTo>
                    <a:cubicBezTo>
                      <a:pt x="1226" y="731"/>
                      <a:pt x="1225" y="733"/>
                      <a:pt x="1220" y="733"/>
                    </a:cubicBezTo>
                    <a:cubicBezTo>
                      <a:pt x="1215" y="733"/>
                      <a:pt x="1206" y="728"/>
                      <a:pt x="1203" y="728"/>
                    </a:cubicBezTo>
                    <a:cubicBezTo>
                      <a:pt x="1200" y="728"/>
                      <a:pt x="1207" y="720"/>
                      <a:pt x="1194" y="727"/>
                    </a:cubicBezTo>
                    <a:cubicBezTo>
                      <a:pt x="1181" y="734"/>
                      <a:pt x="1180" y="735"/>
                      <a:pt x="1176" y="734"/>
                    </a:cubicBezTo>
                    <a:cubicBezTo>
                      <a:pt x="1172" y="733"/>
                      <a:pt x="1167" y="731"/>
                      <a:pt x="1168" y="741"/>
                    </a:cubicBezTo>
                    <a:cubicBezTo>
                      <a:pt x="1169" y="751"/>
                      <a:pt x="1175" y="750"/>
                      <a:pt x="1176" y="753"/>
                    </a:cubicBezTo>
                    <a:cubicBezTo>
                      <a:pt x="1177" y="756"/>
                      <a:pt x="1180" y="764"/>
                      <a:pt x="1172" y="760"/>
                    </a:cubicBezTo>
                    <a:cubicBezTo>
                      <a:pt x="1164" y="756"/>
                      <a:pt x="1163" y="747"/>
                      <a:pt x="1158" y="750"/>
                    </a:cubicBezTo>
                    <a:cubicBezTo>
                      <a:pt x="1153" y="753"/>
                      <a:pt x="1147" y="760"/>
                      <a:pt x="1152" y="763"/>
                    </a:cubicBezTo>
                    <a:cubicBezTo>
                      <a:pt x="1157" y="766"/>
                      <a:pt x="1172" y="762"/>
                      <a:pt x="1169" y="768"/>
                    </a:cubicBezTo>
                    <a:cubicBezTo>
                      <a:pt x="1166" y="774"/>
                      <a:pt x="1176" y="777"/>
                      <a:pt x="1161" y="775"/>
                    </a:cubicBezTo>
                    <a:cubicBezTo>
                      <a:pt x="1146" y="773"/>
                      <a:pt x="1142" y="773"/>
                      <a:pt x="1142" y="773"/>
                    </a:cubicBezTo>
                    <a:cubicBezTo>
                      <a:pt x="1142" y="773"/>
                      <a:pt x="1144" y="767"/>
                      <a:pt x="1138" y="772"/>
                    </a:cubicBezTo>
                    <a:cubicBezTo>
                      <a:pt x="1132" y="777"/>
                      <a:pt x="1134" y="786"/>
                      <a:pt x="1134" y="786"/>
                    </a:cubicBezTo>
                    <a:cubicBezTo>
                      <a:pt x="1134" y="786"/>
                      <a:pt x="1105" y="773"/>
                      <a:pt x="1109" y="781"/>
                    </a:cubicBezTo>
                    <a:cubicBezTo>
                      <a:pt x="1113" y="789"/>
                      <a:pt x="1135" y="794"/>
                      <a:pt x="1135" y="794"/>
                    </a:cubicBezTo>
                    <a:cubicBezTo>
                      <a:pt x="1122" y="808"/>
                      <a:pt x="1122" y="808"/>
                      <a:pt x="1122" y="808"/>
                    </a:cubicBezTo>
                    <a:cubicBezTo>
                      <a:pt x="1122" y="808"/>
                      <a:pt x="1123" y="798"/>
                      <a:pt x="1116" y="797"/>
                    </a:cubicBezTo>
                    <a:cubicBezTo>
                      <a:pt x="1109" y="796"/>
                      <a:pt x="1103" y="804"/>
                      <a:pt x="1103" y="804"/>
                    </a:cubicBezTo>
                    <a:cubicBezTo>
                      <a:pt x="1090" y="793"/>
                      <a:pt x="1090" y="793"/>
                      <a:pt x="1090" y="793"/>
                    </a:cubicBezTo>
                    <a:cubicBezTo>
                      <a:pt x="1084" y="802"/>
                      <a:pt x="1084" y="802"/>
                      <a:pt x="1084" y="802"/>
                    </a:cubicBezTo>
                    <a:cubicBezTo>
                      <a:pt x="1093" y="805"/>
                      <a:pt x="1093" y="805"/>
                      <a:pt x="1093" y="805"/>
                    </a:cubicBezTo>
                    <a:cubicBezTo>
                      <a:pt x="1070" y="804"/>
                      <a:pt x="1070" y="804"/>
                      <a:pt x="1070" y="804"/>
                    </a:cubicBezTo>
                    <a:cubicBezTo>
                      <a:pt x="1069" y="813"/>
                      <a:pt x="1069" y="813"/>
                      <a:pt x="1069" y="813"/>
                    </a:cubicBezTo>
                    <a:cubicBezTo>
                      <a:pt x="1102" y="815"/>
                      <a:pt x="1102" y="815"/>
                      <a:pt x="1102" y="815"/>
                    </a:cubicBezTo>
                    <a:cubicBezTo>
                      <a:pt x="1085" y="820"/>
                      <a:pt x="1085" y="820"/>
                      <a:pt x="1085" y="820"/>
                    </a:cubicBezTo>
                    <a:cubicBezTo>
                      <a:pt x="1061" y="814"/>
                      <a:pt x="1061" y="814"/>
                      <a:pt x="1061" y="814"/>
                    </a:cubicBezTo>
                    <a:cubicBezTo>
                      <a:pt x="1061" y="814"/>
                      <a:pt x="1053" y="821"/>
                      <a:pt x="1053" y="827"/>
                    </a:cubicBezTo>
                    <a:cubicBezTo>
                      <a:pt x="1053" y="833"/>
                      <a:pt x="1071" y="834"/>
                      <a:pt x="1071" y="834"/>
                    </a:cubicBezTo>
                    <a:cubicBezTo>
                      <a:pt x="1060" y="839"/>
                      <a:pt x="1060" y="839"/>
                      <a:pt x="1060" y="839"/>
                    </a:cubicBezTo>
                    <a:cubicBezTo>
                      <a:pt x="1060" y="839"/>
                      <a:pt x="1051" y="846"/>
                      <a:pt x="1060" y="847"/>
                    </a:cubicBezTo>
                    <a:cubicBezTo>
                      <a:pt x="1069" y="848"/>
                      <a:pt x="1092" y="848"/>
                      <a:pt x="1092" y="848"/>
                    </a:cubicBezTo>
                    <a:cubicBezTo>
                      <a:pt x="1102" y="854"/>
                      <a:pt x="1102" y="854"/>
                      <a:pt x="1102" y="854"/>
                    </a:cubicBezTo>
                    <a:cubicBezTo>
                      <a:pt x="1113" y="846"/>
                      <a:pt x="1113" y="846"/>
                      <a:pt x="1113" y="846"/>
                    </a:cubicBezTo>
                    <a:cubicBezTo>
                      <a:pt x="1121" y="854"/>
                      <a:pt x="1121" y="854"/>
                      <a:pt x="1121" y="854"/>
                    </a:cubicBezTo>
                    <a:cubicBezTo>
                      <a:pt x="1139" y="845"/>
                      <a:pt x="1139" y="845"/>
                      <a:pt x="1139" y="845"/>
                    </a:cubicBezTo>
                    <a:cubicBezTo>
                      <a:pt x="1139" y="845"/>
                      <a:pt x="1136" y="858"/>
                      <a:pt x="1130" y="858"/>
                    </a:cubicBezTo>
                    <a:cubicBezTo>
                      <a:pt x="1124" y="858"/>
                      <a:pt x="1112" y="857"/>
                      <a:pt x="1112" y="857"/>
                    </a:cubicBezTo>
                    <a:cubicBezTo>
                      <a:pt x="1094" y="858"/>
                      <a:pt x="1094" y="858"/>
                      <a:pt x="1094" y="858"/>
                    </a:cubicBezTo>
                    <a:cubicBezTo>
                      <a:pt x="1094" y="858"/>
                      <a:pt x="1078" y="856"/>
                      <a:pt x="1075" y="856"/>
                    </a:cubicBezTo>
                    <a:cubicBezTo>
                      <a:pt x="1072" y="856"/>
                      <a:pt x="1050" y="858"/>
                      <a:pt x="1050" y="858"/>
                    </a:cubicBezTo>
                    <a:cubicBezTo>
                      <a:pt x="1050" y="858"/>
                      <a:pt x="1052" y="870"/>
                      <a:pt x="1057" y="872"/>
                    </a:cubicBezTo>
                    <a:cubicBezTo>
                      <a:pt x="1062" y="874"/>
                      <a:pt x="1070" y="874"/>
                      <a:pt x="1070" y="874"/>
                    </a:cubicBezTo>
                    <a:cubicBezTo>
                      <a:pt x="1070" y="874"/>
                      <a:pt x="1057" y="884"/>
                      <a:pt x="1063" y="891"/>
                    </a:cubicBezTo>
                    <a:cubicBezTo>
                      <a:pt x="1069" y="898"/>
                      <a:pt x="1079" y="899"/>
                      <a:pt x="1079" y="899"/>
                    </a:cubicBezTo>
                    <a:cubicBezTo>
                      <a:pt x="1097" y="888"/>
                      <a:pt x="1097" y="888"/>
                      <a:pt x="1097" y="888"/>
                    </a:cubicBezTo>
                    <a:cubicBezTo>
                      <a:pt x="1115" y="884"/>
                      <a:pt x="1115" y="884"/>
                      <a:pt x="1115" y="884"/>
                    </a:cubicBezTo>
                    <a:cubicBezTo>
                      <a:pt x="1109" y="898"/>
                      <a:pt x="1109" y="898"/>
                      <a:pt x="1109" y="898"/>
                    </a:cubicBezTo>
                    <a:cubicBezTo>
                      <a:pt x="1099" y="895"/>
                      <a:pt x="1099" y="895"/>
                      <a:pt x="1099" y="895"/>
                    </a:cubicBezTo>
                    <a:cubicBezTo>
                      <a:pt x="1093" y="907"/>
                      <a:pt x="1093" y="907"/>
                      <a:pt x="1093" y="907"/>
                    </a:cubicBezTo>
                    <a:cubicBezTo>
                      <a:pt x="1093" y="907"/>
                      <a:pt x="1063" y="901"/>
                      <a:pt x="1067" y="908"/>
                    </a:cubicBezTo>
                    <a:cubicBezTo>
                      <a:pt x="1071" y="915"/>
                      <a:pt x="1080" y="918"/>
                      <a:pt x="1080" y="918"/>
                    </a:cubicBezTo>
                    <a:cubicBezTo>
                      <a:pt x="1064" y="926"/>
                      <a:pt x="1064" y="926"/>
                      <a:pt x="1064" y="926"/>
                    </a:cubicBezTo>
                    <a:cubicBezTo>
                      <a:pt x="1052" y="926"/>
                      <a:pt x="1052" y="926"/>
                      <a:pt x="1052" y="926"/>
                    </a:cubicBezTo>
                    <a:cubicBezTo>
                      <a:pt x="1052" y="926"/>
                      <a:pt x="1054" y="938"/>
                      <a:pt x="1057" y="938"/>
                    </a:cubicBezTo>
                    <a:cubicBezTo>
                      <a:pt x="1060" y="938"/>
                      <a:pt x="1092" y="939"/>
                      <a:pt x="1092" y="939"/>
                    </a:cubicBezTo>
                    <a:cubicBezTo>
                      <a:pt x="1083" y="953"/>
                      <a:pt x="1083" y="953"/>
                      <a:pt x="1083" y="953"/>
                    </a:cubicBezTo>
                    <a:cubicBezTo>
                      <a:pt x="1091" y="955"/>
                      <a:pt x="1091" y="955"/>
                      <a:pt x="1091" y="955"/>
                    </a:cubicBezTo>
                    <a:cubicBezTo>
                      <a:pt x="1086" y="967"/>
                      <a:pt x="1086" y="967"/>
                      <a:pt x="1086" y="967"/>
                    </a:cubicBezTo>
                    <a:cubicBezTo>
                      <a:pt x="1086" y="967"/>
                      <a:pt x="1060" y="954"/>
                      <a:pt x="1061" y="962"/>
                    </a:cubicBezTo>
                    <a:cubicBezTo>
                      <a:pt x="1062" y="970"/>
                      <a:pt x="1073" y="981"/>
                      <a:pt x="1073" y="981"/>
                    </a:cubicBezTo>
                    <a:cubicBezTo>
                      <a:pt x="1105" y="995"/>
                      <a:pt x="1105" y="995"/>
                      <a:pt x="1105" y="995"/>
                    </a:cubicBezTo>
                    <a:cubicBezTo>
                      <a:pt x="1105" y="995"/>
                      <a:pt x="1098" y="1000"/>
                      <a:pt x="1105" y="1003"/>
                    </a:cubicBezTo>
                    <a:cubicBezTo>
                      <a:pt x="1112" y="1006"/>
                      <a:pt x="1133" y="1001"/>
                      <a:pt x="1133" y="1001"/>
                    </a:cubicBezTo>
                    <a:cubicBezTo>
                      <a:pt x="1133" y="1001"/>
                      <a:pt x="1136" y="1010"/>
                      <a:pt x="1153" y="1004"/>
                    </a:cubicBezTo>
                    <a:cubicBezTo>
                      <a:pt x="1170" y="998"/>
                      <a:pt x="1198" y="973"/>
                      <a:pt x="1198" y="973"/>
                    </a:cubicBezTo>
                    <a:cubicBezTo>
                      <a:pt x="1222" y="954"/>
                      <a:pt x="1222" y="954"/>
                      <a:pt x="1222" y="954"/>
                    </a:cubicBezTo>
                    <a:cubicBezTo>
                      <a:pt x="1222" y="954"/>
                      <a:pt x="1233" y="959"/>
                      <a:pt x="1243" y="950"/>
                    </a:cubicBezTo>
                    <a:cubicBezTo>
                      <a:pt x="1253" y="941"/>
                      <a:pt x="1243" y="922"/>
                      <a:pt x="1243" y="922"/>
                    </a:cubicBezTo>
                    <a:cubicBezTo>
                      <a:pt x="1255" y="920"/>
                      <a:pt x="1255" y="920"/>
                      <a:pt x="1255" y="920"/>
                    </a:cubicBezTo>
                    <a:cubicBezTo>
                      <a:pt x="1255" y="920"/>
                      <a:pt x="1242" y="937"/>
                      <a:pt x="1257" y="942"/>
                    </a:cubicBezTo>
                    <a:cubicBezTo>
                      <a:pt x="1272" y="947"/>
                      <a:pt x="1283" y="949"/>
                      <a:pt x="1283" y="949"/>
                    </a:cubicBezTo>
                    <a:cubicBezTo>
                      <a:pt x="1285" y="990"/>
                      <a:pt x="1285" y="990"/>
                      <a:pt x="1285" y="990"/>
                    </a:cubicBezTo>
                    <a:cubicBezTo>
                      <a:pt x="1285" y="990"/>
                      <a:pt x="1299" y="979"/>
                      <a:pt x="1306" y="991"/>
                    </a:cubicBezTo>
                    <a:cubicBezTo>
                      <a:pt x="1313" y="1003"/>
                      <a:pt x="1302" y="995"/>
                      <a:pt x="1302" y="995"/>
                    </a:cubicBezTo>
                    <a:cubicBezTo>
                      <a:pt x="1302" y="995"/>
                      <a:pt x="1297" y="1029"/>
                      <a:pt x="1301" y="1033"/>
                    </a:cubicBezTo>
                    <a:cubicBezTo>
                      <a:pt x="1305" y="1037"/>
                      <a:pt x="1317" y="1042"/>
                      <a:pt x="1317" y="1042"/>
                    </a:cubicBezTo>
                    <a:cubicBezTo>
                      <a:pt x="1317" y="1042"/>
                      <a:pt x="1326" y="1059"/>
                      <a:pt x="1332" y="1066"/>
                    </a:cubicBezTo>
                    <a:cubicBezTo>
                      <a:pt x="1338" y="1073"/>
                      <a:pt x="1349" y="1077"/>
                      <a:pt x="1349" y="1077"/>
                    </a:cubicBezTo>
                    <a:cubicBezTo>
                      <a:pt x="1348" y="1085"/>
                      <a:pt x="1348" y="1085"/>
                      <a:pt x="1348" y="1085"/>
                    </a:cubicBezTo>
                    <a:cubicBezTo>
                      <a:pt x="1336" y="1087"/>
                      <a:pt x="1336" y="1087"/>
                      <a:pt x="1336" y="1087"/>
                    </a:cubicBezTo>
                    <a:cubicBezTo>
                      <a:pt x="1336" y="1087"/>
                      <a:pt x="1334" y="1095"/>
                      <a:pt x="1335" y="1101"/>
                    </a:cubicBezTo>
                    <a:cubicBezTo>
                      <a:pt x="1336" y="1107"/>
                      <a:pt x="1351" y="1120"/>
                      <a:pt x="1351" y="1120"/>
                    </a:cubicBezTo>
                    <a:cubicBezTo>
                      <a:pt x="1351" y="1120"/>
                      <a:pt x="1347" y="1133"/>
                      <a:pt x="1352" y="1136"/>
                    </a:cubicBezTo>
                    <a:cubicBezTo>
                      <a:pt x="1357" y="1139"/>
                      <a:pt x="1377" y="1137"/>
                      <a:pt x="1377" y="1137"/>
                    </a:cubicBezTo>
                    <a:cubicBezTo>
                      <a:pt x="1377" y="1137"/>
                      <a:pt x="1405" y="1144"/>
                      <a:pt x="1404" y="1135"/>
                    </a:cubicBezTo>
                    <a:cubicBezTo>
                      <a:pt x="1403" y="1126"/>
                      <a:pt x="1403" y="1111"/>
                      <a:pt x="1403" y="1111"/>
                    </a:cubicBezTo>
                    <a:cubicBezTo>
                      <a:pt x="1415" y="1105"/>
                      <a:pt x="1415" y="1105"/>
                      <a:pt x="1415" y="1105"/>
                    </a:cubicBezTo>
                    <a:cubicBezTo>
                      <a:pt x="1416" y="1095"/>
                      <a:pt x="1416" y="1095"/>
                      <a:pt x="1416" y="1095"/>
                    </a:cubicBezTo>
                    <a:cubicBezTo>
                      <a:pt x="1459" y="1098"/>
                      <a:pt x="1459" y="1098"/>
                      <a:pt x="1459" y="1098"/>
                    </a:cubicBezTo>
                    <a:cubicBezTo>
                      <a:pt x="1468" y="1103"/>
                      <a:pt x="1468" y="1103"/>
                      <a:pt x="1468" y="1103"/>
                    </a:cubicBezTo>
                    <a:cubicBezTo>
                      <a:pt x="1482" y="1061"/>
                      <a:pt x="1482" y="1061"/>
                      <a:pt x="1482" y="1061"/>
                    </a:cubicBezTo>
                    <a:cubicBezTo>
                      <a:pt x="1482" y="1061"/>
                      <a:pt x="1491" y="1035"/>
                      <a:pt x="1489" y="1029"/>
                    </a:cubicBezTo>
                    <a:cubicBezTo>
                      <a:pt x="1487" y="1023"/>
                      <a:pt x="1481" y="1012"/>
                      <a:pt x="1481" y="1012"/>
                    </a:cubicBezTo>
                    <a:cubicBezTo>
                      <a:pt x="1481" y="1012"/>
                      <a:pt x="1502" y="1009"/>
                      <a:pt x="1500" y="998"/>
                    </a:cubicBezTo>
                    <a:cubicBezTo>
                      <a:pt x="1498" y="987"/>
                      <a:pt x="1479" y="987"/>
                      <a:pt x="1479" y="987"/>
                    </a:cubicBezTo>
                    <a:cubicBezTo>
                      <a:pt x="1492" y="982"/>
                      <a:pt x="1492" y="982"/>
                      <a:pt x="1492" y="982"/>
                    </a:cubicBezTo>
                    <a:cubicBezTo>
                      <a:pt x="1483" y="978"/>
                      <a:pt x="1483" y="978"/>
                      <a:pt x="1483" y="978"/>
                    </a:cubicBezTo>
                    <a:cubicBezTo>
                      <a:pt x="1483" y="978"/>
                      <a:pt x="1517" y="980"/>
                      <a:pt x="1520" y="969"/>
                    </a:cubicBezTo>
                    <a:cubicBezTo>
                      <a:pt x="1523" y="958"/>
                      <a:pt x="1528" y="952"/>
                      <a:pt x="1528" y="952"/>
                    </a:cubicBezTo>
                    <a:cubicBezTo>
                      <a:pt x="1528" y="952"/>
                      <a:pt x="1539" y="970"/>
                      <a:pt x="1549" y="958"/>
                    </a:cubicBezTo>
                    <a:cubicBezTo>
                      <a:pt x="1559" y="946"/>
                      <a:pt x="1553" y="936"/>
                      <a:pt x="1553" y="936"/>
                    </a:cubicBezTo>
                    <a:cubicBezTo>
                      <a:pt x="1553" y="936"/>
                      <a:pt x="1580" y="931"/>
                      <a:pt x="1573" y="917"/>
                    </a:cubicBezTo>
                    <a:cubicBezTo>
                      <a:pt x="1566" y="903"/>
                      <a:pt x="1554" y="900"/>
                      <a:pt x="1554" y="900"/>
                    </a:cubicBezTo>
                    <a:cubicBezTo>
                      <a:pt x="1554" y="889"/>
                      <a:pt x="1554" y="889"/>
                      <a:pt x="1554" y="889"/>
                    </a:cubicBezTo>
                    <a:cubicBezTo>
                      <a:pt x="1530" y="879"/>
                      <a:pt x="1530" y="879"/>
                      <a:pt x="1530" y="879"/>
                    </a:cubicBezTo>
                    <a:cubicBezTo>
                      <a:pt x="1530" y="879"/>
                      <a:pt x="1519" y="886"/>
                      <a:pt x="1511" y="879"/>
                    </a:cubicBezTo>
                    <a:cubicBezTo>
                      <a:pt x="1503" y="872"/>
                      <a:pt x="1500" y="830"/>
                      <a:pt x="1500" y="830"/>
                    </a:cubicBezTo>
                    <a:cubicBezTo>
                      <a:pt x="1500" y="830"/>
                      <a:pt x="1511" y="820"/>
                      <a:pt x="1512" y="809"/>
                    </a:cubicBezTo>
                    <a:cubicBezTo>
                      <a:pt x="1513" y="798"/>
                      <a:pt x="1502" y="788"/>
                      <a:pt x="1502" y="788"/>
                    </a:cubicBezTo>
                    <a:cubicBezTo>
                      <a:pt x="1502" y="788"/>
                      <a:pt x="1516" y="791"/>
                      <a:pt x="1520" y="783"/>
                    </a:cubicBezTo>
                    <a:cubicBezTo>
                      <a:pt x="1524" y="775"/>
                      <a:pt x="1515" y="763"/>
                      <a:pt x="1515" y="763"/>
                    </a:cubicBezTo>
                    <a:cubicBezTo>
                      <a:pt x="1515" y="763"/>
                      <a:pt x="1532" y="772"/>
                      <a:pt x="1537" y="767"/>
                    </a:cubicBezTo>
                    <a:cubicBezTo>
                      <a:pt x="1542" y="762"/>
                      <a:pt x="1554" y="750"/>
                      <a:pt x="1554" y="750"/>
                    </a:cubicBezTo>
                    <a:cubicBezTo>
                      <a:pt x="1574" y="753"/>
                      <a:pt x="1574" y="753"/>
                      <a:pt x="1574" y="753"/>
                    </a:cubicBezTo>
                    <a:cubicBezTo>
                      <a:pt x="1582" y="738"/>
                      <a:pt x="1582" y="738"/>
                      <a:pt x="1582" y="738"/>
                    </a:cubicBezTo>
                    <a:cubicBezTo>
                      <a:pt x="1582" y="738"/>
                      <a:pt x="1613" y="739"/>
                      <a:pt x="1623" y="729"/>
                    </a:cubicBezTo>
                    <a:cubicBezTo>
                      <a:pt x="1633" y="719"/>
                      <a:pt x="1647" y="693"/>
                      <a:pt x="1647" y="693"/>
                    </a:cubicBezTo>
                    <a:cubicBezTo>
                      <a:pt x="1635" y="678"/>
                      <a:pt x="1635" y="678"/>
                      <a:pt x="1635" y="678"/>
                    </a:cubicBezTo>
                    <a:cubicBezTo>
                      <a:pt x="1655" y="655"/>
                      <a:pt x="1655" y="655"/>
                      <a:pt x="1655" y="655"/>
                    </a:cubicBezTo>
                    <a:cubicBezTo>
                      <a:pt x="1644" y="642"/>
                      <a:pt x="1644" y="642"/>
                      <a:pt x="1644" y="642"/>
                    </a:cubicBezTo>
                    <a:cubicBezTo>
                      <a:pt x="1669" y="636"/>
                      <a:pt x="1669" y="636"/>
                      <a:pt x="1669" y="636"/>
                    </a:cubicBezTo>
                    <a:cubicBezTo>
                      <a:pt x="1679" y="624"/>
                      <a:pt x="1679" y="624"/>
                      <a:pt x="1679" y="624"/>
                    </a:cubicBezTo>
                    <a:cubicBezTo>
                      <a:pt x="1732" y="626"/>
                      <a:pt x="1732" y="626"/>
                      <a:pt x="1732" y="626"/>
                    </a:cubicBezTo>
                    <a:cubicBezTo>
                      <a:pt x="1740" y="639"/>
                      <a:pt x="1740" y="639"/>
                      <a:pt x="1740" y="639"/>
                    </a:cubicBezTo>
                    <a:cubicBezTo>
                      <a:pt x="1742" y="637"/>
                      <a:pt x="1742" y="637"/>
                      <a:pt x="1742" y="637"/>
                    </a:cubicBezTo>
                    <a:cubicBezTo>
                      <a:pt x="1752" y="631"/>
                      <a:pt x="1752" y="631"/>
                      <a:pt x="1752" y="631"/>
                    </a:cubicBezTo>
                    <a:cubicBezTo>
                      <a:pt x="1752" y="631"/>
                      <a:pt x="1781" y="638"/>
                      <a:pt x="1783" y="650"/>
                    </a:cubicBezTo>
                    <a:cubicBezTo>
                      <a:pt x="1785" y="662"/>
                      <a:pt x="1786" y="672"/>
                      <a:pt x="1786" y="672"/>
                    </a:cubicBezTo>
                    <a:cubicBezTo>
                      <a:pt x="1786" y="672"/>
                      <a:pt x="1774" y="666"/>
                      <a:pt x="1771" y="667"/>
                    </a:cubicBezTo>
                    <a:cubicBezTo>
                      <a:pt x="1768" y="668"/>
                      <a:pt x="1746" y="693"/>
                      <a:pt x="1746" y="693"/>
                    </a:cubicBezTo>
                    <a:cubicBezTo>
                      <a:pt x="1723" y="716"/>
                      <a:pt x="1723" y="716"/>
                      <a:pt x="1723" y="716"/>
                    </a:cubicBezTo>
                    <a:cubicBezTo>
                      <a:pt x="1700" y="721"/>
                      <a:pt x="1700" y="721"/>
                      <a:pt x="1700" y="721"/>
                    </a:cubicBezTo>
                    <a:cubicBezTo>
                      <a:pt x="1700" y="721"/>
                      <a:pt x="1685" y="733"/>
                      <a:pt x="1685" y="742"/>
                    </a:cubicBezTo>
                    <a:cubicBezTo>
                      <a:pt x="1685" y="751"/>
                      <a:pt x="1665" y="751"/>
                      <a:pt x="1665" y="751"/>
                    </a:cubicBezTo>
                    <a:cubicBezTo>
                      <a:pt x="1649" y="769"/>
                      <a:pt x="1649" y="769"/>
                      <a:pt x="1649" y="769"/>
                    </a:cubicBezTo>
                    <a:cubicBezTo>
                      <a:pt x="1649" y="769"/>
                      <a:pt x="1645" y="781"/>
                      <a:pt x="1647" y="785"/>
                    </a:cubicBezTo>
                    <a:cubicBezTo>
                      <a:pt x="1649" y="789"/>
                      <a:pt x="1653" y="797"/>
                      <a:pt x="1653" y="797"/>
                    </a:cubicBezTo>
                    <a:cubicBezTo>
                      <a:pt x="1651" y="813"/>
                      <a:pt x="1651" y="813"/>
                      <a:pt x="1651" y="813"/>
                    </a:cubicBezTo>
                    <a:cubicBezTo>
                      <a:pt x="1666" y="826"/>
                      <a:pt x="1666" y="826"/>
                      <a:pt x="1666" y="826"/>
                    </a:cubicBezTo>
                    <a:cubicBezTo>
                      <a:pt x="1666" y="826"/>
                      <a:pt x="1656" y="858"/>
                      <a:pt x="1660" y="867"/>
                    </a:cubicBezTo>
                    <a:cubicBezTo>
                      <a:pt x="1664" y="876"/>
                      <a:pt x="1675" y="885"/>
                      <a:pt x="1675" y="885"/>
                    </a:cubicBezTo>
                    <a:cubicBezTo>
                      <a:pt x="1690" y="896"/>
                      <a:pt x="1690" y="896"/>
                      <a:pt x="1690" y="896"/>
                    </a:cubicBezTo>
                    <a:cubicBezTo>
                      <a:pt x="1718" y="893"/>
                      <a:pt x="1718" y="893"/>
                      <a:pt x="1718" y="893"/>
                    </a:cubicBezTo>
                    <a:cubicBezTo>
                      <a:pt x="1718" y="893"/>
                      <a:pt x="1709" y="909"/>
                      <a:pt x="1729" y="911"/>
                    </a:cubicBezTo>
                    <a:cubicBezTo>
                      <a:pt x="1749" y="913"/>
                      <a:pt x="1784" y="908"/>
                      <a:pt x="1784" y="908"/>
                    </a:cubicBezTo>
                    <a:cubicBezTo>
                      <a:pt x="1803" y="898"/>
                      <a:pt x="1803" y="898"/>
                      <a:pt x="1803" y="898"/>
                    </a:cubicBezTo>
                    <a:cubicBezTo>
                      <a:pt x="1826" y="898"/>
                      <a:pt x="1826" y="898"/>
                      <a:pt x="1826" y="898"/>
                    </a:cubicBezTo>
                    <a:cubicBezTo>
                      <a:pt x="1859" y="881"/>
                      <a:pt x="1859" y="881"/>
                      <a:pt x="1859" y="881"/>
                    </a:cubicBezTo>
                    <a:cubicBezTo>
                      <a:pt x="1908" y="884"/>
                      <a:pt x="1908" y="884"/>
                      <a:pt x="1908" y="884"/>
                    </a:cubicBezTo>
                    <a:cubicBezTo>
                      <a:pt x="1913" y="881"/>
                      <a:pt x="1913" y="881"/>
                      <a:pt x="1913" y="881"/>
                    </a:cubicBezTo>
                    <a:cubicBezTo>
                      <a:pt x="1933" y="870"/>
                      <a:pt x="1933" y="870"/>
                      <a:pt x="1933" y="870"/>
                    </a:cubicBezTo>
                    <a:cubicBezTo>
                      <a:pt x="1935" y="881"/>
                      <a:pt x="1935" y="881"/>
                      <a:pt x="1935" y="881"/>
                    </a:cubicBezTo>
                    <a:cubicBezTo>
                      <a:pt x="1935" y="881"/>
                      <a:pt x="1948" y="894"/>
                      <a:pt x="1954" y="897"/>
                    </a:cubicBezTo>
                    <a:cubicBezTo>
                      <a:pt x="1960" y="900"/>
                      <a:pt x="1987" y="900"/>
                      <a:pt x="1987" y="900"/>
                    </a:cubicBezTo>
                    <a:cubicBezTo>
                      <a:pt x="1996" y="912"/>
                      <a:pt x="1996" y="912"/>
                      <a:pt x="1996" y="912"/>
                    </a:cubicBezTo>
                    <a:cubicBezTo>
                      <a:pt x="1996" y="912"/>
                      <a:pt x="1957" y="903"/>
                      <a:pt x="1955" y="909"/>
                    </a:cubicBezTo>
                    <a:cubicBezTo>
                      <a:pt x="1953" y="915"/>
                      <a:pt x="1953" y="919"/>
                      <a:pt x="1953" y="919"/>
                    </a:cubicBezTo>
                    <a:cubicBezTo>
                      <a:pt x="1927" y="920"/>
                      <a:pt x="1927" y="920"/>
                      <a:pt x="1927" y="920"/>
                    </a:cubicBezTo>
                    <a:cubicBezTo>
                      <a:pt x="1923" y="938"/>
                      <a:pt x="1923" y="938"/>
                      <a:pt x="1923" y="938"/>
                    </a:cubicBezTo>
                    <a:cubicBezTo>
                      <a:pt x="1923" y="938"/>
                      <a:pt x="1920" y="937"/>
                      <a:pt x="1915" y="936"/>
                    </a:cubicBezTo>
                    <a:cubicBezTo>
                      <a:pt x="1899" y="933"/>
                      <a:pt x="1864" y="927"/>
                      <a:pt x="1854" y="926"/>
                    </a:cubicBezTo>
                    <a:cubicBezTo>
                      <a:pt x="1841" y="925"/>
                      <a:pt x="1794" y="931"/>
                      <a:pt x="1794" y="931"/>
                    </a:cubicBezTo>
                    <a:cubicBezTo>
                      <a:pt x="1794" y="931"/>
                      <a:pt x="1744" y="949"/>
                      <a:pt x="1744" y="956"/>
                    </a:cubicBezTo>
                    <a:cubicBezTo>
                      <a:pt x="1744" y="963"/>
                      <a:pt x="1750" y="981"/>
                      <a:pt x="1750" y="981"/>
                    </a:cubicBezTo>
                    <a:cubicBezTo>
                      <a:pt x="1789" y="986"/>
                      <a:pt x="1789" y="986"/>
                      <a:pt x="1789" y="986"/>
                    </a:cubicBezTo>
                    <a:cubicBezTo>
                      <a:pt x="1781" y="1012"/>
                      <a:pt x="1781" y="1012"/>
                      <a:pt x="1781" y="1012"/>
                    </a:cubicBezTo>
                    <a:cubicBezTo>
                      <a:pt x="1781" y="1012"/>
                      <a:pt x="1798" y="1055"/>
                      <a:pt x="1785" y="1055"/>
                    </a:cubicBezTo>
                    <a:cubicBezTo>
                      <a:pt x="1772" y="1055"/>
                      <a:pt x="1748" y="1052"/>
                      <a:pt x="1748" y="1052"/>
                    </a:cubicBezTo>
                    <a:cubicBezTo>
                      <a:pt x="1741" y="1037"/>
                      <a:pt x="1741" y="1037"/>
                      <a:pt x="1741" y="1037"/>
                    </a:cubicBezTo>
                    <a:cubicBezTo>
                      <a:pt x="1718" y="1018"/>
                      <a:pt x="1718" y="1018"/>
                      <a:pt x="1718" y="1018"/>
                    </a:cubicBezTo>
                    <a:cubicBezTo>
                      <a:pt x="1718" y="1018"/>
                      <a:pt x="1686" y="1023"/>
                      <a:pt x="1683" y="1030"/>
                    </a:cubicBezTo>
                    <a:cubicBezTo>
                      <a:pt x="1680" y="1037"/>
                      <a:pt x="1678" y="1046"/>
                      <a:pt x="1678" y="1046"/>
                    </a:cubicBezTo>
                    <a:cubicBezTo>
                      <a:pt x="1678" y="1046"/>
                      <a:pt x="1662" y="1064"/>
                      <a:pt x="1662" y="1069"/>
                    </a:cubicBezTo>
                    <a:cubicBezTo>
                      <a:pt x="1662" y="1074"/>
                      <a:pt x="1668" y="1104"/>
                      <a:pt x="1668" y="1104"/>
                    </a:cubicBezTo>
                    <a:cubicBezTo>
                      <a:pt x="1668" y="1104"/>
                      <a:pt x="1669" y="1139"/>
                      <a:pt x="1678" y="1141"/>
                    </a:cubicBezTo>
                    <a:cubicBezTo>
                      <a:pt x="1680" y="1141"/>
                      <a:pt x="1681" y="1143"/>
                      <a:pt x="1681" y="1145"/>
                    </a:cubicBezTo>
                    <a:cubicBezTo>
                      <a:pt x="1681" y="1150"/>
                      <a:pt x="1673" y="1159"/>
                      <a:pt x="1673" y="1159"/>
                    </a:cubicBezTo>
                    <a:cubicBezTo>
                      <a:pt x="1673" y="1159"/>
                      <a:pt x="1632" y="1154"/>
                      <a:pt x="1626" y="1161"/>
                    </a:cubicBezTo>
                    <a:cubicBezTo>
                      <a:pt x="1620" y="1168"/>
                      <a:pt x="1633" y="1177"/>
                      <a:pt x="1633" y="1177"/>
                    </a:cubicBezTo>
                    <a:cubicBezTo>
                      <a:pt x="1628" y="1186"/>
                      <a:pt x="1628" y="1186"/>
                      <a:pt x="1628" y="1186"/>
                    </a:cubicBezTo>
                    <a:cubicBezTo>
                      <a:pt x="1628" y="1186"/>
                      <a:pt x="1592" y="1190"/>
                      <a:pt x="1586" y="1189"/>
                    </a:cubicBezTo>
                    <a:cubicBezTo>
                      <a:pt x="1580" y="1188"/>
                      <a:pt x="1575" y="1171"/>
                      <a:pt x="1575" y="1171"/>
                    </a:cubicBezTo>
                    <a:cubicBezTo>
                      <a:pt x="1575" y="1171"/>
                      <a:pt x="1561" y="1167"/>
                      <a:pt x="1546" y="1167"/>
                    </a:cubicBezTo>
                    <a:cubicBezTo>
                      <a:pt x="1531" y="1167"/>
                      <a:pt x="1491" y="1184"/>
                      <a:pt x="1491" y="1184"/>
                    </a:cubicBezTo>
                    <a:cubicBezTo>
                      <a:pt x="1478" y="1195"/>
                      <a:pt x="1478" y="1195"/>
                      <a:pt x="1478" y="1195"/>
                    </a:cubicBezTo>
                    <a:cubicBezTo>
                      <a:pt x="1438" y="1200"/>
                      <a:pt x="1438" y="1200"/>
                      <a:pt x="1438" y="1200"/>
                    </a:cubicBezTo>
                    <a:cubicBezTo>
                      <a:pt x="1438" y="1200"/>
                      <a:pt x="1407" y="1211"/>
                      <a:pt x="1409" y="1215"/>
                    </a:cubicBezTo>
                    <a:cubicBezTo>
                      <a:pt x="1411" y="1219"/>
                      <a:pt x="1411" y="1229"/>
                      <a:pt x="1411" y="1229"/>
                    </a:cubicBezTo>
                    <a:cubicBezTo>
                      <a:pt x="1404" y="1225"/>
                      <a:pt x="1404" y="1225"/>
                      <a:pt x="1404" y="1225"/>
                    </a:cubicBezTo>
                    <a:cubicBezTo>
                      <a:pt x="1400" y="1223"/>
                      <a:pt x="1400" y="1223"/>
                      <a:pt x="1400" y="1223"/>
                    </a:cubicBezTo>
                    <a:cubicBezTo>
                      <a:pt x="1387" y="1218"/>
                      <a:pt x="1387" y="1218"/>
                      <a:pt x="1387" y="1218"/>
                    </a:cubicBezTo>
                    <a:cubicBezTo>
                      <a:pt x="1387" y="1218"/>
                      <a:pt x="1389" y="1213"/>
                      <a:pt x="1384" y="1207"/>
                    </a:cubicBezTo>
                    <a:cubicBezTo>
                      <a:pt x="1379" y="1201"/>
                      <a:pt x="1367" y="1204"/>
                      <a:pt x="1367" y="1204"/>
                    </a:cubicBezTo>
                    <a:cubicBezTo>
                      <a:pt x="1362" y="1198"/>
                      <a:pt x="1362" y="1198"/>
                      <a:pt x="1362" y="1198"/>
                    </a:cubicBezTo>
                    <a:cubicBezTo>
                      <a:pt x="1362" y="1198"/>
                      <a:pt x="1336" y="1186"/>
                      <a:pt x="1331" y="1189"/>
                    </a:cubicBezTo>
                    <a:cubicBezTo>
                      <a:pt x="1326" y="1192"/>
                      <a:pt x="1319" y="1199"/>
                      <a:pt x="1319" y="1199"/>
                    </a:cubicBezTo>
                    <a:cubicBezTo>
                      <a:pt x="1292" y="1198"/>
                      <a:pt x="1292" y="1198"/>
                      <a:pt x="1292" y="1198"/>
                    </a:cubicBezTo>
                    <a:cubicBezTo>
                      <a:pt x="1292" y="1210"/>
                      <a:pt x="1292" y="1210"/>
                      <a:pt x="1292" y="1210"/>
                    </a:cubicBezTo>
                    <a:cubicBezTo>
                      <a:pt x="1266" y="1209"/>
                      <a:pt x="1266" y="1209"/>
                      <a:pt x="1266" y="1209"/>
                    </a:cubicBezTo>
                    <a:cubicBezTo>
                      <a:pt x="1266" y="1209"/>
                      <a:pt x="1264" y="1201"/>
                      <a:pt x="1268" y="1198"/>
                    </a:cubicBezTo>
                    <a:cubicBezTo>
                      <a:pt x="1272" y="1195"/>
                      <a:pt x="1275" y="1183"/>
                      <a:pt x="1275" y="1183"/>
                    </a:cubicBezTo>
                    <a:cubicBezTo>
                      <a:pt x="1262" y="1190"/>
                      <a:pt x="1262" y="1190"/>
                      <a:pt x="1262" y="1190"/>
                    </a:cubicBezTo>
                    <a:cubicBezTo>
                      <a:pt x="1234" y="1185"/>
                      <a:pt x="1234" y="1185"/>
                      <a:pt x="1234" y="1185"/>
                    </a:cubicBezTo>
                    <a:cubicBezTo>
                      <a:pt x="1234" y="1185"/>
                      <a:pt x="1226" y="1177"/>
                      <a:pt x="1222" y="1167"/>
                    </a:cubicBezTo>
                    <a:cubicBezTo>
                      <a:pt x="1222" y="1167"/>
                      <a:pt x="1222" y="1167"/>
                      <a:pt x="1222" y="1167"/>
                    </a:cubicBezTo>
                    <a:cubicBezTo>
                      <a:pt x="1218" y="1157"/>
                      <a:pt x="1215" y="1151"/>
                      <a:pt x="1215" y="1151"/>
                    </a:cubicBezTo>
                    <a:cubicBezTo>
                      <a:pt x="1226" y="1138"/>
                      <a:pt x="1226" y="1138"/>
                      <a:pt x="1226" y="1138"/>
                    </a:cubicBezTo>
                    <a:cubicBezTo>
                      <a:pt x="1226" y="1138"/>
                      <a:pt x="1208" y="1123"/>
                      <a:pt x="1218" y="1121"/>
                    </a:cubicBezTo>
                    <a:cubicBezTo>
                      <a:pt x="1228" y="1119"/>
                      <a:pt x="1236" y="1112"/>
                      <a:pt x="1236" y="1112"/>
                    </a:cubicBezTo>
                    <a:cubicBezTo>
                      <a:pt x="1240" y="1093"/>
                      <a:pt x="1240" y="1093"/>
                      <a:pt x="1240" y="1093"/>
                    </a:cubicBezTo>
                    <a:cubicBezTo>
                      <a:pt x="1254" y="1093"/>
                      <a:pt x="1254" y="1093"/>
                      <a:pt x="1254" y="1093"/>
                    </a:cubicBezTo>
                    <a:cubicBezTo>
                      <a:pt x="1259" y="1078"/>
                      <a:pt x="1259" y="1078"/>
                      <a:pt x="1259" y="1078"/>
                    </a:cubicBezTo>
                    <a:cubicBezTo>
                      <a:pt x="1236" y="1078"/>
                      <a:pt x="1236" y="1078"/>
                      <a:pt x="1236" y="1078"/>
                    </a:cubicBezTo>
                    <a:cubicBezTo>
                      <a:pt x="1236" y="1078"/>
                      <a:pt x="1232" y="1062"/>
                      <a:pt x="1236" y="1059"/>
                    </a:cubicBezTo>
                    <a:cubicBezTo>
                      <a:pt x="1240" y="1056"/>
                      <a:pt x="1253" y="1042"/>
                      <a:pt x="1250" y="1037"/>
                    </a:cubicBezTo>
                    <a:cubicBezTo>
                      <a:pt x="1247" y="1032"/>
                      <a:pt x="1243" y="1025"/>
                      <a:pt x="1243" y="1025"/>
                    </a:cubicBezTo>
                    <a:cubicBezTo>
                      <a:pt x="1243" y="1025"/>
                      <a:pt x="1225" y="1023"/>
                      <a:pt x="1224" y="1026"/>
                    </a:cubicBezTo>
                    <a:cubicBezTo>
                      <a:pt x="1223" y="1029"/>
                      <a:pt x="1203" y="1054"/>
                      <a:pt x="1203" y="1059"/>
                    </a:cubicBezTo>
                    <a:cubicBezTo>
                      <a:pt x="1203" y="1064"/>
                      <a:pt x="1206" y="1076"/>
                      <a:pt x="1206" y="1076"/>
                    </a:cubicBezTo>
                    <a:cubicBezTo>
                      <a:pt x="1193" y="1065"/>
                      <a:pt x="1193" y="1065"/>
                      <a:pt x="1193" y="1065"/>
                    </a:cubicBezTo>
                    <a:cubicBezTo>
                      <a:pt x="1187" y="1044"/>
                      <a:pt x="1187" y="1044"/>
                      <a:pt x="1187" y="1044"/>
                    </a:cubicBezTo>
                    <a:cubicBezTo>
                      <a:pt x="1187" y="1044"/>
                      <a:pt x="1162" y="1060"/>
                      <a:pt x="1163" y="1063"/>
                    </a:cubicBezTo>
                    <a:cubicBezTo>
                      <a:pt x="1164" y="1066"/>
                      <a:pt x="1177" y="1064"/>
                      <a:pt x="1178" y="1067"/>
                    </a:cubicBezTo>
                    <a:cubicBezTo>
                      <a:pt x="1179" y="1070"/>
                      <a:pt x="1188" y="1084"/>
                      <a:pt x="1188" y="1084"/>
                    </a:cubicBezTo>
                    <a:cubicBezTo>
                      <a:pt x="1165" y="1080"/>
                      <a:pt x="1165" y="1080"/>
                      <a:pt x="1165" y="1080"/>
                    </a:cubicBezTo>
                    <a:cubicBezTo>
                      <a:pt x="1165" y="1080"/>
                      <a:pt x="1153" y="1095"/>
                      <a:pt x="1154" y="1103"/>
                    </a:cubicBezTo>
                    <a:cubicBezTo>
                      <a:pt x="1155" y="1111"/>
                      <a:pt x="1171" y="1113"/>
                      <a:pt x="1171" y="1113"/>
                    </a:cubicBezTo>
                    <a:cubicBezTo>
                      <a:pt x="1171" y="1113"/>
                      <a:pt x="1157" y="1129"/>
                      <a:pt x="1160" y="1131"/>
                    </a:cubicBezTo>
                    <a:cubicBezTo>
                      <a:pt x="1163" y="1133"/>
                      <a:pt x="1177" y="1133"/>
                      <a:pt x="1177" y="1133"/>
                    </a:cubicBezTo>
                    <a:cubicBezTo>
                      <a:pt x="1176" y="1148"/>
                      <a:pt x="1176" y="1148"/>
                      <a:pt x="1176" y="1148"/>
                    </a:cubicBezTo>
                    <a:cubicBezTo>
                      <a:pt x="1168" y="1158"/>
                      <a:pt x="1168" y="1158"/>
                      <a:pt x="1168" y="1158"/>
                    </a:cubicBezTo>
                    <a:cubicBezTo>
                      <a:pt x="1178" y="1163"/>
                      <a:pt x="1178" y="1163"/>
                      <a:pt x="1178" y="1163"/>
                    </a:cubicBezTo>
                    <a:cubicBezTo>
                      <a:pt x="1192" y="1186"/>
                      <a:pt x="1192" y="1186"/>
                      <a:pt x="1192" y="1186"/>
                    </a:cubicBezTo>
                    <a:cubicBezTo>
                      <a:pt x="1183" y="1194"/>
                      <a:pt x="1183" y="1194"/>
                      <a:pt x="1183" y="1194"/>
                    </a:cubicBezTo>
                    <a:cubicBezTo>
                      <a:pt x="1196" y="1212"/>
                      <a:pt x="1196" y="1212"/>
                      <a:pt x="1196" y="1212"/>
                    </a:cubicBezTo>
                    <a:cubicBezTo>
                      <a:pt x="1208" y="1221"/>
                      <a:pt x="1208" y="1221"/>
                      <a:pt x="1208" y="1221"/>
                    </a:cubicBezTo>
                    <a:cubicBezTo>
                      <a:pt x="1189" y="1214"/>
                      <a:pt x="1189" y="1214"/>
                      <a:pt x="1189" y="1214"/>
                    </a:cubicBezTo>
                    <a:cubicBezTo>
                      <a:pt x="1171" y="1218"/>
                      <a:pt x="1171" y="1218"/>
                      <a:pt x="1171" y="1218"/>
                    </a:cubicBezTo>
                    <a:cubicBezTo>
                      <a:pt x="1171" y="1218"/>
                      <a:pt x="1176" y="1233"/>
                      <a:pt x="1170" y="1235"/>
                    </a:cubicBezTo>
                    <a:cubicBezTo>
                      <a:pt x="1164" y="1237"/>
                      <a:pt x="1154" y="1235"/>
                      <a:pt x="1154" y="1235"/>
                    </a:cubicBezTo>
                    <a:cubicBezTo>
                      <a:pt x="1148" y="1225"/>
                      <a:pt x="1148" y="1225"/>
                      <a:pt x="1148" y="1225"/>
                    </a:cubicBezTo>
                    <a:cubicBezTo>
                      <a:pt x="1148" y="1225"/>
                      <a:pt x="1121" y="1222"/>
                      <a:pt x="1120" y="1227"/>
                    </a:cubicBezTo>
                    <a:cubicBezTo>
                      <a:pt x="1119" y="1232"/>
                      <a:pt x="1119" y="1245"/>
                      <a:pt x="1119" y="1245"/>
                    </a:cubicBezTo>
                    <a:cubicBezTo>
                      <a:pt x="1119" y="1245"/>
                      <a:pt x="1103" y="1239"/>
                      <a:pt x="1097" y="1239"/>
                    </a:cubicBezTo>
                    <a:cubicBezTo>
                      <a:pt x="1091" y="1239"/>
                      <a:pt x="1068" y="1238"/>
                      <a:pt x="1068" y="1238"/>
                    </a:cubicBezTo>
                    <a:cubicBezTo>
                      <a:pt x="1068" y="1238"/>
                      <a:pt x="1054" y="1243"/>
                      <a:pt x="1046" y="1248"/>
                    </a:cubicBezTo>
                    <a:cubicBezTo>
                      <a:pt x="1047" y="1252"/>
                      <a:pt x="1050" y="1257"/>
                      <a:pt x="1050" y="1259"/>
                    </a:cubicBezTo>
                    <a:cubicBezTo>
                      <a:pt x="1051" y="1262"/>
                      <a:pt x="1054" y="1272"/>
                      <a:pt x="1054" y="1272"/>
                    </a:cubicBezTo>
                    <a:cubicBezTo>
                      <a:pt x="1054" y="1272"/>
                      <a:pt x="1057" y="1278"/>
                      <a:pt x="1059" y="1278"/>
                    </a:cubicBezTo>
                    <a:cubicBezTo>
                      <a:pt x="1062" y="1278"/>
                      <a:pt x="1065" y="1281"/>
                      <a:pt x="1065" y="1286"/>
                    </a:cubicBezTo>
                    <a:cubicBezTo>
                      <a:pt x="1066" y="1290"/>
                      <a:pt x="1054" y="1297"/>
                      <a:pt x="1047" y="1298"/>
                    </a:cubicBezTo>
                    <a:cubicBezTo>
                      <a:pt x="1041" y="1298"/>
                      <a:pt x="1038" y="1293"/>
                      <a:pt x="1035" y="1290"/>
                    </a:cubicBezTo>
                    <a:cubicBezTo>
                      <a:pt x="1031" y="1286"/>
                      <a:pt x="1037" y="1283"/>
                      <a:pt x="1043" y="1275"/>
                    </a:cubicBezTo>
                    <a:cubicBezTo>
                      <a:pt x="1049" y="1267"/>
                      <a:pt x="1045" y="1262"/>
                      <a:pt x="1045" y="1262"/>
                    </a:cubicBezTo>
                    <a:cubicBezTo>
                      <a:pt x="1045" y="1262"/>
                      <a:pt x="1042" y="1259"/>
                      <a:pt x="1040" y="1254"/>
                    </a:cubicBezTo>
                    <a:cubicBezTo>
                      <a:pt x="1035" y="1261"/>
                      <a:pt x="1024" y="1268"/>
                      <a:pt x="1024" y="1268"/>
                    </a:cubicBezTo>
                    <a:cubicBezTo>
                      <a:pt x="1024" y="1268"/>
                      <a:pt x="1007" y="1280"/>
                      <a:pt x="1007" y="1287"/>
                    </a:cubicBezTo>
                    <a:cubicBezTo>
                      <a:pt x="1007" y="1294"/>
                      <a:pt x="1003" y="1307"/>
                      <a:pt x="1003" y="1307"/>
                    </a:cubicBezTo>
                    <a:cubicBezTo>
                      <a:pt x="985" y="1327"/>
                      <a:pt x="985" y="1327"/>
                      <a:pt x="985" y="1327"/>
                    </a:cubicBezTo>
                    <a:cubicBezTo>
                      <a:pt x="991" y="1335"/>
                      <a:pt x="991" y="1335"/>
                      <a:pt x="991" y="1335"/>
                    </a:cubicBezTo>
                    <a:cubicBezTo>
                      <a:pt x="974" y="1336"/>
                      <a:pt x="974" y="1336"/>
                      <a:pt x="974" y="1336"/>
                    </a:cubicBezTo>
                    <a:cubicBezTo>
                      <a:pt x="957" y="1342"/>
                      <a:pt x="957" y="1342"/>
                      <a:pt x="957" y="1342"/>
                    </a:cubicBezTo>
                    <a:cubicBezTo>
                      <a:pt x="946" y="1352"/>
                      <a:pt x="946" y="1352"/>
                      <a:pt x="946" y="1352"/>
                    </a:cubicBezTo>
                    <a:cubicBezTo>
                      <a:pt x="936" y="1360"/>
                      <a:pt x="936" y="1360"/>
                      <a:pt x="936" y="1360"/>
                    </a:cubicBezTo>
                    <a:cubicBezTo>
                      <a:pt x="936" y="1360"/>
                      <a:pt x="920" y="1357"/>
                      <a:pt x="910" y="1361"/>
                    </a:cubicBezTo>
                    <a:cubicBezTo>
                      <a:pt x="900" y="1365"/>
                      <a:pt x="875" y="1361"/>
                      <a:pt x="879" y="1369"/>
                    </a:cubicBezTo>
                    <a:cubicBezTo>
                      <a:pt x="883" y="1377"/>
                      <a:pt x="886" y="1384"/>
                      <a:pt x="886" y="1384"/>
                    </a:cubicBezTo>
                    <a:cubicBezTo>
                      <a:pt x="886" y="1384"/>
                      <a:pt x="894" y="1401"/>
                      <a:pt x="883" y="1409"/>
                    </a:cubicBezTo>
                    <a:cubicBezTo>
                      <a:pt x="872" y="1417"/>
                      <a:pt x="850" y="1417"/>
                      <a:pt x="850" y="1417"/>
                    </a:cubicBezTo>
                    <a:cubicBezTo>
                      <a:pt x="825" y="1437"/>
                      <a:pt x="825" y="1437"/>
                      <a:pt x="825" y="1437"/>
                    </a:cubicBezTo>
                    <a:cubicBezTo>
                      <a:pt x="834" y="1443"/>
                      <a:pt x="834" y="1443"/>
                      <a:pt x="834" y="1443"/>
                    </a:cubicBezTo>
                    <a:cubicBezTo>
                      <a:pt x="834" y="1443"/>
                      <a:pt x="814" y="1455"/>
                      <a:pt x="799" y="1454"/>
                    </a:cubicBezTo>
                    <a:cubicBezTo>
                      <a:pt x="784" y="1453"/>
                      <a:pt x="775" y="1448"/>
                      <a:pt x="775" y="1448"/>
                    </a:cubicBezTo>
                    <a:cubicBezTo>
                      <a:pt x="764" y="1433"/>
                      <a:pt x="764" y="1433"/>
                      <a:pt x="764" y="1433"/>
                    </a:cubicBezTo>
                    <a:cubicBezTo>
                      <a:pt x="764" y="1433"/>
                      <a:pt x="743" y="1425"/>
                      <a:pt x="744" y="1432"/>
                    </a:cubicBezTo>
                    <a:cubicBezTo>
                      <a:pt x="745" y="1439"/>
                      <a:pt x="756" y="1453"/>
                      <a:pt x="756" y="1453"/>
                    </a:cubicBezTo>
                    <a:cubicBezTo>
                      <a:pt x="756" y="1453"/>
                      <a:pt x="769" y="1477"/>
                      <a:pt x="751" y="1480"/>
                    </a:cubicBezTo>
                    <a:cubicBezTo>
                      <a:pt x="733" y="1483"/>
                      <a:pt x="714" y="1482"/>
                      <a:pt x="714" y="1482"/>
                    </a:cubicBezTo>
                    <a:cubicBezTo>
                      <a:pt x="707" y="1493"/>
                      <a:pt x="707" y="1493"/>
                      <a:pt x="707" y="1493"/>
                    </a:cubicBezTo>
                    <a:cubicBezTo>
                      <a:pt x="707" y="1493"/>
                      <a:pt x="691" y="1473"/>
                      <a:pt x="685" y="1474"/>
                    </a:cubicBezTo>
                    <a:cubicBezTo>
                      <a:pt x="679" y="1475"/>
                      <a:pt x="659" y="1481"/>
                      <a:pt x="659" y="1481"/>
                    </a:cubicBezTo>
                    <a:cubicBezTo>
                      <a:pt x="659" y="1481"/>
                      <a:pt x="623" y="1486"/>
                      <a:pt x="620" y="1493"/>
                    </a:cubicBezTo>
                    <a:cubicBezTo>
                      <a:pt x="617" y="1500"/>
                      <a:pt x="639" y="1506"/>
                      <a:pt x="638" y="1509"/>
                    </a:cubicBezTo>
                    <a:cubicBezTo>
                      <a:pt x="637" y="1512"/>
                      <a:pt x="608" y="1510"/>
                      <a:pt x="614" y="1518"/>
                    </a:cubicBezTo>
                    <a:cubicBezTo>
                      <a:pt x="620" y="1526"/>
                      <a:pt x="639" y="1527"/>
                      <a:pt x="639" y="1527"/>
                    </a:cubicBezTo>
                    <a:cubicBezTo>
                      <a:pt x="646" y="1523"/>
                      <a:pt x="646" y="1523"/>
                      <a:pt x="646" y="1523"/>
                    </a:cubicBezTo>
                    <a:cubicBezTo>
                      <a:pt x="678" y="1541"/>
                      <a:pt x="678" y="1541"/>
                      <a:pt x="678" y="1541"/>
                    </a:cubicBezTo>
                    <a:cubicBezTo>
                      <a:pt x="698" y="1541"/>
                      <a:pt x="698" y="1541"/>
                      <a:pt x="698" y="1541"/>
                    </a:cubicBezTo>
                    <a:cubicBezTo>
                      <a:pt x="710" y="1553"/>
                      <a:pt x="710" y="1553"/>
                      <a:pt x="710" y="1553"/>
                    </a:cubicBezTo>
                    <a:cubicBezTo>
                      <a:pt x="736" y="1556"/>
                      <a:pt x="736" y="1556"/>
                      <a:pt x="736" y="1556"/>
                    </a:cubicBezTo>
                    <a:cubicBezTo>
                      <a:pt x="717" y="1566"/>
                      <a:pt x="717" y="1566"/>
                      <a:pt x="717" y="1566"/>
                    </a:cubicBezTo>
                    <a:cubicBezTo>
                      <a:pt x="717" y="1566"/>
                      <a:pt x="736" y="1597"/>
                      <a:pt x="740" y="1601"/>
                    </a:cubicBezTo>
                    <a:cubicBezTo>
                      <a:pt x="744" y="1605"/>
                      <a:pt x="761" y="1605"/>
                      <a:pt x="761" y="1605"/>
                    </a:cubicBezTo>
                    <a:cubicBezTo>
                      <a:pt x="759" y="1634"/>
                      <a:pt x="759" y="1634"/>
                      <a:pt x="759" y="1634"/>
                    </a:cubicBezTo>
                    <a:cubicBezTo>
                      <a:pt x="772" y="1654"/>
                      <a:pt x="772" y="1654"/>
                      <a:pt x="772" y="1654"/>
                    </a:cubicBezTo>
                    <a:cubicBezTo>
                      <a:pt x="781" y="1677"/>
                      <a:pt x="781" y="1677"/>
                      <a:pt x="781" y="1677"/>
                    </a:cubicBezTo>
                    <a:cubicBezTo>
                      <a:pt x="760" y="1651"/>
                      <a:pt x="760" y="1651"/>
                      <a:pt x="760" y="1651"/>
                    </a:cubicBezTo>
                    <a:cubicBezTo>
                      <a:pt x="760" y="1651"/>
                      <a:pt x="758" y="1680"/>
                      <a:pt x="757" y="1690"/>
                    </a:cubicBezTo>
                    <a:cubicBezTo>
                      <a:pt x="756" y="1700"/>
                      <a:pt x="745" y="1740"/>
                      <a:pt x="740" y="1748"/>
                    </a:cubicBezTo>
                    <a:cubicBezTo>
                      <a:pt x="736" y="1755"/>
                      <a:pt x="738" y="1764"/>
                      <a:pt x="726" y="1766"/>
                    </a:cubicBezTo>
                    <a:cubicBezTo>
                      <a:pt x="724" y="1766"/>
                      <a:pt x="722" y="1766"/>
                      <a:pt x="720" y="1766"/>
                    </a:cubicBezTo>
                    <a:cubicBezTo>
                      <a:pt x="701" y="1766"/>
                      <a:pt x="654" y="1757"/>
                      <a:pt x="654" y="1757"/>
                    </a:cubicBezTo>
                    <a:cubicBezTo>
                      <a:pt x="634" y="1765"/>
                      <a:pt x="634" y="1765"/>
                      <a:pt x="634" y="1765"/>
                    </a:cubicBezTo>
                    <a:cubicBezTo>
                      <a:pt x="596" y="1761"/>
                      <a:pt x="596" y="1761"/>
                      <a:pt x="596" y="1761"/>
                    </a:cubicBezTo>
                    <a:cubicBezTo>
                      <a:pt x="596" y="1761"/>
                      <a:pt x="571" y="1747"/>
                      <a:pt x="556" y="1750"/>
                    </a:cubicBezTo>
                    <a:cubicBezTo>
                      <a:pt x="541" y="1753"/>
                      <a:pt x="520" y="1754"/>
                      <a:pt x="515" y="1754"/>
                    </a:cubicBezTo>
                    <a:cubicBezTo>
                      <a:pt x="510" y="1754"/>
                      <a:pt x="491" y="1751"/>
                      <a:pt x="491" y="1751"/>
                    </a:cubicBezTo>
                    <a:cubicBezTo>
                      <a:pt x="491" y="1751"/>
                      <a:pt x="481" y="1743"/>
                      <a:pt x="475" y="1743"/>
                    </a:cubicBezTo>
                    <a:cubicBezTo>
                      <a:pt x="469" y="1743"/>
                      <a:pt x="449" y="1761"/>
                      <a:pt x="449" y="1761"/>
                    </a:cubicBezTo>
                    <a:cubicBezTo>
                      <a:pt x="449" y="1761"/>
                      <a:pt x="404" y="1768"/>
                      <a:pt x="402" y="1781"/>
                    </a:cubicBezTo>
                    <a:cubicBezTo>
                      <a:pt x="400" y="1794"/>
                      <a:pt x="421" y="1810"/>
                      <a:pt x="421" y="1810"/>
                    </a:cubicBezTo>
                    <a:cubicBezTo>
                      <a:pt x="413" y="1833"/>
                      <a:pt x="413" y="1833"/>
                      <a:pt x="413" y="1833"/>
                    </a:cubicBezTo>
                    <a:cubicBezTo>
                      <a:pt x="413" y="1833"/>
                      <a:pt x="414" y="1837"/>
                      <a:pt x="415" y="1844"/>
                    </a:cubicBezTo>
                    <a:cubicBezTo>
                      <a:pt x="418" y="1854"/>
                      <a:pt x="421" y="1871"/>
                      <a:pt x="420" y="1884"/>
                    </a:cubicBezTo>
                    <a:cubicBezTo>
                      <a:pt x="419" y="1905"/>
                      <a:pt x="397" y="1945"/>
                      <a:pt x="397" y="1945"/>
                    </a:cubicBezTo>
                    <a:cubicBezTo>
                      <a:pt x="383" y="1977"/>
                      <a:pt x="383" y="1977"/>
                      <a:pt x="383" y="1977"/>
                    </a:cubicBezTo>
                    <a:cubicBezTo>
                      <a:pt x="383" y="1977"/>
                      <a:pt x="374" y="2004"/>
                      <a:pt x="380" y="2011"/>
                    </a:cubicBezTo>
                    <a:cubicBezTo>
                      <a:pt x="386" y="2018"/>
                      <a:pt x="397" y="2022"/>
                      <a:pt x="397" y="2022"/>
                    </a:cubicBezTo>
                    <a:cubicBezTo>
                      <a:pt x="404" y="2059"/>
                      <a:pt x="404" y="2059"/>
                      <a:pt x="404" y="2059"/>
                    </a:cubicBezTo>
                    <a:cubicBezTo>
                      <a:pt x="404" y="2059"/>
                      <a:pt x="388" y="2101"/>
                      <a:pt x="394" y="2102"/>
                    </a:cubicBezTo>
                    <a:cubicBezTo>
                      <a:pt x="400" y="2103"/>
                      <a:pt x="426" y="2099"/>
                      <a:pt x="426" y="2099"/>
                    </a:cubicBezTo>
                    <a:cubicBezTo>
                      <a:pt x="426" y="2099"/>
                      <a:pt x="430" y="2108"/>
                      <a:pt x="436" y="2107"/>
                    </a:cubicBezTo>
                    <a:cubicBezTo>
                      <a:pt x="441" y="2106"/>
                      <a:pt x="458" y="2096"/>
                      <a:pt x="461" y="2094"/>
                    </a:cubicBezTo>
                    <a:cubicBezTo>
                      <a:pt x="462" y="2094"/>
                      <a:pt x="462" y="2094"/>
                      <a:pt x="462" y="2094"/>
                    </a:cubicBezTo>
                    <a:cubicBezTo>
                      <a:pt x="481" y="2093"/>
                      <a:pt x="481" y="2093"/>
                      <a:pt x="481" y="2093"/>
                    </a:cubicBezTo>
                    <a:cubicBezTo>
                      <a:pt x="497" y="2108"/>
                      <a:pt x="497" y="2108"/>
                      <a:pt x="497" y="2108"/>
                    </a:cubicBezTo>
                    <a:cubicBezTo>
                      <a:pt x="509" y="2108"/>
                      <a:pt x="509" y="2108"/>
                      <a:pt x="509" y="2108"/>
                    </a:cubicBezTo>
                    <a:cubicBezTo>
                      <a:pt x="503" y="2125"/>
                      <a:pt x="503" y="2125"/>
                      <a:pt x="503" y="2125"/>
                    </a:cubicBezTo>
                    <a:cubicBezTo>
                      <a:pt x="510" y="2126"/>
                      <a:pt x="510" y="2126"/>
                      <a:pt x="510" y="2126"/>
                    </a:cubicBezTo>
                    <a:cubicBezTo>
                      <a:pt x="510" y="2126"/>
                      <a:pt x="510" y="2146"/>
                      <a:pt x="517" y="2149"/>
                    </a:cubicBezTo>
                    <a:cubicBezTo>
                      <a:pt x="524" y="2152"/>
                      <a:pt x="536" y="2156"/>
                      <a:pt x="536" y="2156"/>
                    </a:cubicBezTo>
                    <a:cubicBezTo>
                      <a:pt x="536" y="2156"/>
                      <a:pt x="553" y="2144"/>
                      <a:pt x="556" y="2138"/>
                    </a:cubicBezTo>
                    <a:cubicBezTo>
                      <a:pt x="559" y="2132"/>
                      <a:pt x="577" y="2132"/>
                      <a:pt x="577" y="2132"/>
                    </a:cubicBezTo>
                    <a:cubicBezTo>
                      <a:pt x="596" y="2120"/>
                      <a:pt x="596" y="2120"/>
                      <a:pt x="596" y="2120"/>
                    </a:cubicBezTo>
                    <a:cubicBezTo>
                      <a:pt x="596" y="2120"/>
                      <a:pt x="629" y="2122"/>
                      <a:pt x="635" y="2120"/>
                    </a:cubicBezTo>
                    <a:cubicBezTo>
                      <a:pt x="641" y="2118"/>
                      <a:pt x="651" y="2114"/>
                      <a:pt x="651" y="2114"/>
                    </a:cubicBezTo>
                    <a:cubicBezTo>
                      <a:pt x="651" y="2114"/>
                      <a:pt x="659" y="2122"/>
                      <a:pt x="665" y="2121"/>
                    </a:cubicBezTo>
                    <a:cubicBezTo>
                      <a:pt x="671" y="2120"/>
                      <a:pt x="687" y="2113"/>
                      <a:pt x="687" y="2113"/>
                    </a:cubicBezTo>
                    <a:cubicBezTo>
                      <a:pt x="687" y="2113"/>
                      <a:pt x="686" y="2125"/>
                      <a:pt x="697" y="2117"/>
                    </a:cubicBezTo>
                    <a:cubicBezTo>
                      <a:pt x="708" y="2109"/>
                      <a:pt x="710" y="2090"/>
                      <a:pt x="710" y="2090"/>
                    </a:cubicBezTo>
                    <a:cubicBezTo>
                      <a:pt x="731" y="2072"/>
                      <a:pt x="731" y="2072"/>
                      <a:pt x="731" y="2072"/>
                    </a:cubicBezTo>
                    <a:cubicBezTo>
                      <a:pt x="754" y="2071"/>
                      <a:pt x="754" y="2071"/>
                      <a:pt x="754" y="2071"/>
                    </a:cubicBezTo>
                    <a:cubicBezTo>
                      <a:pt x="756" y="2058"/>
                      <a:pt x="756" y="2058"/>
                      <a:pt x="756" y="2058"/>
                    </a:cubicBezTo>
                    <a:cubicBezTo>
                      <a:pt x="756" y="2058"/>
                      <a:pt x="767" y="2029"/>
                      <a:pt x="770" y="2027"/>
                    </a:cubicBezTo>
                    <a:cubicBezTo>
                      <a:pt x="773" y="2025"/>
                      <a:pt x="800" y="2022"/>
                      <a:pt x="801" y="2013"/>
                    </a:cubicBezTo>
                    <a:cubicBezTo>
                      <a:pt x="802" y="2004"/>
                      <a:pt x="779" y="1992"/>
                      <a:pt x="779" y="1992"/>
                    </a:cubicBezTo>
                    <a:cubicBezTo>
                      <a:pt x="779" y="1992"/>
                      <a:pt x="777" y="1969"/>
                      <a:pt x="785" y="1958"/>
                    </a:cubicBezTo>
                    <a:cubicBezTo>
                      <a:pt x="793" y="1947"/>
                      <a:pt x="804" y="1934"/>
                      <a:pt x="804" y="1934"/>
                    </a:cubicBezTo>
                    <a:cubicBezTo>
                      <a:pt x="804" y="1934"/>
                      <a:pt x="821" y="1916"/>
                      <a:pt x="824" y="1915"/>
                    </a:cubicBezTo>
                    <a:cubicBezTo>
                      <a:pt x="827" y="1914"/>
                      <a:pt x="839" y="1906"/>
                      <a:pt x="836" y="1904"/>
                    </a:cubicBezTo>
                    <a:cubicBezTo>
                      <a:pt x="833" y="1902"/>
                      <a:pt x="828" y="1894"/>
                      <a:pt x="838" y="1889"/>
                    </a:cubicBezTo>
                    <a:cubicBezTo>
                      <a:pt x="848" y="1884"/>
                      <a:pt x="872" y="1879"/>
                      <a:pt x="885" y="1874"/>
                    </a:cubicBezTo>
                    <a:cubicBezTo>
                      <a:pt x="898" y="1869"/>
                      <a:pt x="914" y="1856"/>
                      <a:pt x="914" y="1856"/>
                    </a:cubicBezTo>
                    <a:cubicBezTo>
                      <a:pt x="914" y="1856"/>
                      <a:pt x="934" y="1847"/>
                      <a:pt x="935" y="1844"/>
                    </a:cubicBezTo>
                    <a:cubicBezTo>
                      <a:pt x="936" y="1841"/>
                      <a:pt x="934" y="1829"/>
                      <a:pt x="934" y="1829"/>
                    </a:cubicBezTo>
                    <a:cubicBezTo>
                      <a:pt x="942" y="1824"/>
                      <a:pt x="942" y="1824"/>
                      <a:pt x="942" y="1824"/>
                    </a:cubicBezTo>
                    <a:cubicBezTo>
                      <a:pt x="942" y="1824"/>
                      <a:pt x="930" y="1818"/>
                      <a:pt x="927" y="1810"/>
                    </a:cubicBezTo>
                    <a:cubicBezTo>
                      <a:pt x="927" y="1809"/>
                      <a:pt x="927" y="1808"/>
                      <a:pt x="927" y="1807"/>
                    </a:cubicBezTo>
                    <a:cubicBezTo>
                      <a:pt x="927" y="1797"/>
                      <a:pt x="942" y="1774"/>
                      <a:pt x="949" y="1770"/>
                    </a:cubicBezTo>
                    <a:cubicBezTo>
                      <a:pt x="956" y="1766"/>
                      <a:pt x="977" y="1749"/>
                      <a:pt x="986" y="1754"/>
                    </a:cubicBezTo>
                    <a:cubicBezTo>
                      <a:pt x="995" y="1759"/>
                      <a:pt x="1003" y="1764"/>
                      <a:pt x="1003" y="1764"/>
                    </a:cubicBezTo>
                    <a:cubicBezTo>
                      <a:pt x="1003" y="1764"/>
                      <a:pt x="1026" y="1758"/>
                      <a:pt x="1031" y="1763"/>
                    </a:cubicBezTo>
                    <a:cubicBezTo>
                      <a:pt x="1036" y="1768"/>
                      <a:pt x="1043" y="1776"/>
                      <a:pt x="1046" y="1778"/>
                    </a:cubicBezTo>
                    <a:cubicBezTo>
                      <a:pt x="1046" y="1778"/>
                      <a:pt x="1071" y="1788"/>
                      <a:pt x="1084" y="1778"/>
                    </a:cubicBezTo>
                    <a:cubicBezTo>
                      <a:pt x="1097" y="1768"/>
                      <a:pt x="1101" y="1749"/>
                      <a:pt x="1107" y="1747"/>
                    </a:cubicBezTo>
                    <a:cubicBezTo>
                      <a:pt x="1109" y="1746"/>
                      <a:pt x="1115" y="1746"/>
                      <a:pt x="1121" y="1745"/>
                    </a:cubicBezTo>
                    <a:cubicBezTo>
                      <a:pt x="1130" y="1744"/>
                      <a:pt x="1140" y="1743"/>
                      <a:pt x="1144" y="1739"/>
                    </a:cubicBezTo>
                    <a:cubicBezTo>
                      <a:pt x="1151" y="1732"/>
                      <a:pt x="1169" y="1711"/>
                      <a:pt x="1179" y="1711"/>
                    </a:cubicBezTo>
                    <a:cubicBezTo>
                      <a:pt x="1189" y="1711"/>
                      <a:pt x="1218" y="1718"/>
                      <a:pt x="1230" y="1728"/>
                    </a:cubicBezTo>
                    <a:cubicBezTo>
                      <a:pt x="1242" y="1738"/>
                      <a:pt x="1246" y="1758"/>
                      <a:pt x="1246" y="1758"/>
                    </a:cubicBezTo>
                    <a:cubicBezTo>
                      <a:pt x="1254" y="1766"/>
                      <a:pt x="1254" y="1766"/>
                      <a:pt x="1254" y="1766"/>
                    </a:cubicBezTo>
                    <a:cubicBezTo>
                      <a:pt x="1254" y="1766"/>
                      <a:pt x="1246" y="1787"/>
                      <a:pt x="1255" y="1792"/>
                    </a:cubicBezTo>
                    <a:cubicBezTo>
                      <a:pt x="1264" y="1797"/>
                      <a:pt x="1279" y="1802"/>
                      <a:pt x="1279" y="1802"/>
                    </a:cubicBezTo>
                    <a:cubicBezTo>
                      <a:pt x="1283" y="1815"/>
                      <a:pt x="1283" y="1815"/>
                      <a:pt x="1283" y="1815"/>
                    </a:cubicBezTo>
                    <a:cubicBezTo>
                      <a:pt x="1303" y="1816"/>
                      <a:pt x="1303" y="1816"/>
                      <a:pt x="1303" y="1816"/>
                    </a:cubicBezTo>
                    <a:cubicBezTo>
                      <a:pt x="1303" y="1816"/>
                      <a:pt x="1336" y="1850"/>
                      <a:pt x="1345" y="1860"/>
                    </a:cubicBezTo>
                    <a:cubicBezTo>
                      <a:pt x="1354" y="1870"/>
                      <a:pt x="1362" y="1879"/>
                      <a:pt x="1362" y="1879"/>
                    </a:cubicBezTo>
                    <a:cubicBezTo>
                      <a:pt x="1389" y="1880"/>
                      <a:pt x="1389" y="1880"/>
                      <a:pt x="1389" y="1880"/>
                    </a:cubicBezTo>
                    <a:cubicBezTo>
                      <a:pt x="1389" y="1880"/>
                      <a:pt x="1396" y="1895"/>
                      <a:pt x="1411" y="1900"/>
                    </a:cubicBezTo>
                    <a:cubicBezTo>
                      <a:pt x="1426" y="1905"/>
                      <a:pt x="1445" y="1901"/>
                      <a:pt x="1448" y="1908"/>
                    </a:cubicBezTo>
                    <a:cubicBezTo>
                      <a:pt x="1451" y="1915"/>
                      <a:pt x="1452" y="1938"/>
                      <a:pt x="1465" y="1941"/>
                    </a:cubicBezTo>
                    <a:cubicBezTo>
                      <a:pt x="1478" y="1944"/>
                      <a:pt x="1483" y="1939"/>
                      <a:pt x="1483" y="1939"/>
                    </a:cubicBezTo>
                    <a:cubicBezTo>
                      <a:pt x="1483" y="1939"/>
                      <a:pt x="1486" y="1958"/>
                      <a:pt x="1488" y="1972"/>
                    </a:cubicBezTo>
                    <a:cubicBezTo>
                      <a:pt x="1490" y="1986"/>
                      <a:pt x="1503" y="1985"/>
                      <a:pt x="1503" y="1995"/>
                    </a:cubicBezTo>
                    <a:cubicBezTo>
                      <a:pt x="1503" y="2005"/>
                      <a:pt x="1504" y="2012"/>
                      <a:pt x="1504" y="2012"/>
                    </a:cubicBezTo>
                    <a:cubicBezTo>
                      <a:pt x="1491" y="2011"/>
                      <a:pt x="1491" y="2011"/>
                      <a:pt x="1491" y="2011"/>
                    </a:cubicBezTo>
                    <a:cubicBezTo>
                      <a:pt x="1490" y="2026"/>
                      <a:pt x="1490" y="2026"/>
                      <a:pt x="1490" y="2026"/>
                    </a:cubicBezTo>
                    <a:cubicBezTo>
                      <a:pt x="1490" y="2026"/>
                      <a:pt x="1470" y="2055"/>
                      <a:pt x="1481" y="2055"/>
                    </a:cubicBezTo>
                    <a:cubicBezTo>
                      <a:pt x="1492" y="2055"/>
                      <a:pt x="1500" y="2049"/>
                      <a:pt x="1500" y="2049"/>
                    </a:cubicBezTo>
                    <a:cubicBezTo>
                      <a:pt x="1508" y="2034"/>
                      <a:pt x="1508" y="2034"/>
                      <a:pt x="1508" y="2034"/>
                    </a:cubicBezTo>
                    <a:cubicBezTo>
                      <a:pt x="1521" y="2032"/>
                      <a:pt x="1521" y="2032"/>
                      <a:pt x="1521" y="2032"/>
                    </a:cubicBezTo>
                    <a:cubicBezTo>
                      <a:pt x="1521" y="2032"/>
                      <a:pt x="1518" y="2010"/>
                      <a:pt x="1522" y="2007"/>
                    </a:cubicBezTo>
                    <a:cubicBezTo>
                      <a:pt x="1526" y="2004"/>
                      <a:pt x="1547" y="1998"/>
                      <a:pt x="1547" y="1998"/>
                    </a:cubicBezTo>
                    <a:cubicBezTo>
                      <a:pt x="1547" y="1998"/>
                      <a:pt x="1542" y="1978"/>
                      <a:pt x="1538" y="1974"/>
                    </a:cubicBezTo>
                    <a:cubicBezTo>
                      <a:pt x="1534" y="1970"/>
                      <a:pt x="1516" y="1965"/>
                      <a:pt x="1517" y="1958"/>
                    </a:cubicBezTo>
                    <a:cubicBezTo>
                      <a:pt x="1518" y="1951"/>
                      <a:pt x="1531" y="1917"/>
                      <a:pt x="1539" y="1920"/>
                    </a:cubicBezTo>
                    <a:cubicBezTo>
                      <a:pt x="1547" y="1923"/>
                      <a:pt x="1554" y="1927"/>
                      <a:pt x="1554" y="1927"/>
                    </a:cubicBezTo>
                    <a:cubicBezTo>
                      <a:pt x="1574" y="1927"/>
                      <a:pt x="1574" y="1927"/>
                      <a:pt x="1574" y="1927"/>
                    </a:cubicBezTo>
                    <a:cubicBezTo>
                      <a:pt x="1574" y="1927"/>
                      <a:pt x="1577" y="1950"/>
                      <a:pt x="1591" y="1951"/>
                    </a:cubicBezTo>
                    <a:cubicBezTo>
                      <a:pt x="1605" y="1952"/>
                      <a:pt x="1609" y="1938"/>
                      <a:pt x="1601" y="1929"/>
                    </a:cubicBezTo>
                    <a:cubicBezTo>
                      <a:pt x="1593" y="1920"/>
                      <a:pt x="1567" y="1903"/>
                      <a:pt x="1567" y="1903"/>
                    </a:cubicBezTo>
                    <a:cubicBezTo>
                      <a:pt x="1537" y="1887"/>
                      <a:pt x="1537" y="1887"/>
                      <a:pt x="1537" y="1887"/>
                    </a:cubicBezTo>
                    <a:cubicBezTo>
                      <a:pt x="1537" y="1887"/>
                      <a:pt x="1484" y="1874"/>
                      <a:pt x="1488" y="1865"/>
                    </a:cubicBezTo>
                    <a:cubicBezTo>
                      <a:pt x="1492" y="1856"/>
                      <a:pt x="1501" y="1855"/>
                      <a:pt x="1500" y="1847"/>
                    </a:cubicBezTo>
                    <a:cubicBezTo>
                      <a:pt x="1499" y="1839"/>
                      <a:pt x="1451" y="1837"/>
                      <a:pt x="1451" y="1837"/>
                    </a:cubicBezTo>
                    <a:cubicBezTo>
                      <a:pt x="1451" y="1837"/>
                      <a:pt x="1437" y="1832"/>
                      <a:pt x="1420" y="1815"/>
                    </a:cubicBezTo>
                    <a:cubicBezTo>
                      <a:pt x="1403" y="1798"/>
                      <a:pt x="1397" y="1782"/>
                      <a:pt x="1397" y="1782"/>
                    </a:cubicBezTo>
                    <a:cubicBezTo>
                      <a:pt x="1397" y="1782"/>
                      <a:pt x="1392" y="1758"/>
                      <a:pt x="1382" y="1752"/>
                    </a:cubicBezTo>
                    <a:cubicBezTo>
                      <a:pt x="1372" y="1746"/>
                      <a:pt x="1361" y="1736"/>
                      <a:pt x="1361" y="1736"/>
                    </a:cubicBezTo>
                    <a:cubicBezTo>
                      <a:pt x="1335" y="1714"/>
                      <a:pt x="1335" y="1714"/>
                      <a:pt x="1335" y="1714"/>
                    </a:cubicBezTo>
                    <a:cubicBezTo>
                      <a:pt x="1335" y="1714"/>
                      <a:pt x="1321" y="1692"/>
                      <a:pt x="1326" y="1690"/>
                    </a:cubicBezTo>
                    <a:cubicBezTo>
                      <a:pt x="1331" y="1688"/>
                      <a:pt x="1339" y="1686"/>
                      <a:pt x="1339" y="1681"/>
                    </a:cubicBezTo>
                    <a:cubicBezTo>
                      <a:pt x="1339" y="1676"/>
                      <a:pt x="1322" y="1667"/>
                      <a:pt x="1330" y="1658"/>
                    </a:cubicBezTo>
                    <a:cubicBezTo>
                      <a:pt x="1338" y="1649"/>
                      <a:pt x="1361" y="1643"/>
                      <a:pt x="1361" y="1643"/>
                    </a:cubicBezTo>
                    <a:cubicBezTo>
                      <a:pt x="1375" y="1637"/>
                      <a:pt x="1375" y="1637"/>
                      <a:pt x="1375" y="1637"/>
                    </a:cubicBezTo>
                    <a:cubicBezTo>
                      <a:pt x="1375" y="1637"/>
                      <a:pt x="1398" y="1641"/>
                      <a:pt x="1395" y="1645"/>
                    </a:cubicBezTo>
                    <a:cubicBezTo>
                      <a:pt x="1394" y="1647"/>
                      <a:pt x="1392" y="1651"/>
                      <a:pt x="1390" y="1655"/>
                    </a:cubicBezTo>
                    <a:cubicBezTo>
                      <a:pt x="1388" y="1659"/>
                      <a:pt x="1386" y="1664"/>
                      <a:pt x="1386" y="1664"/>
                    </a:cubicBezTo>
                    <a:cubicBezTo>
                      <a:pt x="1386" y="1664"/>
                      <a:pt x="1385" y="1694"/>
                      <a:pt x="1393" y="1685"/>
                    </a:cubicBezTo>
                    <a:cubicBezTo>
                      <a:pt x="1401" y="1676"/>
                      <a:pt x="1412" y="1661"/>
                      <a:pt x="1416" y="1667"/>
                    </a:cubicBezTo>
                    <a:cubicBezTo>
                      <a:pt x="1420" y="1673"/>
                      <a:pt x="1420" y="1688"/>
                      <a:pt x="1420" y="1688"/>
                    </a:cubicBezTo>
                    <a:cubicBezTo>
                      <a:pt x="1439" y="1684"/>
                      <a:pt x="1439" y="1684"/>
                      <a:pt x="1439" y="1684"/>
                    </a:cubicBezTo>
                    <a:cubicBezTo>
                      <a:pt x="1439" y="1684"/>
                      <a:pt x="1433" y="1704"/>
                      <a:pt x="1445" y="1708"/>
                    </a:cubicBezTo>
                    <a:cubicBezTo>
                      <a:pt x="1457" y="1712"/>
                      <a:pt x="1453" y="1720"/>
                      <a:pt x="1453" y="1720"/>
                    </a:cubicBezTo>
                    <a:cubicBezTo>
                      <a:pt x="1482" y="1741"/>
                      <a:pt x="1482" y="1741"/>
                      <a:pt x="1482" y="1741"/>
                    </a:cubicBezTo>
                    <a:cubicBezTo>
                      <a:pt x="1483" y="1758"/>
                      <a:pt x="1483" y="1758"/>
                      <a:pt x="1483" y="1758"/>
                    </a:cubicBezTo>
                    <a:cubicBezTo>
                      <a:pt x="1510" y="1759"/>
                      <a:pt x="1510" y="1759"/>
                      <a:pt x="1510" y="1759"/>
                    </a:cubicBezTo>
                    <a:cubicBezTo>
                      <a:pt x="1510" y="1759"/>
                      <a:pt x="1527" y="1760"/>
                      <a:pt x="1531" y="1768"/>
                    </a:cubicBezTo>
                    <a:cubicBezTo>
                      <a:pt x="1531" y="1768"/>
                      <a:pt x="1527" y="1777"/>
                      <a:pt x="1533" y="1781"/>
                    </a:cubicBezTo>
                    <a:cubicBezTo>
                      <a:pt x="1550" y="1783"/>
                      <a:pt x="1550" y="1783"/>
                      <a:pt x="1550" y="1783"/>
                    </a:cubicBezTo>
                    <a:cubicBezTo>
                      <a:pt x="1558" y="1784"/>
                      <a:pt x="1558" y="1784"/>
                      <a:pt x="1558" y="1784"/>
                    </a:cubicBezTo>
                    <a:cubicBezTo>
                      <a:pt x="1558" y="1784"/>
                      <a:pt x="1585" y="1811"/>
                      <a:pt x="1594" y="1816"/>
                    </a:cubicBezTo>
                    <a:cubicBezTo>
                      <a:pt x="1595" y="1817"/>
                      <a:pt x="1596" y="1817"/>
                      <a:pt x="1596" y="1817"/>
                    </a:cubicBezTo>
                    <a:cubicBezTo>
                      <a:pt x="1603" y="1819"/>
                      <a:pt x="1614" y="1814"/>
                      <a:pt x="1614" y="1814"/>
                    </a:cubicBezTo>
                    <a:cubicBezTo>
                      <a:pt x="1614" y="1826"/>
                      <a:pt x="1614" y="1826"/>
                      <a:pt x="1614" y="1826"/>
                    </a:cubicBezTo>
                    <a:cubicBezTo>
                      <a:pt x="1631" y="1842"/>
                      <a:pt x="1631" y="1842"/>
                      <a:pt x="1631" y="1842"/>
                    </a:cubicBezTo>
                    <a:cubicBezTo>
                      <a:pt x="1635" y="1846"/>
                      <a:pt x="1635" y="1846"/>
                      <a:pt x="1635" y="1846"/>
                    </a:cubicBezTo>
                    <a:cubicBezTo>
                      <a:pt x="1651" y="1846"/>
                      <a:pt x="1651" y="1846"/>
                      <a:pt x="1651" y="1846"/>
                    </a:cubicBezTo>
                    <a:cubicBezTo>
                      <a:pt x="1651" y="1846"/>
                      <a:pt x="1646" y="1885"/>
                      <a:pt x="1645" y="1897"/>
                    </a:cubicBezTo>
                    <a:cubicBezTo>
                      <a:pt x="1644" y="1909"/>
                      <a:pt x="1633" y="1925"/>
                      <a:pt x="1638" y="1930"/>
                    </a:cubicBezTo>
                    <a:cubicBezTo>
                      <a:pt x="1643" y="1935"/>
                      <a:pt x="1661" y="1945"/>
                      <a:pt x="1661" y="1945"/>
                    </a:cubicBezTo>
                    <a:cubicBezTo>
                      <a:pt x="1661" y="1945"/>
                      <a:pt x="1658" y="1965"/>
                      <a:pt x="1662" y="1964"/>
                    </a:cubicBezTo>
                    <a:cubicBezTo>
                      <a:pt x="1666" y="1963"/>
                      <a:pt x="1685" y="1966"/>
                      <a:pt x="1685" y="1966"/>
                    </a:cubicBezTo>
                    <a:cubicBezTo>
                      <a:pt x="1685" y="1966"/>
                      <a:pt x="1680" y="1983"/>
                      <a:pt x="1689" y="1986"/>
                    </a:cubicBezTo>
                    <a:cubicBezTo>
                      <a:pt x="1698" y="1989"/>
                      <a:pt x="1709" y="2006"/>
                      <a:pt x="1709" y="2006"/>
                    </a:cubicBezTo>
                    <a:cubicBezTo>
                      <a:pt x="1709" y="2006"/>
                      <a:pt x="1719" y="2029"/>
                      <a:pt x="1727" y="2029"/>
                    </a:cubicBezTo>
                    <a:cubicBezTo>
                      <a:pt x="1735" y="2029"/>
                      <a:pt x="1756" y="2028"/>
                      <a:pt x="1756" y="2028"/>
                    </a:cubicBezTo>
                    <a:cubicBezTo>
                      <a:pt x="1756" y="2028"/>
                      <a:pt x="1770" y="2023"/>
                      <a:pt x="1777" y="2026"/>
                    </a:cubicBezTo>
                    <a:cubicBezTo>
                      <a:pt x="1784" y="2029"/>
                      <a:pt x="1821" y="2043"/>
                      <a:pt x="1821" y="2043"/>
                    </a:cubicBezTo>
                    <a:cubicBezTo>
                      <a:pt x="1821" y="2043"/>
                      <a:pt x="1843" y="2066"/>
                      <a:pt x="1848" y="2060"/>
                    </a:cubicBezTo>
                    <a:cubicBezTo>
                      <a:pt x="1853" y="2054"/>
                      <a:pt x="1854" y="2045"/>
                      <a:pt x="1846" y="2038"/>
                    </a:cubicBezTo>
                    <a:cubicBezTo>
                      <a:pt x="1838" y="2031"/>
                      <a:pt x="1822" y="2018"/>
                      <a:pt x="1819" y="2017"/>
                    </a:cubicBezTo>
                    <a:cubicBezTo>
                      <a:pt x="1816" y="2016"/>
                      <a:pt x="1797" y="2007"/>
                      <a:pt x="1797" y="2007"/>
                    </a:cubicBezTo>
                    <a:cubicBezTo>
                      <a:pt x="1797" y="2007"/>
                      <a:pt x="1804" y="2001"/>
                      <a:pt x="1808" y="2002"/>
                    </a:cubicBezTo>
                    <a:cubicBezTo>
                      <a:pt x="1812" y="2003"/>
                      <a:pt x="1835" y="2026"/>
                      <a:pt x="1849" y="2028"/>
                    </a:cubicBezTo>
                    <a:cubicBezTo>
                      <a:pt x="1863" y="2030"/>
                      <a:pt x="1869" y="2014"/>
                      <a:pt x="1856" y="2012"/>
                    </a:cubicBezTo>
                    <a:cubicBezTo>
                      <a:pt x="1843" y="2010"/>
                      <a:pt x="1833" y="2006"/>
                      <a:pt x="1833" y="2006"/>
                    </a:cubicBezTo>
                    <a:cubicBezTo>
                      <a:pt x="1833" y="2006"/>
                      <a:pt x="1819" y="1998"/>
                      <a:pt x="1817" y="1991"/>
                    </a:cubicBezTo>
                    <a:cubicBezTo>
                      <a:pt x="1815" y="1984"/>
                      <a:pt x="1803" y="1967"/>
                      <a:pt x="1803" y="1967"/>
                    </a:cubicBezTo>
                    <a:cubicBezTo>
                      <a:pt x="1803" y="1967"/>
                      <a:pt x="1792" y="1950"/>
                      <a:pt x="1787" y="1944"/>
                    </a:cubicBezTo>
                    <a:cubicBezTo>
                      <a:pt x="1782" y="1938"/>
                      <a:pt x="1777" y="1917"/>
                      <a:pt x="1784" y="1914"/>
                    </a:cubicBezTo>
                    <a:cubicBezTo>
                      <a:pt x="1791" y="1911"/>
                      <a:pt x="1793" y="1928"/>
                      <a:pt x="1801" y="1928"/>
                    </a:cubicBezTo>
                    <a:cubicBezTo>
                      <a:pt x="1803" y="1928"/>
                      <a:pt x="1806" y="1928"/>
                      <a:pt x="1809" y="1928"/>
                    </a:cubicBezTo>
                    <a:cubicBezTo>
                      <a:pt x="1813" y="1936"/>
                      <a:pt x="1817" y="1945"/>
                      <a:pt x="1819" y="1946"/>
                    </a:cubicBezTo>
                    <a:cubicBezTo>
                      <a:pt x="1822" y="1948"/>
                      <a:pt x="1828" y="1944"/>
                      <a:pt x="1828" y="1944"/>
                    </a:cubicBezTo>
                    <a:cubicBezTo>
                      <a:pt x="1820" y="1929"/>
                      <a:pt x="1820" y="1929"/>
                      <a:pt x="1820" y="1929"/>
                    </a:cubicBezTo>
                    <a:cubicBezTo>
                      <a:pt x="1821" y="1929"/>
                      <a:pt x="1822" y="1929"/>
                      <a:pt x="1823" y="1929"/>
                    </a:cubicBezTo>
                    <a:cubicBezTo>
                      <a:pt x="1841" y="1940"/>
                      <a:pt x="1841" y="1940"/>
                      <a:pt x="1841" y="1940"/>
                    </a:cubicBezTo>
                    <a:cubicBezTo>
                      <a:pt x="1832" y="1927"/>
                      <a:pt x="1832" y="1927"/>
                      <a:pt x="1832" y="1927"/>
                    </a:cubicBezTo>
                    <a:cubicBezTo>
                      <a:pt x="1832" y="1927"/>
                      <a:pt x="1833" y="1927"/>
                      <a:pt x="1833" y="1927"/>
                    </a:cubicBezTo>
                    <a:cubicBezTo>
                      <a:pt x="1836" y="1924"/>
                      <a:pt x="1837" y="1916"/>
                      <a:pt x="1836" y="1908"/>
                    </a:cubicBezTo>
                    <a:cubicBezTo>
                      <a:pt x="1835" y="1900"/>
                      <a:pt x="1853" y="1896"/>
                      <a:pt x="1862" y="1899"/>
                    </a:cubicBezTo>
                    <a:cubicBezTo>
                      <a:pt x="1871" y="1902"/>
                      <a:pt x="1864" y="1915"/>
                      <a:pt x="1873" y="1912"/>
                    </a:cubicBezTo>
                    <a:cubicBezTo>
                      <a:pt x="1882" y="1909"/>
                      <a:pt x="1885" y="1894"/>
                      <a:pt x="1890" y="1893"/>
                    </a:cubicBezTo>
                    <a:cubicBezTo>
                      <a:pt x="1895" y="1892"/>
                      <a:pt x="1938" y="1902"/>
                      <a:pt x="1938" y="1902"/>
                    </a:cubicBezTo>
                    <a:cubicBezTo>
                      <a:pt x="1938" y="1902"/>
                      <a:pt x="1941" y="1897"/>
                      <a:pt x="1943" y="1890"/>
                    </a:cubicBezTo>
                    <a:cubicBezTo>
                      <a:pt x="1945" y="1883"/>
                      <a:pt x="1940" y="1880"/>
                      <a:pt x="1941" y="1874"/>
                    </a:cubicBezTo>
                    <a:cubicBezTo>
                      <a:pt x="1942" y="1868"/>
                      <a:pt x="1955" y="1872"/>
                      <a:pt x="1955" y="1872"/>
                    </a:cubicBezTo>
                    <a:cubicBezTo>
                      <a:pt x="1955" y="1872"/>
                      <a:pt x="1956" y="1864"/>
                      <a:pt x="1953" y="1859"/>
                    </a:cubicBezTo>
                    <a:cubicBezTo>
                      <a:pt x="1950" y="1854"/>
                      <a:pt x="1943" y="1855"/>
                      <a:pt x="1943" y="1855"/>
                    </a:cubicBezTo>
                    <a:cubicBezTo>
                      <a:pt x="1941" y="1850"/>
                      <a:pt x="1941" y="1850"/>
                      <a:pt x="1941" y="1850"/>
                    </a:cubicBezTo>
                    <a:cubicBezTo>
                      <a:pt x="1950" y="1835"/>
                      <a:pt x="1950" y="1835"/>
                      <a:pt x="1950" y="1835"/>
                    </a:cubicBezTo>
                    <a:cubicBezTo>
                      <a:pt x="1970" y="1837"/>
                      <a:pt x="1970" y="1837"/>
                      <a:pt x="1970" y="1837"/>
                    </a:cubicBezTo>
                    <a:cubicBezTo>
                      <a:pt x="1978" y="1827"/>
                      <a:pt x="1978" y="1827"/>
                      <a:pt x="1978" y="1827"/>
                    </a:cubicBezTo>
                    <a:cubicBezTo>
                      <a:pt x="1988" y="1840"/>
                      <a:pt x="1988" y="1840"/>
                      <a:pt x="1988" y="1840"/>
                    </a:cubicBezTo>
                    <a:cubicBezTo>
                      <a:pt x="1988" y="1840"/>
                      <a:pt x="2002" y="1842"/>
                      <a:pt x="2011" y="1841"/>
                    </a:cubicBezTo>
                    <a:cubicBezTo>
                      <a:pt x="2010" y="1838"/>
                      <a:pt x="2010" y="1836"/>
                      <a:pt x="2010" y="1836"/>
                    </a:cubicBezTo>
                    <a:cubicBezTo>
                      <a:pt x="1987" y="1808"/>
                      <a:pt x="1987" y="1808"/>
                      <a:pt x="1987" y="1808"/>
                    </a:cubicBezTo>
                    <a:cubicBezTo>
                      <a:pt x="1987" y="1808"/>
                      <a:pt x="1997" y="1803"/>
                      <a:pt x="2001" y="1796"/>
                    </a:cubicBezTo>
                    <a:cubicBezTo>
                      <a:pt x="2005" y="1789"/>
                      <a:pt x="1994" y="1775"/>
                      <a:pt x="2003" y="1768"/>
                    </a:cubicBezTo>
                    <a:cubicBezTo>
                      <a:pt x="2012" y="1761"/>
                      <a:pt x="2029" y="1765"/>
                      <a:pt x="2029" y="1765"/>
                    </a:cubicBezTo>
                    <a:cubicBezTo>
                      <a:pt x="2029" y="1765"/>
                      <a:pt x="2027" y="1756"/>
                      <a:pt x="2026" y="1744"/>
                    </a:cubicBezTo>
                    <a:cubicBezTo>
                      <a:pt x="2024" y="1733"/>
                      <a:pt x="2025" y="1719"/>
                      <a:pt x="2030" y="1712"/>
                    </a:cubicBezTo>
                    <a:cubicBezTo>
                      <a:pt x="2039" y="1700"/>
                      <a:pt x="2045" y="1690"/>
                      <a:pt x="2045" y="1690"/>
                    </a:cubicBezTo>
                    <a:cubicBezTo>
                      <a:pt x="2045" y="1690"/>
                      <a:pt x="2077" y="1700"/>
                      <a:pt x="2073" y="1677"/>
                    </a:cubicBezTo>
                    <a:cubicBezTo>
                      <a:pt x="2070" y="1661"/>
                      <a:pt x="2065" y="1652"/>
                      <a:pt x="2062" y="1649"/>
                    </a:cubicBezTo>
                    <a:cubicBezTo>
                      <a:pt x="2062" y="1647"/>
                      <a:pt x="2061" y="1647"/>
                      <a:pt x="2061" y="1647"/>
                    </a:cubicBezTo>
                    <a:cubicBezTo>
                      <a:pt x="2061" y="1647"/>
                      <a:pt x="2078" y="1640"/>
                      <a:pt x="2086" y="1634"/>
                    </a:cubicBezTo>
                    <a:cubicBezTo>
                      <a:pt x="2095" y="1628"/>
                      <a:pt x="2108" y="1604"/>
                      <a:pt x="2108" y="1604"/>
                    </a:cubicBezTo>
                    <a:cubicBezTo>
                      <a:pt x="2129" y="1595"/>
                      <a:pt x="2129" y="1595"/>
                      <a:pt x="2129" y="1595"/>
                    </a:cubicBezTo>
                    <a:cubicBezTo>
                      <a:pt x="2138" y="1584"/>
                      <a:pt x="2138" y="1584"/>
                      <a:pt x="2138" y="1584"/>
                    </a:cubicBezTo>
                    <a:cubicBezTo>
                      <a:pt x="2149" y="1589"/>
                      <a:pt x="2149" y="1589"/>
                      <a:pt x="2149" y="1589"/>
                    </a:cubicBezTo>
                    <a:cubicBezTo>
                      <a:pt x="2149" y="1589"/>
                      <a:pt x="2171" y="1593"/>
                      <a:pt x="2174" y="1593"/>
                    </a:cubicBezTo>
                    <a:cubicBezTo>
                      <a:pt x="2177" y="1593"/>
                      <a:pt x="2185" y="1587"/>
                      <a:pt x="2185" y="1587"/>
                    </a:cubicBezTo>
                    <a:cubicBezTo>
                      <a:pt x="2173" y="1603"/>
                      <a:pt x="2173" y="1603"/>
                      <a:pt x="2173" y="1603"/>
                    </a:cubicBezTo>
                    <a:cubicBezTo>
                      <a:pt x="2173" y="1603"/>
                      <a:pt x="2155" y="1597"/>
                      <a:pt x="2158" y="1604"/>
                    </a:cubicBezTo>
                    <a:cubicBezTo>
                      <a:pt x="2161" y="1611"/>
                      <a:pt x="2181" y="1616"/>
                      <a:pt x="2181" y="1616"/>
                    </a:cubicBezTo>
                    <a:cubicBezTo>
                      <a:pt x="2213" y="1617"/>
                      <a:pt x="2213" y="1617"/>
                      <a:pt x="2213" y="1617"/>
                    </a:cubicBezTo>
                    <a:cubicBezTo>
                      <a:pt x="2226" y="1618"/>
                      <a:pt x="2226" y="1618"/>
                      <a:pt x="2226" y="1618"/>
                    </a:cubicBezTo>
                    <a:cubicBezTo>
                      <a:pt x="2233" y="1629"/>
                      <a:pt x="2233" y="1629"/>
                      <a:pt x="2233" y="1629"/>
                    </a:cubicBezTo>
                    <a:cubicBezTo>
                      <a:pt x="2233" y="1629"/>
                      <a:pt x="2187" y="1655"/>
                      <a:pt x="2190" y="1658"/>
                    </a:cubicBezTo>
                    <a:cubicBezTo>
                      <a:pt x="2193" y="1661"/>
                      <a:pt x="2235" y="1662"/>
                      <a:pt x="2237" y="1675"/>
                    </a:cubicBezTo>
                    <a:cubicBezTo>
                      <a:pt x="2239" y="1689"/>
                      <a:pt x="2227" y="1703"/>
                      <a:pt x="2232" y="1705"/>
                    </a:cubicBezTo>
                    <a:cubicBezTo>
                      <a:pt x="2238" y="1707"/>
                      <a:pt x="2259" y="1709"/>
                      <a:pt x="2259" y="1709"/>
                    </a:cubicBezTo>
                    <a:cubicBezTo>
                      <a:pt x="2259" y="1709"/>
                      <a:pt x="2273" y="1690"/>
                      <a:pt x="2280" y="1690"/>
                    </a:cubicBezTo>
                    <a:cubicBezTo>
                      <a:pt x="2288" y="1690"/>
                      <a:pt x="2291" y="1696"/>
                      <a:pt x="2301" y="1690"/>
                    </a:cubicBezTo>
                    <a:cubicBezTo>
                      <a:pt x="2311" y="1684"/>
                      <a:pt x="2309" y="1672"/>
                      <a:pt x="2316" y="1671"/>
                    </a:cubicBezTo>
                    <a:cubicBezTo>
                      <a:pt x="2323" y="1670"/>
                      <a:pt x="2329" y="1679"/>
                      <a:pt x="2329" y="1679"/>
                    </a:cubicBezTo>
                    <a:cubicBezTo>
                      <a:pt x="2352" y="1675"/>
                      <a:pt x="2352" y="1675"/>
                      <a:pt x="2352" y="1675"/>
                    </a:cubicBezTo>
                    <a:cubicBezTo>
                      <a:pt x="2354" y="1664"/>
                      <a:pt x="2354" y="1664"/>
                      <a:pt x="2354" y="1664"/>
                    </a:cubicBezTo>
                    <a:cubicBezTo>
                      <a:pt x="2360" y="1655"/>
                      <a:pt x="2360" y="1655"/>
                      <a:pt x="2360" y="1655"/>
                    </a:cubicBezTo>
                    <a:cubicBezTo>
                      <a:pt x="2360" y="1655"/>
                      <a:pt x="2346" y="1649"/>
                      <a:pt x="2340" y="1655"/>
                    </a:cubicBezTo>
                    <a:cubicBezTo>
                      <a:pt x="2334" y="1661"/>
                      <a:pt x="2310" y="1662"/>
                      <a:pt x="2310" y="1662"/>
                    </a:cubicBezTo>
                    <a:cubicBezTo>
                      <a:pt x="2310" y="1662"/>
                      <a:pt x="2292" y="1656"/>
                      <a:pt x="2291" y="1646"/>
                    </a:cubicBezTo>
                    <a:cubicBezTo>
                      <a:pt x="2290" y="1636"/>
                      <a:pt x="2278" y="1637"/>
                      <a:pt x="2278" y="1637"/>
                    </a:cubicBezTo>
                    <a:cubicBezTo>
                      <a:pt x="2266" y="1624"/>
                      <a:pt x="2266" y="1624"/>
                      <a:pt x="2266" y="1624"/>
                    </a:cubicBezTo>
                    <a:cubicBezTo>
                      <a:pt x="2241" y="1622"/>
                      <a:pt x="2241" y="1622"/>
                      <a:pt x="2241" y="1622"/>
                    </a:cubicBezTo>
                    <a:cubicBezTo>
                      <a:pt x="2234" y="1614"/>
                      <a:pt x="2234" y="1614"/>
                      <a:pt x="2234" y="1614"/>
                    </a:cubicBezTo>
                    <a:cubicBezTo>
                      <a:pt x="2250" y="1613"/>
                      <a:pt x="2250" y="1613"/>
                      <a:pt x="2250" y="1613"/>
                    </a:cubicBezTo>
                    <a:cubicBezTo>
                      <a:pt x="2250" y="1613"/>
                      <a:pt x="2269" y="1617"/>
                      <a:pt x="2275" y="1616"/>
                    </a:cubicBezTo>
                    <a:cubicBezTo>
                      <a:pt x="2282" y="1614"/>
                      <a:pt x="2297" y="1602"/>
                      <a:pt x="2297" y="1602"/>
                    </a:cubicBezTo>
                    <a:cubicBezTo>
                      <a:pt x="2303" y="1607"/>
                      <a:pt x="2303" y="1607"/>
                      <a:pt x="2303" y="1607"/>
                    </a:cubicBezTo>
                    <a:cubicBezTo>
                      <a:pt x="2303" y="1607"/>
                      <a:pt x="2317" y="1594"/>
                      <a:pt x="2326" y="1591"/>
                    </a:cubicBezTo>
                    <a:cubicBezTo>
                      <a:pt x="2336" y="1588"/>
                      <a:pt x="2362" y="1587"/>
                      <a:pt x="2362" y="1587"/>
                    </a:cubicBezTo>
                    <a:cubicBezTo>
                      <a:pt x="2390" y="1565"/>
                      <a:pt x="2390" y="1565"/>
                      <a:pt x="2390" y="1565"/>
                    </a:cubicBezTo>
                    <a:cubicBezTo>
                      <a:pt x="2390" y="1565"/>
                      <a:pt x="2390" y="1565"/>
                      <a:pt x="2390" y="1565"/>
                    </a:cubicBezTo>
                    <a:cubicBezTo>
                      <a:pt x="2390" y="1565"/>
                      <a:pt x="2391" y="1565"/>
                      <a:pt x="2391" y="1565"/>
                    </a:cubicBezTo>
                    <a:cubicBezTo>
                      <a:pt x="2391" y="1565"/>
                      <a:pt x="2391" y="1565"/>
                      <a:pt x="2391" y="1565"/>
                    </a:cubicBezTo>
                    <a:cubicBezTo>
                      <a:pt x="2391" y="1565"/>
                      <a:pt x="2391" y="1565"/>
                      <a:pt x="2391" y="1565"/>
                    </a:cubicBezTo>
                    <a:cubicBezTo>
                      <a:pt x="2391" y="1565"/>
                      <a:pt x="2391" y="1565"/>
                      <a:pt x="2392" y="1565"/>
                    </a:cubicBezTo>
                    <a:cubicBezTo>
                      <a:pt x="2392" y="1565"/>
                      <a:pt x="2392" y="1565"/>
                      <a:pt x="2392" y="1565"/>
                    </a:cubicBezTo>
                    <a:cubicBezTo>
                      <a:pt x="2393" y="1566"/>
                      <a:pt x="2393" y="1566"/>
                      <a:pt x="2394" y="1566"/>
                    </a:cubicBezTo>
                    <a:cubicBezTo>
                      <a:pt x="2399" y="1568"/>
                      <a:pt x="2409" y="1570"/>
                      <a:pt x="2417" y="1567"/>
                    </a:cubicBezTo>
                    <a:cubicBezTo>
                      <a:pt x="2416" y="1568"/>
                      <a:pt x="2415" y="1568"/>
                      <a:pt x="2415" y="1568"/>
                    </a:cubicBezTo>
                    <a:cubicBezTo>
                      <a:pt x="2416" y="1568"/>
                      <a:pt x="2417" y="1567"/>
                      <a:pt x="2419" y="1567"/>
                    </a:cubicBezTo>
                    <a:cubicBezTo>
                      <a:pt x="2430" y="1561"/>
                      <a:pt x="2459" y="1552"/>
                      <a:pt x="2460" y="1561"/>
                    </a:cubicBezTo>
                    <a:cubicBezTo>
                      <a:pt x="2461" y="1569"/>
                      <a:pt x="2439" y="1585"/>
                      <a:pt x="2439" y="1585"/>
                    </a:cubicBezTo>
                    <a:cubicBezTo>
                      <a:pt x="2406" y="1595"/>
                      <a:pt x="2406" y="1595"/>
                      <a:pt x="2406" y="1595"/>
                    </a:cubicBezTo>
                    <a:cubicBezTo>
                      <a:pt x="2436" y="1618"/>
                      <a:pt x="2436" y="1618"/>
                      <a:pt x="2436" y="1618"/>
                    </a:cubicBezTo>
                    <a:cubicBezTo>
                      <a:pt x="2436" y="1618"/>
                      <a:pt x="2412" y="1623"/>
                      <a:pt x="2411" y="1633"/>
                    </a:cubicBezTo>
                    <a:cubicBezTo>
                      <a:pt x="2410" y="1643"/>
                      <a:pt x="2410" y="1654"/>
                      <a:pt x="2410" y="1654"/>
                    </a:cubicBezTo>
                    <a:cubicBezTo>
                      <a:pt x="2410" y="1654"/>
                      <a:pt x="2397" y="1663"/>
                      <a:pt x="2392" y="1663"/>
                    </a:cubicBezTo>
                    <a:cubicBezTo>
                      <a:pt x="2387" y="1663"/>
                      <a:pt x="2372" y="1652"/>
                      <a:pt x="2372" y="1652"/>
                    </a:cubicBezTo>
                    <a:cubicBezTo>
                      <a:pt x="2368" y="1663"/>
                      <a:pt x="2368" y="1663"/>
                      <a:pt x="2368" y="1663"/>
                    </a:cubicBezTo>
                    <a:cubicBezTo>
                      <a:pt x="2368" y="1663"/>
                      <a:pt x="2380" y="1676"/>
                      <a:pt x="2383" y="1676"/>
                    </a:cubicBezTo>
                    <a:cubicBezTo>
                      <a:pt x="2386" y="1676"/>
                      <a:pt x="2395" y="1695"/>
                      <a:pt x="2395" y="1695"/>
                    </a:cubicBezTo>
                    <a:cubicBezTo>
                      <a:pt x="2420" y="1693"/>
                      <a:pt x="2420" y="1693"/>
                      <a:pt x="2420" y="1693"/>
                    </a:cubicBezTo>
                    <a:cubicBezTo>
                      <a:pt x="2420" y="1693"/>
                      <a:pt x="2438" y="1712"/>
                      <a:pt x="2444" y="1712"/>
                    </a:cubicBezTo>
                    <a:cubicBezTo>
                      <a:pt x="2450" y="1712"/>
                      <a:pt x="2462" y="1713"/>
                      <a:pt x="2462" y="1713"/>
                    </a:cubicBezTo>
                    <a:cubicBezTo>
                      <a:pt x="2462" y="1713"/>
                      <a:pt x="2493" y="1750"/>
                      <a:pt x="2501" y="1753"/>
                    </a:cubicBezTo>
                    <a:cubicBezTo>
                      <a:pt x="2509" y="1756"/>
                      <a:pt x="2525" y="1763"/>
                      <a:pt x="2525" y="1763"/>
                    </a:cubicBezTo>
                    <a:cubicBezTo>
                      <a:pt x="2525" y="1763"/>
                      <a:pt x="2524" y="1763"/>
                      <a:pt x="2521" y="1762"/>
                    </a:cubicBezTo>
                    <a:cubicBezTo>
                      <a:pt x="2534" y="1751"/>
                      <a:pt x="2534" y="1751"/>
                      <a:pt x="2534" y="1751"/>
                    </a:cubicBezTo>
                    <a:cubicBezTo>
                      <a:pt x="2534" y="1751"/>
                      <a:pt x="2559" y="1754"/>
                      <a:pt x="2575" y="1761"/>
                    </a:cubicBezTo>
                    <a:cubicBezTo>
                      <a:pt x="2591" y="1768"/>
                      <a:pt x="2603" y="1770"/>
                      <a:pt x="2616" y="1769"/>
                    </a:cubicBezTo>
                    <a:cubicBezTo>
                      <a:pt x="2629" y="1768"/>
                      <a:pt x="2649" y="1773"/>
                      <a:pt x="2649" y="1773"/>
                    </a:cubicBezTo>
                    <a:cubicBezTo>
                      <a:pt x="2681" y="1793"/>
                      <a:pt x="2681" y="1793"/>
                      <a:pt x="2681" y="1793"/>
                    </a:cubicBezTo>
                    <a:cubicBezTo>
                      <a:pt x="2681" y="1793"/>
                      <a:pt x="2681" y="1804"/>
                      <a:pt x="2700" y="1804"/>
                    </a:cubicBezTo>
                    <a:cubicBezTo>
                      <a:pt x="2719" y="1804"/>
                      <a:pt x="2711" y="1795"/>
                      <a:pt x="2729" y="1793"/>
                    </a:cubicBezTo>
                    <a:cubicBezTo>
                      <a:pt x="2747" y="1791"/>
                      <a:pt x="2757" y="1806"/>
                      <a:pt x="2757" y="1806"/>
                    </a:cubicBezTo>
                    <a:cubicBezTo>
                      <a:pt x="2777" y="1809"/>
                      <a:pt x="2777" y="1809"/>
                      <a:pt x="2777" y="1809"/>
                    </a:cubicBezTo>
                    <a:cubicBezTo>
                      <a:pt x="2777" y="1809"/>
                      <a:pt x="2772" y="1827"/>
                      <a:pt x="2772" y="1826"/>
                    </a:cubicBezTo>
                    <a:cubicBezTo>
                      <a:pt x="2789" y="1827"/>
                      <a:pt x="2800" y="1837"/>
                      <a:pt x="2807" y="1844"/>
                    </a:cubicBezTo>
                    <a:cubicBezTo>
                      <a:pt x="2807" y="1844"/>
                      <a:pt x="2807" y="1844"/>
                      <a:pt x="2807" y="1844"/>
                    </a:cubicBezTo>
                    <a:cubicBezTo>
                      <a:pt x="2814" y="1843"/>
                      <a:pt x="2825" y="1844"/>
                      <a:pt x="2834" y="1850"/>
                    </a:cubicBezTo>
                    <a:cubicBezTo>
                      <a:pt x="2847" y="1859"/>
                      <a:pt x="2856" y="1881"/>
                      <a:pt x="2872" y="1879"/>
                    </a:cubicBezTo>
                    <a:cubicBezTo>
                      <a:pt x="2888" y="1877"/>
                      <a:pt x="2882" y="1865"/>
                      <a:pt x="2882" y="1865"/>
                    </a:cubicBezTo>
                    <a:cubicBezTo>
                      <a:pt x="2882" y="1865"/>
                      <a:pt x="2898" y="1868"/>
                      <a:pt x="2899" y="1861"/>
                    </a:cubicBezTo>
                    <a:cubicBezTo>
                      <a:pt x="2900" y="1854"/>
                      <a:pt x="2901" y="1843"/>
                      <a:pt x="2901" y="1843"/>
                    </a:cubicBezTo>
                    <a:cubicBezTo>
                      <a:pt x="2894" y="1840"/>
                      <a:pt x="2894" y="1840"/>
                      <a:pt x="2894" y="1840"/>
                    </a:cubicBezTo>
                    <a:cubicBezTo>
                      <a:pt x="2894" y="1840"/>
                      <a:pt x="2889" y="1826"/>
                      <a:pt x="2884" y="1818"/>
                    </a:cubicBezTo>
                    <a:cubicBezTo>
                      <a:pt x="2879" y="1810"/>
                      <a:pt x="2860" y="1806"/>
                      <a:pt x="2860" y="1806"/>
                    </a:cubicBezTo>
                    <a:cubicBezTo>
                      <a:pt x="2860" y="1791"/>
                      <a:pt x="2860" y="1791"/>
                      <a:pt x="2860" y="1791"/>
                    </a:cubicBezTo>
                    <a:cubicBezTo>
                      <a:pt x="2860" y="1791"/>
                      <a:pt x="2852" y="1787"/>
                      <a:pt x="2843" y="1776"/>
                    </a:cubicBezTo>
                    <a:cubicBezTo>
                      <a:pt x="2834" y="1765"/>
                      <a:pt x="2846" y="1751"/>
                      <a:pt x="2841" y="1738"/>
                    </a:cubicBezTo>
                    <a:cubicBezTo>
                      <a:pt x="2836" y="1725"/>
                      <a:pt x="2815" y="1711"/>
                      <a:pt x="2815" y="1711"/>
                    </a:cubicBezTo>
                    <a:cubicBezTo>
                      <a:pt x="2815" y="1711"/>
                      <a:pt x="2806" y="1710"/>
                      <a:pt x="2797" y="1705"/>
                    </a:cubicBezTo>
                    <a:cubicBezTo>
                      <a:pt x="2788" y="1700"/>
                      <a:pt x="2810" y="1679"/>
                      <a:pt x="2810" y="1679"/>
                    </a:cubicBezTo>
                    <a:cubicBezTo>
                      <a:pt x="2810" y="1679"/>
                      <a:pt x="2825" y="1666"/>
                      <a:pt x="2828" y="1659"/>
                    </a:cubicBezTo>
                    <a:cubicBezTo>
                      <a:pt x="2831" y="1652"/>
                      <a:pt x="2817" y="1637"/>
                      <a:pt x="2817" y="1637"/>
                    </a:cubicBezTo>
                    <a:cubicBezTo>
                      <a:pt x="2817" y="1637"/>
                      <a:pt x="2831" y="1643"/>
                      <a:pt x="2834" y="1643"/>
                    </a:cubicBezTo>
                    <a:cubicBezTo>
                      <a:pt x="2837" y="1643"/>
                      <a:pt x="2849" y="1642"/>
                      <a:pt x="2852" y="1636"/>
                    </a:cubicBezTo>
                    <a:cubicBezTo>
                      <a:pt x="2855" y="1630"/>
                      <a:pt x="2858" y="1636"/>
                      <a:pt x="2870" y="1634"/>
                    </a:cubicBezTo>
                    <a:cubicBezTo>
                      <a:pt x="2882" y="1632"/>
                      <a:pt x="2865" y="1619"/>
                      <a:pt x="2865" y="1619"/>
                    </a:cubicBezTo>
                    <a:cubicBezTo>
                      <a:pt x="2865" y="1619"/>
                      <a:pt x="2881" y="1620"/>
                      <a:pt x="2884" y="1620"/>
                    </a:cubicBezTo>
                    <a:cubicBezTo>
                      <a:pt x="2886" y="1620"/>
                      <a:pt x="2885" y="1610"/>
                      <a:pt x="2884" y="1607"/>
                    </a:cubicBezTo>
                    <a:cubicBezTo>
                      <a:pt x="2877" y="1605"/>
                      <a:pt x="2851" y="1596"/>
                      <a:pt x="2851" y="1589"/>
                    </a:cubicBezTo>
                    <a:cubicBezTo>
                      <a:pt x="2851" y="1585"/>
                      <a:pt x="2858" y="1585"/>
                      <a:pt x="2864" y="1586"/>
                    </a:cubicBezTo>
                    <a:cubicBezTo>
                      <a:pt x="2861" y="1584"/>
                      <a:pt x="2859" y="1583"/>
                      <a:pt x="2857" y="1582"/>
                    </a:cubicBezTo>
                    <a:cubicBezTo>
                      <a:pt x="2858" y="1559"/>
                      <a:pt x="2858" y="1559"/>
                      <a:pt x="2858" y="1559"/>
                    </a:cubicBezTo>
                    <a:cubicBezTo>
                      <a:pt x="2847" y="1546"/>
                      <a:pt x="2833" y="1533"/>
                      <a:pt x="2830" y="1532"/>
                    </a:cubicBezTo>
                    <a:cubicBezTo>
                      <a:pt x="2825" y="1529"/>
                      <a:pt x="2801" y="1538"/>
                      <a:pt x="2789" y="1533"/>
                    </a:cubicBezTo>
                    <a:cubicBezTo>
                      <a:pt x="2777" y="1528"/>
                      <a:pt x="2789" y="1515"/>
                      <a:pt x="2781" y="1509"/>
                    </a:cubicBezTo>
                    <a:cubicBezTo>
                      <a:pt x="2781" y="1509"/>
                      <a:pt x="2781" y="1509"/>
                      <a:pt x="2781" y="1508"/>
                    </a:cubicBezTo>
                    <a:cubicBezTo>
                      <a:pt x="2780" y="1508"/>
                      <a:pt x="2780" y="1508"/>
                      <a:pt x="2779" y="1508"/>
                    </a:cubicBezTo>
                    <a:cubicBezTo>
                      <a:pt x="2767" y="1502"/>
                      <a:pt x="2757" y="1512"/>
                      <a:pt x="2757" y="1496"/>
                    </a:cubicBezTo>
                    <a:cubicBezTo>
                      <a:pt x="2757" y="1480"/>
                      <a:pt x="2765" y="1468"/>
                      <a:pt x="2765" y="1460"/>
                    </a:cubicBezTo>
                    <a:cubicBezTo>
                      <a:pt x="2765" y="1452"/>
                      <a:pt x="2759" y="1446"/>
                      <a:pt x="2759" y="1446"/>
                    </a:cubicBezTo>
                    <a:cubicBezTo>
                      <a:pt x="2757" y="1422"/>
                      <a:pt x="2757" y="1422"/>
                      <a:pt x="2757" y="1422"/>
                    </a:cubicBezTo>
                    <a:cubicBezTo>
                      <a:pt x="2757" y="1422"/>
                      <a:pt x="2770" y="1425"/>
                      <a:pt x="2770" y="1417"/>
                    </a:cubicBezTo>
                    <a:cubicBezTo>
                      <a:pt x="2770" y="1409"/>
                      <a:pt x="2762" y="1390"/>
                      <a:pt x="2774" y="1389"/>
                    </a:cubicBezTo>
                    <a:cubicBezTo>
                      <a:pt x="2776" y="1389"/>
                      <a:pt x="2780" y="1390"/>
                      <a:pt x="2783" y="1393"/>
                    </a:cubicBezTo>
                    <a:cubicBezTo>
                      <a:pt x="2792" y="1372"/>
                      <a:pt x="2811" y="1403"/>
                      <a:pt x="2811" y="1403"/>
                    </a:cubicBezTo>
                    <a:cubicBezTo>
                      <a:pt x="2834" y="1402"/>
                      <a:pt x="2834" y="1402"/>
                      <a:pt x="2834" y="1402"/>
                    </a:cubicBezTo>
                    <a:cubicBezTo>
                      <a:pt x="2833" y="1393"/>
                      <a:pt x="2825" y="1386"/>
                      <a:pt x="2825" y="1386"/>
                    </a:cubicBezTo>
                    <a:cubicBezTo>
                      <a:pt x="2838" y="1380"/>
                      <a:pt x="2838" y="1380"/>
                      <a:pt x="2838" y="1380"/>
                    </a:cubicBezTo>
                    <a:cubicBezTo>
                      <a:pt x="2838" y="1380"/>
                      <a:pt x="2838" y="1380"/>
                      <a:pt x="2837" y="1380"/>
                    </a:cubicBezTo>
                    <a:cubicBezTo>
                      <a:pt x="2829" y="1381"/>
                      <a:pt x="2834" y="1375"/>
                      <a:pt x="2843" y="1368"/>
                    </a:cubicBezTo>
                    <a:cubicBezTo>
                      <a:pt x="2843" y="1362"/>
                      <a:pt x="2843" y="1362"/>
                      <a:pt x="2843" y="1362"/>
                    </a:cubicBezTo>
                    <a:cubicBezTo>
                      <a:pt x="2843" y="1362"/>
                      <a:pt x="2849" y="1361"/>
                      <a:pt x="2855" y="1359"/>
                    </a:cubicBezTo>
                    <a:cubicBezTo>
                      <a:pt x="2863" y="1354"/>
                      <a:pt x="2871" y="1349"/>
                      <a:pt x="2874" y="1347"/>
                    </a:cubicBezTo>
                    <a:cubicBezTo>
                      <a:pt x="2877" y="1346"/>
                      <a:pt x="2879" y="1344"/>
                      <a:pt x="2881" y="1342"/>
                    </a:cubicBezTo>
                    <a:cubicBezTo>
                      <a:pt x="2882" y="1334"/>
                      <a:pt x="2867" y="1327"/>
                      <a:pt x="2887" y="1326"/>
                    </a:cubicBezTo>
                    <a:cubicBezTo>
                      <a:pt x="2890" y="1326"/>
                      <a:pt x="2892" y="1326"/>
                      <a:pt x="2894" y="1326"/>
                    </a:cubicBezTo>
                    <a:cubicBezTo>
                      <a:pt x="2898" y="1325"/>
                      <a:pt x="2903" y="1323"/>
                      <a:pt x="2909" y="1323"/>
                    </a:cubicBezTo>
                    <a:cubicBezTo>
                      <a:pt x="2924" y="1324"/>
                      <a:pt x="2924" y="1334"/>
                      <a:pt x="2942" y="1326"/>
                    </a:cubicBezTo>
                    <a:cubicBezTo>
                      <a:pt x="2960" y="1318"/>
                      <a:pt x="2961" y="1317"/>
                      <a:pt x="2961" y="1317"/>
                    </a:cubicBezTo>
                    <a:cubicBezTo>
                      <a:pt x="2961" y="1317"/>
                      <a:pt x="2979" y="1342"/>
                      <a:pt x="2980" y="1334"/>
                    </a:cubicBezTo>
                    <a:cubicBezTo>
                      <a:pt x="2981" y="1331"/>
                      <a:pt x="2988" y="1334"/>
                      <a:pt x="2996" y="1338"/>
                    </a:cubicBezTo>
                    <a:cubicBezTo>
                      <a:pt x="3002" y="1338"/>
                      <a:pt x="3007" y="1338"/>
                      <a:pt x="3009" y="1340"/>
                    </a:cubicBezTo>
                    <a:cubicBezTo>
                      <a:pt x="3010" y="1341"/>
                      <a:pt x="3012" y="1344"/>
                      <a:pt x="3013" y="1346"/>
                    </a:cubicBezTo>
                    <a:cubicBezTo>
                      <a:pt x="3018" y="1349"/>
                      <a:pt x="3022" y="1350"/>
                      <a:pt x="3024" y="1348"/>
                    </a:cubicBezTo>
                    <a:cubicBezTo>
                      <a:pt x="3030" y="1341"/>
                      <a:pt x="3028" y="1321"/>
                      <a:pt x="3028" y="1321"/>
                    </a:cubicBezTo>
                    <a:cubicBezTo>
                      <a:pt x="3026" y="1283"/>
                      <a:pt x="3026" y="1283"/>
                      <a:pt x="3026" y="1283"/>
                    </a:cubicBezTo>
                    <a:cubicBezTo>
                      <a:pt x="3016" y="1251"/>
                      <a:pt x="3016" y="1251"/>
                      <a:pt x="3016" y="1251"/>
                    </a:cubicBezTo>
                    <a:cubicBezTo>
                      <a:pt x="3020" y="1221"/>
                      <a:pt x="3020" y="1221"/>
                      <a:pt x="3020" y="1221"/>
                    </a:cubicBezTo>
                    <a:cubicBezTo>
                      <a:pt x="3010" y="1206"/>
                      <a:pt x="3010" y="1206"/>
                      <a:pt x="3010" y="1206"/>
                    </a:cubicBezTo>
                    <a:cubicBezTo>
                      <a:pt x="3010" y="1206"/>
                      <a:pt x="3012" y="1218"/>
                      <a:pt x="2995" y="1222"/>
                    </a:cubicBezTo>
                    <a:cubicBezTo>
                      <a:pt x="2977" y="1225"/>
                      <a:pt x="2990" y="1229"/>
                      <a:pt x="2967" y="1219"/>
                    </a:cubicBezTo>
                    <a:cubicBezTo>
                      <a:pt x="2944" y="1210"/>
                      <a:pt x="2933" y="1216"/>
                      <a:pt x="2923" y="1215"/>
                    </a:cubicBezTo>
                    <a:cubicBezTo>
                      <a:pt x="2912" y="1213"/>
                      <a:pt x="2881" y="1202"/>
                      <a:pt x="2881" y="1202"/>
                    </a:cubicBezTo>
                    <a:cubicBezTo>
                      <a:pt x="2863" y="1148"/>
                      <a:pt x="2863" y="1148"/>
                      <a:pt x="2863" y="1148"/>
                    </a:cubicBezTo>
                    <a:cubicBezTo>
                      <a:pt x="2858" y="1122"/>
                      <a:pt x="2858" y="1122"/>
                      <a:pt x="2858" y="1122"/>
                    </a:cubicBezTo>
                    <a:cubicBezTo>
                      <a:pt x="2907" y="1130"/>
                      <a:pt x="2907" y="1130"/>
                      <a:pt x="2907" y="1130"/>
                    </a:cubicBezTo>
                    <a:cubicBezTo>
                      <a:pt x="2907" y="1130"/>
                      <a:pt x="2927" y="1116"/>
                      <a:pt x="2921" y="1105"/>
                    </a:cubicBezTo>
                    <a:cubicBezTo>
                      <a:pt x="2916" y="1094"/>
                      <a:pt x="2930" y="1080"/>
                      <a:pt x="2943" y="1072"/>
                    </a:cubicBezTo>
                    <a:cubicBezTo>
                      <a:pt x="2956" y="1064"/>
                      <a:pt x="2966" y="1069"/>
                      <a:pt x="2952" y="1045"/>
                    </a:cubicBezTo>
                    <a:cubicBezTo>
                      <a:pt x="2939" y="1022"/>
                      <a:pt x="2920" y="1028"/>
                      <a:pt x="2908" y="1024"/>
                    </a:cubicBezTo>
                    <a:cubicBezTo>
                      <a:pt x="2896" y="1020"/>
                      <a:pt x="2897" y="1001"/>
                      <a:pt x="2897" y="986"/>
                    </a:cubicBezTo>
                    <a:cubicBezTo>
                      <a:pt x="2898" y="970"/>
                      <a:pt x="2890" y="952"/>
                      <a:pt x="2879" y="941"/>
                    </a:cubicBezTo>
                    <a:cubicBezTo>
                      <a:pt x="2867" y="929"/>
                      <a:pt x="2841" y="884"/>
                      <a:pt x="2841" y="868"/>
                    </a:cubicBezTo>
                    <a:cubicBezTo>
                      <a:pt x="2841" y="852"/>
                      <a:pt x="2811" y="812"/>
                      <a:pt x="2811" y="812"/>
                    </a:cubicBezTo>
                    <a:cubicBezTo>
                      <a:pt x="2815" y="767"/>
                      <a:pt x="2815" y="767"/>
                      <a:pt x="2815" y="767"/>
                    </a:cubicBezTo>
                    <a:cubicBezTo>
                      <a:pt x="2815" y="767"/>
                      <a:pt x="2840" y="729"/>
                      <a:pt x="2851" y="716"/>
                    </a:cubicBezTo>
                    <a:cubicBezTo>
                      <a:pt x="2862" y="702"/>
                      <a:pt x="2905" y="697"/>
                      <a:pt x="2921" y="684"/>
                    </a:cubicBezTo>
                    <a:cubicBezTo>
                      <a:pt x="2936" y="670"/>
                      <a:pt x="2951" y="685"/>
                      <a:pt x="2991" y="681"/>
                    </a:cubicBezTo>
                    <a:cubicBezTo>
                      <a:pt x="3030" y="677"/>
                      <a:pt x="2998" y="668"/>
                      <a:pt x="3007" y="646"/>
                    </a:cubicBezTo>
                    <a:cubicBezTo>
                      <a:pt x="3016" y="624"/>
                      <a:pt x="3030" y="616"/>
                      <a:pt x="3047" y="604"/>
                    </a:cubicBezTo>
                    <a:cubicBezTo>
                      <a:pt x="3064" y="592"/>
                      <a:pt x="3111" y="588"/>
                      <a:pt x="3111" y="588"/>
                    </a:cubicBezTo>
                    <a:cubicBezTo>
                      <a:pt x="3111" y="588"/>
                      <a:pt x="3133" y="576"/>
                      <a:pt x="3147" y="552"/>
                    </a:cubicBezTo>
                    <a:cubicBezTo>
                      <a:pt x="3161" y="528"/>
                      <a:pt x="3144" y="522"/>
                      <a:pt x="3161" y="516"/>
                    </a:cubicBezTo>
                    <a:cubicBezTo>
                      <a:pt x="3170" y="512"/>
                      <a:pt x="3193" y="501"/>
                      <a:pt x="3210" y="492"/>
                    </a:cubicBezTo>
                    <a:cubicBezTo>
                      <a:pt x="3197" y="486"/>
                      <a:pt x="3183" y="480"/>
                      <a:pt x="3176" y="479"/>
                    </a:cubicBezTo>
                    <a:close/>
                    <a:moveTo>
                      <a:pt x="1935" y="2111"/>
                    </a:moveTo>
                    <a:cubicBezTo>
                      <a:pt x="1935" y="2120"/>
                      <a:pt x="1935" y="2120"/>
                      <a:pt x="1935" y="2120"/>
                    </a:cubicBezTo>
                    <a:cubicBezTo>
                      <a:pt x="1944" y="2110"/>
                      <a:pt x="1944" y="2110"/>
                      <a:pt x="1944" y="2110"/>
                    </a:cubicBezTo>
                    <a:lnTo>
                      <a:pt x="1935" y="2111"/>
                    </a:lnTo>
                    <a:close/>
                    <a:moveTo>
                      <a:pt x="1807" y="2138"/>
                    </a:moveTo>
                    <a:cubicBezTo>
                      <a:pt x="1801" y="2140"/>
                      <a:pt x="1806" y="2157"/>
                      <a:pt x="1813" y="2151"/>
                    </a:cubicBezTo>
                    <a:cubicBezTo>
                      <a:pt x="1820" y="2145"/>
                      <a:pt x="1814" y="2136"/>
                      <a:pt x="1807" y="2138"/>
                    </a:cubicBezTo>
                    <a:close/>
                    <a:moveTo>
                      <a:pt x="1699" y="2023"/>
                    </a:moveTo>
                    <a:cubicBezTo>
                      <a:pt x="1685" y="2038"/>
                      <a:pt x="1685" y="2038"/>
                      <a:pt x="1685" y="2038"/>
                    </a:cubicBezTo>
                    <a:cubicBezTo>
                      <a:pt x="1710" y="2045"/>
                      <a:pt x="1710" y="2045"/>
                      <a:pt x="1710" y="2045"/>
                    </a:cubicBezTo>
                    <a:lnTo>
                      <a:pt x="1699" y="2023"/>
                    </a:lnTo>
                    <a:close/>
                    <a:moveTo>
                      <a:pt x="1759" y="2036"/>
                    </a:moveTo>
                    <a:cubicBezTo>
                      <a:pt x="1745" y="2042"/>
                      <a:pt x="1745" y="2042"/>
                      <a:pt x="1745" y="2042"/>
                    </a:cubicBezTo>
                    <a:cubicBezTo>
                      <a:pt x="1738" y="2042"/>
                      <a:pt x="1738" y="2042"/>
                      <a:pt x="1738" y="2042"/>
                    </a:cubicBezTo>
                    <a:cubicBezTo>
                      <a:pt x="1727" y="2057"/>
                      <a:pt x="1727" y="2057"/>
                      <a:pt x="1727" y="2057"/>
                    </a:cubicBezTo>
                    <a:cubicBezTo>
                      <a:pt x="1746" y="2074"/>
                      <a:pt x="1746" y="2074"/>
                      <a:pt x="1746" y="2074"/>
                    </a:cubicBezTo>
                    <a:cubicBezTo>
                      <a:pt x="1746" y="2074"/>
                      <a:pt x="1743" y="2091"/>
                      <a:pt x="1743" y="2101"/>
                    </a:cubicBezTo>
                    <a:cubicBezTo>
                      <a:pt x="1743" y="2111"/>
                      <a:pt x="1758" y="2117"/>
                      <a:pt x="1761" y="2110"/>
                    </a:cubicBezTo>
                    <a:cubicBezTo>
                      <a:pt x="1764" y="2103"/>
                      <a:pt x="1773" y="2104"/>
                      <a:pt x="1773" y="2104"/>
                    </a:cubicBezTo>
                    <a:cubicBezTo>
                      <a:pt x="1787" y="2130"/>
                      <a:pt x="1787" y="2130"/>
                      <a:pt x="1787" y="2130"/>
                    </a:cubicBezTo>
                    <a:cubicBezTo>
                      <a:pt x="1793" y="2112"/>
                      <a:pt x="1793" y="2112"/>
                      <a:pt x="1793" y="2112"/>
                    </a:cubicBezTo>
                    <a:cubicBezTo>
                      <a:pt x="1802" y="2125"/>
                      <a:pt x="1802" y="2125"/>
                      <a:pt x="1802" y="2125"/>
                    </a:cubicBezTo>
                    <a:cubicBezTo>
                      <a:pt x="1818" y="2131"/>
                      <a:pt x="1818" y="2131"/>
                      <a:pt x="1818" y="2131"/>
                    </a:cubicBezTo>
                    <a:cubicBezTo>
                      <a:pt x="1809" y="2120"/>
                      <a:pt x="1809" y="2120"/>
                      <a:pt x="1809" y="2120"/>
                    </a:cubicBezTo>
                    <a:cubicBezTo>
                      <a:pt x="1813" y="2115"/>
                      <a:pt x="1813" y="2115"/>
                      <a:pt x="1813" y="2115"/>
                    </a:cubicBezTo>
                    <a:cubicBezTo>
                      <a:pt x="1811" y="2100"/>
                      <a:pt x="1811" y="2100"/>
                      <a:pt x="1811" y="2100"/>
                    </a:cubicBezTo>
                    <a:cubicBezTo>
                      <a:pt x="1811" y="2100"/>
                      <a:pt x="1794" y="2079"/>
                      <a:pt x="1797" y="2071"/>
                    </a:cubicBezTo>
                    <a:cubicBezTo>
                      <a:pt x="1800" y="2063"/>
                      <a:pt x="1823" y="2082"/>
                      <a:pt x="1823" y="2082"/>
                    </a:cubicBezTo>
                    <a:cubicBezTo>
                      <a:pt x="1832" y="2078"/>
                      <a:pt x="1832" y="2078"/>
                      <a:pt x="1832" y="2078"/>
                    </a:cubicBezTo>
                    <a:cubicBezTo>
                      <a:pt x="1832" y="2078"/>
                      <a:pt x="1821" y="2071"/>
                      <a:pt x="1812" y="2062"/>
                    </a:cubicBezTo>
                    <a:cubicBezTo>
                      <a:pt x="1803" y="2053"/>
                      <a:pt x="1759" y="2036"/>
                      <a:pt x="1759" y="2036"/>
                    </a:cubicBezTo>
                    <a:close/>
                    <a:moveTo>
                      <a:pt x="1209" y="1786"/>
                    </a:moveTo>
                    <a:cubicBezTo>
                      <a:pt x="1205" y="1779"/>
                      <a:pt x="1197" y="1797"/>
                      <a:pt x="1197" y="1797"/>
                    </a:cubicBezTo>
                    <a:cubicBezTo>
                      <a:pt x="1197" y="1797"/>
                      <a:pt x="1168" y="1810"/>
                      <a:pt x="1171" y="1824"/>
                    </a:cubicBezTo>
                    <a:cubicBezTo>
                      <a:pt x="1174" y="1838"/>
                      <a:pt x="1181" y="1844"/>
                      <a:pt x="1181" y="1844"/>
                    </a:cubicBezTo>
                    <a:cubicBezTo>
                      <a:pt x="1181" y="1844"/>
                      <a:pt x="1172" y="1855"/>
                      <a:pt x="1180" y="1862"/>
                    </a:cubicBezTo>
                    <a:cubicBezTo>
                      <a:pt x="1188" y="1869"/>
                      <a:pt x="1197" y="1870"/>
                      <a:pt x="1197" y="1870"/>
                    </a:cubicBezTo>
                    <a:cubicBezTo>
                      <a:pt x="1197" y="1870"/>
                      <a:pt x="1207" y="1863"/>
                      <a:pt x="1207" y="1852"/>
                    </a:cubicBezTo>
                    <a:cubicBezTo>
                      <a:pt x="1207" y="1841"/>
                      <a:pt x="1206" y="1838"/>
                      <a:pt x="1206" y="1838"/>
                    </a:cubicBezTo>
                    <a:cubicBezTo>
                      <a:pt x="1214" y="1834"/>
                      <a:pt x="1214" y="1834"/>
                      <a:pt x="1214" y="1834"/>
                    </a:cubicBezTo>
                    <a:cubicBezTo>
                      <a:pt x="1212" y="1803"/>
                      <a:pt x="1212" y="1803"/>
                      <a:pt x="1212" y="1803"/>
                    </a:cubicBezTo>
                    <a:cubicBezTo>
                      <a:pt x="1207" y="1801"/>
                      <a:pt x="1207" y="1801"/>
                      <a:pt x="1207" y="1801"/>
                    </a:cubicBezTo>
                    <a:cubicBezTo>
                      <a:pt x="1207" y="1801"/>
                      <a:pt x="1213" y="1793"/>
                      <a:pt x="1209" y="1786"/>
                    </a:cubicBezTo>
                    <a:close/>
                    <a:moveTo>
                      <a:pt x="1417" y="2149"/>
                    </a:moveTo>
                    <a:cubicBezTo>
                      <a:pt x="1409" y="2163"/>
                      <a:pt x="1432" y="2168"/>
                      <a:pt x="1432" y="2168"/>
                    </a:cubicBezTo>
                    <a:cubicBezTo>
                      <a:pt x="1443" y="2155"/>
                      <a:pt x="1425" y="2135"/>
                      <a:pt x="1417" y="2149"/>
                    </a:cubicBezTo>
                    <a:close/>
                    <a:moveTo>
                      <a:pt x="1464" y="2045"/>
                    </a:moveTo>
                    <a:cubicBezTo>
                      <a:pt x="1464" y="2045"/>
                      <a:pt x="1451" y="2038"/>
                      <a:pt x="1444" y="2040"/>
                    </a:cubicBezTo>
                    <a:cubicBezTo>
                      <a:pt x="1437" y="2042"/>
                      <a:pt x="1427" y="2049"/>
                      <a:pt x="1427" y="2049"/>
                    </a:cubicBezTo>
                    <a:cubicBezTo>
                      <a:pt x="1427" y="2049"/>
                      <a:pt x="1408" y="2052"/>
                      <a:pt x="1400" y="2052"/>
                    </a:cubicBezTo>
                    <a:cubicBezTo>
                      <a:pt x="1392" y="2052"/>
                      <a:pt x="1378" y="2036"/>
                      <a:pt x="1375" y="2039"/>
                    </a:cubicBezTo>
                    <a:cubicBezTo>
                      <a:pt x="1372" y="2042"/>
                      <a:pt x="1364" y="2051"/>
                      <a:pt x="1364" y="2051"/>
                    </a:cubicBezTo>
                    <a:cubicBezTo>
                      <a:pt x="1351" y="2043"/>
                      <a:pt x="1351" y="2043"/>
                      <a:pt x="1351" y="2043"/>
                    </a:cubicBezTo>
                    <a:cubicBezTo>
                      <a:pt x="1351" y="2043"/>
                      <a:pt x="1331" y="2048"/>
                      <a:pt x="1339" y="2060"/>
                    </a:cubicBezTo>
                    <a:cubicBezTo>
                      <a:pt x="1350" y="2076"/>
                      <a:pt x="1362" y="2071"/>
                      <a:pt x="1367" y="2073"/>
                    </a:cubicBezTo>
                    <a:cubicBezTo>
                      <a:pt x="1372" y="2075"/>
                      <a:pt x="1377" y="2083"/>
                      <a:pt x="1379" y="2087"/>
                    </a:cubicBezTo>
                    <a:cubicBezTo>
                      <a:pt x="1381" y="2091"/>
                      <a:pt x="1403" y="2101"/>
                      <a:pt x="1403" y="2101"/>
                    </a:cubicBezTo>
                    <a:cubicBezTo>
                      <a:pt x="1416" y="2097"/>
                      <a:pt x="1416" y="2097"/>
                      <a:pt x="1416" y="2097"/>
                    </a:cubicBezTo>
                    <a:cubicBezTo>
                      <a:pt x="1416" y="2097"/>
                      <a:pt x="1430" y="2118"/>
                      <a:pt x="1449" y="2119"/>
                    </a:cubicBezTo>
                    <a:cubicBezTo>
                      <a:pt x="1468" y="2120"/>
                      <a:pt x="1463" y="2103"/>
                      <a:pt x="1463" y="2103"/>
                    </a:cubicBezTo>
                    <a:cubicBezTo>
                      <a:pt x="1463" y="2103"/>
                      <a:pt x="1458" y="2086"/>
                      <a:pt x="1458" y="2079"/>
                    </a:cubicBezTo>
                    <a:cubicBezTo>
                      <a:pt x="1458" y="2072"/>
                      <a:pt x="1463" y="2062"/>
                      <a:pt x="1469" y="2057"/>
                    </a:cubicBezTo>
                    <a:cubicBezTo>
                      <a:pt x="1475" y="2052"/>
                      <a:pt x="1469" y="2035"/>
                      <a:pt x="1469" y="2035"/>
                    </a:cubicBezTo>
                    <a:lnTo>
                      <a:pt x="1464" y="2045"/>
                    </a:lnTo>
                    <a:close/>
                    <a:moveTo>
                      <a:pt x="1939" y="2202"/>
                    </a:moveTo>
                    <a:cubicBezTo>
                      <a:pt x="1935" y="2204"/>
                      <a:pt x="1932" y="2192"/>
                      <a:pt x="1932" y="2192"/>
                    </a:cubicBezTo>
                    <a:cubicBezTo>
                      <a:pt x="1910" y="2191"/>
                      <a:pt x="1910" y="2191"/>
                      <a:pt x="1910" y="2191"/>
                    </a:cubicBezTo>
                    <a:cubicBezTo>
                      <a:pt x="1889" y="2186"/>
                      <a:pt x="1889" y="2186"/>
                      <a:pt x="1889" y="2186"/>
                    </a:cubicBezTo>
                    <a:cubicBezTo>
                      <a:pt x="1868" y="2186"/>
                      <a:pt x="1868" y="2186"/>
                      <a:pt x="1868" y="2186"/>
                    </a:cubicBezTo>
                    <a:cubicBezTo>
                      <a:pt x="1848" y="2175"/>
                      <a:pt x="1848" y="2175"/>
                      <a:pt x="1848" y="2175"/>
                    </a:cubicBezTo>
                    <a:cubicBezTo>
                      <a:pt x="1848" y="2175"/>
                      <a:pt x="1832" y="2182"/>
                      <a:pt x="1841" y="2192"/>
                    </a:cubicBezTo>
                    <a:cubicBezTo>
                      <a:pt x="1850" y="2202"/>
                      <a:pt x="1855" y="2195"/>
                      <a:pt x="1855" y="2195"/>
                    </a:cubicBezTo>
                    <a:cubicBezTo>
                      <a:pt x="1861" y="2201"/>
                      <a:pt x="1861" y="2201"/>
                      <a:pt x="1861" y="2201"/>
                    </a:cubicBezTo>
                    <a:cubicBezTo>
                      <a:pt x="1885" y="2202"/>
                      <a:pt x="1885" y="2202"/>
                      <a:pt x="1885" y="2202"/>
                    </a:cubicBezTo>
                    <a:cubicBezTo>
                      <a:pt x="1893" y="2217"/>
                      <a:pt x="1893" y="2217"/>
                      <a:pt x="1893" y="2217"/>
                    </a:cubicBezTo>
                    <a:cubicBezTo>
                      <a:pt x="1918" y="2216"/>
                      <a:pt x="1918" y="2216"/>
                      <a:pt x="1918" y="2216"/>
                    </a:cubicBezTo>
                    <a:cubicBezTo>
                      <a:pt x="1921" y="2212"/>
                      <a:pt x="1921" y="2212"/>
                      <a:pt x="1921" y="2212"/>
                    </a:cubicBezTo>
                    <a:cubicBezTo>
                      <a:pt x="1921" y="2212"/>
                      <a:pt x="1959" y="2217"/>
                      <a:pt x="1961" y="2203"/>
                    </a:cubicBezTo>
                    <a:cubicBezTo>
                      <a:pt x="1963" y="2189"/>
                      <a:pt x="1943" y="2200"/>
                      <a:pt x="1939" y="2202"/>
                    </a:cubicBezTo>
                    <a:close/>
                    <a:moveTo>
                      <a:pt x="1699" y="2057"/>
                    </a:moveTo>
                    <a:cubicBezTo>
                      <a:pt x="1690" y="2064"/>
                      <a:pt x="1710" y="2070"/>
                      <a:pt x="1710" y="2070"/>
                    </a:cubicBezTo>
                    <a:cubicBezTo>
                      <a:pt x="1716" y="2066"/>
                      <a:pt x="1708" y="2050"/>
                      <a:pt x="1699" y="2057"/>
                    </a:cubicBezTo>
                    <a:close/>
                    <a:moveTo>
                      <a:pt x="1892" y="2127"/>
                    </a:moveTo>
                    <a:cubicBezTo>
                      <a:pt x="1891" y="2130"/>
                      <a:pt x="1900" y="2132"/>
                      <a:pt x="1899" y="2125"/>
                    </a:cubicBezTo>
                    <a:cubicBezTo>
                      <a:pt x="1898" y="2118"/>
                      <a:pt x="1893" y="2121"/>
                      <a:pt x="1892" y="2127"/>
                    </a:cubicBezTo>
                    <a:close/>
                    <a:moveTo>
                      <a:pt x="1890" y="2108"/>
                    </a:moveTo>
                    <a:cubicBezTo>
                      <a:pt x="1884" y="2103"/>
                      <a:pt x="1884" y="2103"/>
                      <a:pt x="1884" y="2103"/>
                    </a:cubicBezTo>
                    <a:cubicBezTo>
                      <a:pt x="1878" y="2109"/>
                      <a:pt x="1878" y="2109"/>
                      <a:pt x="1878" y="2109"/>
                    </a:cubicBezTo>
                    <a:lnTo>
                      <a:pt x="1890" y="2108"/>
                    </a:lnTo>
                    <a:close/>
                    <a:moveTo>
                      <a:pt x="1927" y="2104"/>
                    </a:moveTo>
                    <a:cubicBezTo>
                      <a:pt x="1933" y="2094"/>
                      <a:pt x="1908" y="2085"/>
                      <a:pt x="1910" y="2097"/>
                    </a:cubicBezTo>
                    <a:cubicBezTo>
                      <a:pt x="1912" y="2109"/>
                      <a:pt x="1922" y="2112"/>
                      <a:pt x="1927" y="2104"/>
                    </a:cubicBezTo>
                    <a:close/>
                    <a:moveTo>
                      <a:pt x="1866" y="1996"/>
                    </a:moveTo>
                    <a:cubicBezTo>
                      <a:pt x="1866" y="1996"/>
                      <a:pt x="1860" y="2008"/>
                      <a:pt x="1876" y="2008"/>
                    </a:cubicBezTo>
                    <a:lnTo>
                      <a:pt x="1866" y="1996"/>
                    </a:lnTo>
                    <a:close/>
                    <a:moveTo>
                      <a:pt x="1866" y="2071"/>
                    </a:moveTo>
                    <a:cubicBezTo>
                      <a:pt x="1861" y="2076"/>
                      <a:pt x="1864" y="2082"/>
                      <a:pt x="1869" y="2081"/>
                    </a:cubicBezTo>
                    <a:cubicBezTo>
                      <a:pt x="1878" y="2079"/>
                      <a:pt x="1871" y="2066"/>
                      <a:pt x="1866" y="2071"/>
                    </a:cubicBezTo>
                    <a:close/>
                    <a:moveTo>
                      <a:pt x="1863" y="1935"/>
                    </a:moveTo>
                    <a:cubicBezTo>
                      <a:pt x="1870" y="1928"/>
                      <a:pt x="1870" y="1928"/>
                      <a:pt x="1870" y="1928"/>
                    </a:cubicBezTo>
                    <a:cubicBezTo>
                      <a:pt x="1845" y="1923"/>
                      <a:pt x="1845" y="1923"/>
                      <a:pt x="1845" y="1923"/>
                    </a:cubicBezTo>
                    <a:lnTo>
                      <a:pt x="1863" y="1935"/>
                    </a:lnTo>
                    <a:close/>
                    <a:moveTo>
                      <a:pt x="1881" y="2046"/>
                    </a:moveTo>
                    <a:cubicBezTo>
                      <a:pt x="1897" y="2074"/>
                      <a:pt x="1897" y="2074"/>
                      <a:pt x="1897" y="2074"/>
                    </a:cubicBezTo>
                    <a:cubicBezTo>
                      <a:pt x="1903" y="2063"/>
                      <a:pt x="1903" y="2063"/>
                      <a:pt x="1903" y="2063"/>
                    </a:cubicBezTo>
                    <a:lnTo>
                      <a:pt x="1881" y="2046"/>
                    </a:lnTo>
                    <a:close/>
                    <a:moveTo>
                      <a:pt x="373" y="661"/>
                    </a:moveTo>
                    <a:cubicBezTo>
                      <a:pt x="373" y="661"/>
                      <a:pt x="396" y="650"/>
                      <a:pt x="382" y="643"/>
                    </a:cubicBezTo>
                    <a:cubicBezTo>
                      <a:pt x="368" y="636"/>
                      <a:pt x="356" y="643"/>
                      <a:pt x="356" y="643"/>
                    </a:cubicBezTo>
                    <a:cubicBezTo>
                      <a:pt x="359" y="633"/>
                      <a:pt x="359" y="633"/>
                      <a:pt x="359" y="633"/>
                    </a:cubicBezTo>
                    <a:cubicBezTo>
                      <a:pt x="341" y="634"/>
                      <a:pt x="341" y="634"/>
                      <a:pt x="341" y="634"/>
                    </a:cubicBezTo>
                    <a:cubicBezTo>
                      <a:pt x="351" y="619"/>
                      <a:pt x="351" y="619"/>
                      <a:pt x="351" y="619"/>
                    </a:cubicBezTo>
                    <a:cubicBezTo>
                      <a:pt x="342" y="617"/>
                      <a:pt x="342" y="617"/>
                      <a:pt x="342" y="617"/>
                    </a:cubicBezTo>
                    <a:cubicBezTo>
                      <a:pt x="346" y="605"/>
                      <a:pt x="346" y="605"/>
                      <a:pt x="346" y="605"/>
                    </a:cubicBezTo>
                    <a:cubicBezTo>
                      <a:pt x="325" y="610"/>
                      <a:pt x="325" y="610"/>
                      <a:pt x="325" y="610"/>
                    </a:cubicBezTo>
                    <a:cubicBezTo>
                      <a:pt x="325" y="610"/>
                      <a:pt x="304" y="593"/>
                      <a:pt x="297" y="593"/>
                    </a:cubicBezTo>
                    <a:cubicBezTo>
                      <a:pt x="290" y="593"/>
                      <a:pt x="294" y="609"/>
                      <a:pt x="294" y="609"/>
                    </a:cubicBezTo>
                    <a:cubicBezTo>
                      <a:pt x="280" y="615"/>
                      <a:pt x="280" y="615"/>
                      <a:pt x="280" y="615"/>
                    </a:cubicBezTo>
                    <a:cubicBezTo>
                      <a:pt x="280" y="615"/>
                      <a:pt x="268" y="612"/>
                      <a:pt x="262" y="612"/>
                    </a:cubicBezTo>
                    <a:cubicBezTo>
                      <a:pt x="256" y="612"/>
                      <a:pt x="249" y="622"/>
                      <a:pt x="249" y="622"/>
                    </a:cubicBezTo>
                    <a:cubicBezTo>
                      <a:pt x="249" y="622"/>
                      <a:pt x="233" y="610"/>
                      <a:pt x="227" y="612"/>
                    </a:cubicBezTo>
                    <a:cubicBezTo>
                      <a:pt x="221" y="614"/>
                      <a:pt x="226" y="634"/>
                      <a:pt x="226" y="634"/>
                    </a:cubicBezTo>
                    <a:cubicBezTo>
                      <a:pt x="226" y="634"/>
                      <a:pt x="208" y="609"/>
                      <a:pt x="201" y="609"/>
                    </a:cubicBezTo>
                    <a:cubicBezTo>
                      <a:pt x="194" y="609"/>
                      <a:pt x="198" y="616"/>
                      <a:pt x="198" y="616"/>
                    </a:cubicBezTo>
                    <a:cubicBezTo>
                      <a:pt x="198" y="616"/>
                      <a:pt x="183" y="616"/>
                      <a:pt x="182" y="619"/>
                    </a:cubicBezTo>
                    <a:cubicBezTo>
                      <a:pt x="181" y="622"/>
                      <a:pt x="181" y="631"/>
                      <a:pt x="181" y="631"/>
                    </a:cubicBezTo>
                    <a:cubicBezTo>
                      <a:pt x="171" y="632"/>
                      <a:pt x="171" y="632"/>
                      <a:pt x="171" y="632"/>
                    </a:cubicBezTo>
                    <a:cubicBezTo>
                      <a:pt x="171" y="632"/>
                      <a:pt x="155" y="611"/>
                      <a:pt x="150" y="615"/>
                    </a:cubicBezTo>
                    <a:cubicBezTo>
                      <a:pt x="145" y="619"/>
                      <a:pt x="150" y="642"/>
                      <a:pt x="145" y="643"/>
                    </a:cubicBezTo>
                    <a:cubicBezTo>
                      <a:pt x="140" y="644"/>
                      <a:pt x="133" y="635"/>
                      <a:pt x="129" y="635"/>
                    </a:cubicBezTo>
                    <a:cubicBezTo>
                      <a:pt x="125" y="635"/>
                      <a:pt x="112" y="656"/>
                      <a:pt x="112" y="656"/>
                    </a:cubicBezTo>
                    <a:cubicBezTo>
                      <a:pt x="110" y="649"/>
                      <a:pt x="110" y="649"/>
                      <a:pt x="110" y="649"/>
                    </a:cubicBezTo>
                    <a:cubicBezTo>
                      <a:pt x="102" y="633"/>
                      <a:pt x="102" y="633"/>
                      <a:pt x="102" y="633"/>
                    </a:cubicBezTo>
                    <a:cubicBezTo>
                      <a:pt x="102" y="633"/>
                      <a:pt x="118" y="628"/>
                      <a:pt x="112" y="619"/>
                    </a:cubicBezTo>
                    <a:cubicBezTo>
                      <a:pt x="106" y="610"/>
                      <a:pt x="73" y="596"/>
                      <a:pt x="68" y="600"/>
                    </a:cubicBezTo>
                    <a:cubicBezTo>
                      <a:pt x="63" y="604"/>
                      <a:pt x="69" y="619"/>
                      <a:pt x="69" y="619"/>
                    </a:cubicBezTo>
                    <a:cubicBezTo>
                      <a:pt x="69" y="619"/>
                      <a:pt x="49" y="612"/>
                      <a:pt x="43" y="612"/>
                    </a:cubicBezTo>
                    <a:cubicBezTo>
                      <a:pt x="37" y="612"/>
                      <a:pt x="25" y="624"/>
                      <a:pt x="25" y="624"/>
                    </a:cubicBezTo>
                    <a:cubicBezTo>
                      <a:pt x="35" y="630"/>
                      <a:pt x="35" y="630"/>
                      <a:pt x="35" y="630"/>
                    </a:cubicBezTo>
                    <a:cubicBezTo>
                      <a:pt x="35" y="630"/>
                      <a:pt x="23" y="628"/>
                      <a:pt x="17" y="634"/>
                    </a:cubicBezTo>
                    <a:cubicBezTo>
                      <a:pt x="11" y="640"/>
                      <a:pt x="4" y="640"/>
                      <a:pt x="4" y="640"/>
                    </a:cubicBezTo>
                    <a:cubicBezTo>
                      <a:pt x="4" y="640"/>
                      <a:pt x="12" y="647"/>
                      <a:pt x="20" y="647"/>
                    </a:cubicBezTo>
                    <a:cubicBezTo>
                      <a:pt x="28" y="647"/>
                      <a:pt x="55" y="636"/>
                      <a:pt x="55" y="636"/>
                    </a:cubicBezTo>
                    <a:cubicBezTo>
                      <a:pt x="90" y="642"/>
                      <a:pt x="90" y="642"/>
                      <a:pt x="90" y="642"/>
                    </a:cubicBezTo>
                    <a:cubicBezTo>
                      <a:pt x="64" y="654"/>
                      <a:pt x="64" y="654"/>
                      <a:pt x="64" y="654"/>
                    </a:cubicBezTo>
                    <a:cubicBezTo>
                      <a:pt x="64" y="654"/>
                      <a:pt x="84" y="657"/>
                      <a:pt x="84" y="661"/>
                    </a:cubicBezTo>
                    <a:cubicBezTo>
                      <a:pt x="84" y="665"/>
                      <a:pt x="39" y="665"/>
                      <a:pt x="35" y="666"/>
                    </a:cubicBezTo>
                    <a:cubicBezTo>
                      <a:pt x="31" y="667"/>
                      <a:pt x="0" y="665"/>
                      <a:pt x="6" y="672"/>
                    </a:cubicBezTo>
                    <a:cubicBezTo>
                      <a:pt x="12" y="679"/>
                      <a:pt x="25" y="674"/>
                      <a:pt x="38" y="675"/>
                    </a:cubicBezTo>
                    <a:cubicBezTo>
                      <a:pt x="51" y="676"/>
                      <a:pt x="65" y="688"/>
                      <a:pt x="65" y="688"/>
                    </a:cubicBezTo>
                    <a:cubicBezTo>
                      <a:pt x="88" y="684"/>
                      <a:pt x="88" y="684"/>
                      <a:pt x="88" y="684"/>
                    </a:cubicBezTo>
                    <a:cubicBezTo>
                      <a:pt x="75" y="694"/>
                      <a:pt x="75" y="694"/>
                      <a:pt x="75" y="694"/>
                    </a:cubicBezTo>
                    <a:cubicBezTo>
                      <a:pt x="85" y="698"/>
                      <a:pt x="85" y="698"/>
                      <a:pt x="85" y="698"/>
                    </a:cubicBezTo>
                    <a:cubicBezTo>
                      <a:pt x="85" y="698"/>
                      <a:pt x="82" y="707"/>
                      <a:pt x="75" y="711"/>
                    </a:cubicBezTo>
                    <a:cubicBezTo>
                      <a:pt x="68" y="715"/>
                      <a:pt x="35" y="709"/>
                      <a:pt x="41" y="718"/>
                    </a:cubicBezTo>
                    <a:cubicBezTo>
                      <a:pt x="47" y="727"/>
                      <a:pt x="75" y="723"/>
                      <a:pt x="82" y="723"/>
                    </a:cubicBezTo>
                    <a:cubicBezTo>
                      <a:pt x="89" y="723"/>
                      <a:pt x="98" y="716"/>
                      <a:pt x="98" y="716"/>
                    </a:cubicBezTo>
                    <a:cubicBezTo>
                      <a:pt x="116" y="727"/>
                      <a:pt x="116" y="727"/>
                      <a:pt x="116" y="727"/>
                    </a:cubicBezTo>
                    <a:cubicBezTo>
                      <a:pt x="124" y="720"/>
                      <a:pt x="124" y="720"/>
                      <a:pt x="124" y="720"/>
                    </a:cubicBezTo>
                    <a:cubicBezTo>
                      <a:pt x="124" y="720"/>
                      <a:pt x="121" y="726"/>
                      <a:pt x="131" y="731"/>
                    </a:cubicBezTo>
                    <a:cubicBezTo>
                      <a:pt x="141" y="736"/>
                      <a:pt x="164" y="745"/>
                      <a:pt x="172" y="743"/>
                    </a:cubicBezTo>
                    <a:cubicBezTo>
                      <a:pt x="200" y="736"/>
                      <a:pt x="200" y="742"/>
                      <a:pt x="207" y="737"/>
                    </a:cubicBezTo>
                    <a:cubicBezTo>
                      <a:pt x="214" y="732"/>
                      <a:pt x="211" y="724"/>
                      <a:pt x="211" y="724"/>
                    </a:cubicBezTo>
                    <a:cubicBezTo>
                      <a:pt x="211" y="724"/>
                      <a:pt x="230" y="732"/>
                      <a:pt x="238" y="729"/>
                    </a:cubicBezTo>
                    <a:cubicBezTo>
                      <a:pt x="246" y="726"/>
                      <a:pt x="246" y="719"/>
                      <a:pt x="246" y="719"/>
                    </a:cubicBezTo>
                    <a:cubicBezTo>
                      <a:pt x="246" y="719"/>
                      <a:pt x="257" y="723"/>
                      <a:pt x="262" y="723"/>
                    </a:cubicBezTo>
                    <a:cubicBezTo>
                      <a:pt x="267" y="723"/>
                      <a:pt x="305" y="700"/>
                      <a:pt x="313" y="699"/>
                    </a:cubicBezTo>
                    <a:cubicBezTo>
                      <a:pt x="321" y="698"/>
                      <a:pt x="332" y="705"/>
                      <a:pt x="339" y="698"/>
                    </a:cubicBezTo>
                    <a:cubicBezTo>
                      <a:pt x="346" y="691"/>
                      <a:pt x="347" y="680"/>
                      <a:pt x="347" y="680"/>
                    </a:cubicBezTo>
                    <a:cubicBezTo>
                      <a:pt x="347" y="680"/>
                      <a:pt x="354" y="680"/>
                      <a:pt x="363" y="676"/>
                    </a:cubicBezTo>
                    <a:cubicBezTo>
                      <a:pt x="372" y="672"/>
                      <a:pt x="383" y="662"/>
                      <a:pt x="383" y="662"/>
                    </a:cubicBezTo>
                    <a:lnTo>
                      <a:pt x="373" y="66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65" name="Malta">
              <a:extLst>
                <a:ext uri="{FF2B5EF4-FFF2-40B4-BE49-F238E27FC236}">
                  <a16:creationId xmlns:a16="http://schemas.microsoft.com/office/drawing/2014/main" id="{4FC7EC75-5188-DB61-6C1F-75C9F93F990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26736" y="2618403"/>
              <a:ext cx="17039" cy="14909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0067A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308" name="Freeform 10">
            <a:extLst>
              <a:ext uri="{FF2B5EF4-FFF2-40B4-BE49-F238E27FC236}">
                <a16:creationId xmlns:a16="http://schemas.microsoft.com/office/drawing/2014/main" id="{30BE4243-6052-DC8E-98E4-E4AFEDF09CB6}"/>
              </a:ext>
            </a:extLst>
          </p:cNvPr>
          <p:cNvSpPr>
            <a:spLocks noEditPoints="1"/>
          </p:cNvSpPr>
          <p:nvPr/>
        </p:nvSpPr>
        <p:spPr bwMode="gray">
          <a:xfrm>
            <a:off x="4830930" y="2565603"/>
            <a:ext cx="2637195" cy="3164210"/>
          </a:xfrm>
          <a:custGeom>
            <a:avLst/>
            <a:gdLst>
              <a:gd name="T0" fmla="*/ 2147483647 w 3239"/>
              <a:gd name="T1" fmla="*/ 2147483647 h 3884"/>
              <a:gd name="T2" fmla="*/ 2147483647 w 3239"/>
              <a:gd name="T3" fmla="*/ 2147483647 h 3884"/>
              <a:gd name="T4" fmla="*/ 2147483647 w 3239"/>
              <a:gd name="T5" fmla="*/ 2147483647 h 3884"/>
              <a:gd name="T6" fmla="*/ 2147483647 w 3239"/>
              <a:gd name="T7" fmla="*/ 2147483647 h 3884"/>
              <a:gd name="T8" fmla="*/ 2147483647 w 3239"/>
              <a:gd name="T9" fmla="*/ 2147483647 h 3884"/>
              <a:gd name="T10" fmla="*/ 2147483647 w 3239"/>
              <a:gd name="T11" fmla="*/ 2147483647 h 3884"/>
              <a:gd name="T12" fmla="*/ 2147483647 w 3239"/>
              <a:gd name="T13" fmla="*/ 2147483647 h 3884"/>
              <a:gd name="T14" fmla="*/ 2147483647 w 3239"/>
              <a:gd name="T15" fmla="*/ 2147483647 h 3884"/>
              <a:gd name="T16" fmla="*/ 2147483647 w 3239"/>
              <a:gd name="T17" fmla="*/ 2147483647 h 3884"/>
              <a:gd name="T18" fmla="*/ 2147483647 w 3239"/>
              <a:gd name="T19" fmla="*/ 2147483647 h 3884"/>
              <a:gd name="T20" fmla="*/ 2147483647 w 3239"/>
              <a:gd name="T21" fmla="*/ 2147483647 h 3884"/>
              <a:gd name="T22" fmla="*/ 2147483647 w 3239"/>
              <a:gd name="T23" fmla="*/ 2147483647 h 3884"/>
              <a:gd name="T24" fmla="*/ 2147483647 w 3239"/>
              <a:gd name="T25" fmla="*/ 2147483647 h 3884"/>
              <a:gd name="T26" fmla="*/ 2147483647 w 3239"/>
              <a:gd name="T27" fmla="*/ 2147483647 h 3884"/>
              <a:gd name="T28" fmla="*/ 2147483647 w 3239"/>
              <a:gd name="T29" fmla="*/ 2147483647 h 3884"/>
              <a:gd name="T30" fmla="*/ 2147483647 w 3239"/>
              <a:gd name="T31" fmla="*/ 2147483647 h 3884"/>
              <a:gd name="T32" fmla="*/ 2147483647 w 3239"/>
              <a:gd name="T33" fmla="*/ 2147483647 h 3884"/>
              <a:gd name="T34" fmla="*/ 2147483647 w 3239"/>
              <a:gd name="T35" fmla="*/ 2147483647 h 3884"/>
              <a:gd name="T36" fmla="*/ 2147483647 w 3239"/>
              <a:gd name="T37" fmla="*/ 2147483647 h 3884"/>
              <a:gd name="T38" fmla="*/ 2147483647 w 3239"/>
              <a:gd name="T39" fmla="*/ 2147483647 h 3884"/>
              <a:gd name="T40" fmla="*/ 2147483647 w 3239"/>
              <a:gd name="T41" fmla="*/ 2147483647 h 3884"/>
              <a:gd name="T42" fmla="*/ 2147483647 w 3239"/>
              <a:gd name="T43" fmla="*/ 2147483647 h 3884"/>
              <a:gd name="T44" fmla="*/ 2147483647 w 3239"/>
              <a:gd name="T45" fmla="*/ 2147483647 h 3884"/>
              <a:gd name="T46" fmla="*/ 1748503585 w 3239"/>
              <a:gd name="T47" fmla="*/ 2147483647 h 3884"/>
              <a:gd name="T48" fmla="*/ 2147483647 w 3239"/>
              <a:gd name="T49" fmla="*/ 2147483647 h 3884"/>
              <a:gd name="T50" fmla="*/ 2147483647 w 3239"/>
              <a:gd name="T51" fmla="*/ 2147483647 h 3884"/>
              <a:gd name="T52" fmla="*/ 2147483647 w 3239"/>
              <a:gd name="T53" fmla="*/ 2147483647 h 3884"/>
              <a:gd name="T54" fmla="*/ 2147483647 w 3239"/>
              <a:gd name="T55" fmla="*/ 2147483647 h 3884"/>
              <a:gd name="T56" fmla="*/ 2147483647 w 3239"/>
              <a:gd name="T57" fmla="*/ 2147483647 h 3884"/>
              <a:gd name="T58" fmla="*/ 2147483647 w 3239"/>
              <a:gd name="T59" fmla="*/ 2147483647 h 3884"/>
              <a:gd name="T60" fmla="*/ 2147483647 w 3239"/>
              <a:gd name="T61" fmla="*/ 2147483647 h 3884"/>
              <a:gd name="T62" fmla="*/ 2147483647 w 3239"/>
              <a:gd name="T63" fmla="*/ 2147483647 h 3884"/>
              <a:gd name="T64" fmla="*/ 2147483647 w 3239"/>
              <a:gd name="T65" fmla="*/ 2147483647 h 3884"/>
              <a:gd name="T66" fmla="*/ 2147483647 w 3239"/>
              <a:gd name="T67" fmla="*/ 2147483647 h 3884"/>
              <a:gd name="T68" fmla="*/ 2147483647 w 3239"/>
              <a:gd name="T69" fmla="*/ 2147483647 h 3884"/>
              <a:gd name="T70" fmla="*/ 2147483647 w 3239"/>
              <a:gd name="T71" fmla="*/ 2147483647 h 3884"/>
              <a:gd name="T72" fmla="*/ 2147483647 w 3239"/>
              <a:gd name="T73" fmla="*/ 2147483647 h 3884"/>
              <a:gd name="T74" fmla="*/ 2147483647 w 3239"/>
              <a:gd name="T75" fmla="*/ 2147483647 h 3884"/>
              <a:gd name="T76" fmla="*/ 2147483647 w 3239"/>
              <a:gd name="T77" fmla="*/ 2147483647 h 3884"/>
              <a:gd name="T78" fmla="*/ 2147483647 w 3239"/>
              <a:gd name="T79" fmla="*/ 2147483647 h 3884"/>
              <a:gd name="T80" fmla="*/ 2147483647 w 3239"/>
              <a:gd name="T81" fmla="*/ 2147483647 h 3884"/>
              <a:gd name="T82" fmla="*/ 2147483647 w 3239"/>
              <a:gd name="T83" fmla="*/ 2147483647 h 3884"/>
              <a:gd name="T84" fmla="*/ 2147483647 w 3239"/>
              <a:gd name="T85" fmla="*/ 2147483647 h 3884"/>
              <a:gd name="T86" fmla="*/ 2147483647 w 3239"/>
              <a:gd name="T87" fmla="*/ 2147483647 h 3884"/>
              <a:gd name="T88" fmla="*/ 2147483647 w 3239"/>
              <a:gd name="T89" fmla="*/ 2147483647 h 3884"/>
              <a:gd name="T90" fmla="*/ 2147483647 w 3239"/>
              <a:gd name="T91" fmla="*/ 2147483647 h 3884"/>
              <a:gd name="T92" fmla="*/ 2147483647 w 3239"/>
              <a:gd name="T93" fmla="*/ 2147483647 h 3884"/>
              <a:gd name="T94" fmla="*/ 2147483647 w 3239"/>
              <a:gd name="T95" fmla="*/ 2147483647 h 3884"/>
              <a:gd name="T96" fmla="*/ 2147483647 w 3239"/>
              <a:gd name="T97" fmla="*/ 2147483647 h 3884"/>
              <a:gd name="T98" fmla="*/ 2147483647 w 3239"/>
              <a:gd name="T99" fmla="*/ 2147483647 h 3884"/>
              <a:gd name="T100" fmla="*/ 2147483647 w 3239"/>
              <a:gd name="T101" fmla="*/ 2147483647 h 3884"/>
              <a:gd name="T102" fmla="*/ 2147483647 w 3239"/>
              <a:gd name="T103" fmla="*/ 2147483647 h 3884"/>
              <a:gd name="T104" fmla="*/ 2147483647 w 3239"/>
              <a:gd name="T105" fmla="*/ 2147483647 h 3884"/>
              <a:gd name="T106" fmla="*/ 2147483647 w 3239"/>
              <a:gd name="T107" fmla="*/ 2147483647 h 3884"/>
              <a:gd name="T108" fmla="*/ 2147483647 w 3239"/>
              <a:gd name="T109" fmla="*/ 2147483647 h 3884"/>
              <a:gd name="T110" fmla="*/ 2147483647 w 3239"/>
              <a:gd name="T111" fmla="*/ 2147483647 h 3884"/>
              <a:gd name="T112" fmla="*/ 2147483647 w 3239"/>
              <a:gd name="T113" fmla="*/ 2147483647 h 3884"/>
              <a:gd name="T114" fmla="*/ 2147483647 w 3239"/>
              <a:gd name="T115" fmla="*/ 2147483647 h 3884"/>
              <a:gd name="T116" fmla="*/ 2147483647 w 3239"/>
              <a:gd name="T117" fmla="*/ 2147483647 h 3884"/>
              <a:gd name="T118" fmla="*/ 2147483647 w 3239"/>
              <a:gd name="T119" fmla="*/ 2147483647 h 38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239"/>
              <a:gd name="T181" fmla="*/ 0 h 3884"/>
              <a:gd name="T182" fmla="*/ 3239 w 3239"/>
              <a:gd name="T183" fmla="*/ 3884 h 38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239" h="3884">
                <a:moveTo>
                  <a:pt x="2692" y="2272"/>
                </a:moveTo>
                <a:cubicBezTo>
                  <a:pt x="2684" y="2280"/>
                  <a:pt x="2684" y="2307"/>
                  <a:pt x="2697" y="2305"/>
                </a:cubicBezTo>
                <a:cubicBezTo>
                  <a:pt x="2713" y="2303"/>
                  <a:pt x="2699" y="2264"/>
                  <a:pt x="2692" y="2272"/>
                </a:cubicBezTo>
                <a:close/>
                <a:moveTo>
                  <a:pt x="3199" y="2780"/>
                </a:moveTo>
                <a:cubicBezTo>
                  <a:pt x="3199" y="2780"/>
                  <a:pt x="3176" y="2732"/>
                  <a:pt x="3176" y="2726"/>
                </a:cubicBezTo>
                <a:cubicBezTo>
                  <a:pt x="3176" y="2721"/>
                  <a:pt x="3176" y="2711"/>
                  <a:pt x="3176" y="2711"/>
                </a:cubicBezTo>
                <a:cubicBezTo>
                  <a:pt x="3140" y="2670"/>
                  <a:pt x="3140" y="2670"/>
                  <a:pt x="3140" y="2670"/>
                </a:cubicBezTo>
                <a:cubicBezTo>
                  <a:pt x="3119" y="2696"/>
                  <a:pt x="3119" y="2696"/>
                  <a:pt x="3119" y="2696"/>
                </a:cubicBezTo>
                <a:cubicBezTo>
                  <a:pt x="3119" y="2696"/>
                  <a:pt x="3121" y="2719"/>
                  <a:pt x="3116" y="2732"/>
                </a:cubicBezTo>
                <a:cubicBezTo>
                  <a:pt x="3110" y="2744"/>
                  <a:pt x="3092" y="2758"/>
                  <a:pt x="3092" y="2758"/>
                </a:cubicBezTo>
                <a:cubicBezTo>
                  <a:pt x="3092" y="2758"/>
                  <a:pt x="3082" y="2751"/>
                  <a:pt x="3075" y="2758"/>
                </a:cubicBezTo>
                <a:cubicBezTo>
                  <a:pt x="3068" y="2765"/>
                  <a:pt x="3082" y="2785"/>
                  <a:pt x="3073" y="2796"/>
                </a:cubicBezTo>
                <a:cubicBezTo>
                  <a:pt x="3064" y="2806"/>
                  <a:pt x="3059" y="2808"/>
                  <a:pt x="3059" y="2808"/>
                </a:cubicBezTo>
                <a:cubicBezTo>
                  <a:pt x="3059" y="2808"/>
                  <a:pt x="3055" y="2788"/>
                  <a:pt x="3048" y="2794"/>
                </a:cubicBezTo>
                <a:cubicBezTo>
                  <a:pt x="3041" y="2799"/>
                  <a:pt x="3043" y="2829"/>
                  <a:pt x="3043" y="2829"/>
                </a:cubicBezTo>
                <a:cubicBezTo>
                  <a:pt x="3034" y="2856"/>
                  <a:pt x="3034" y="2856"/>
                  <a:pt x="3034" y="2856"/>
                </a:cubicBezTo>
                <a:cubicBezTo>
                  <a:pt x="3029" y="2842"/>
                  <a:pt x="3029" y="2842"/>
                  <a:pt x="3029" y="2842"/>
                </a:cubicBezTo>
                <a:cubicBezTo>
                  <a:pt x="3027" y="2820"/>
                  <a:pt x="3027" y="2820"/>
                  <a:pt x="3027" y="2820"/>
                </a:cubicBezTo>
                <a:cubicBezTo>
                  <a:pt x="3018" y="2842"/>
                  <a:pt x="3018" y="2842"/>
                  <a:pt x="3018" y="2842"/>
                </a:cubicBezTo>
                <a:cubicBezTo>
                  <a:pt x="3020" y="2863"/>
                  <a:pt x="3020" y="2863"/>
                  <a:pt x="3020" y="2863"/>
                </a:cubicBezTo>
                <a:cubicBezTo>
                  <a:pt x="2990" y="2858"/>
                  <a:pt x="2990" y="2858"/>
                  <a:pt x="2990" y="2858"/>
                </a:cubicBezTo>
                <a:cubicBezTo>
                  <a:pt x="2977" y="2877"/>
                  <a:pt x="2977" y="2877"/>
                  <a:pt x="2977" y="2877"/>
                </a:cubicBezTo>
                <a:cubicBezTo>
                  <a:pt x="2938" y="2872"/>
                  <a:pt x="2938" y="2872"/>
                  <a:pt x="2938" y="2872"/>
                </a:cubicBezTo>
                <a:cubicBezTo>
                  <a:pt x="2938" y="2888"/>
                  <a:pt x="2938" y="2888"/>
                  <a:pt x="2938" y="2888"/>
                </a:cubicBezTo>
                <a:cubicBezTo>
                  <a:pt x="2908" y="2884"/>
                  <a:pt x="2908" y="2884"/>
                  <a:pt x="2908" y="2884"/>
                </a:cubicBezTo>
                <a:cubicBezTo>
                  <a:pt x="2892" y="2889"/>
                  <a:pt x="2892" y="2889"/>
                  <a:pt x="2892" y="2889"/>
                </a:cubicBezTo>
                <a:cubicBezTo>
                  <a:pt x="2898" y="2909"/>
                  <a:pt x="2898" y="2909"/>
                  <a:pt x="2898" y="2909"/>
                </a:cubicBezTo>
                <a:cubicBezTo>
                  <a:pt x="2898" y="2909"/>
                  <a:pt x="2885" y="2929"/>
                  <a:pt x="2871" y="2941"/>
                </a:cubicBezTo>
                <a:cubicBezTo>
                  <a:pt x="2857" y="2953"/>
                  <a:pt x="2873" y="2997"/>
                  <a:pt x="2875" y="3019"/>
                </a:cubicBezTo>
                <a:cubicBezTo>
                  <a:pt x="2876" y="3040"/>
                  <a:pt x="2883" y="3106"/>
                  <a:pt x="2883" y="3106"/>
                </a:cubicBezTo>
                <a:cubicBezTo>
                  <a:pt x="2883" y="3106"/>
                  <a:pt x="2859" y="3123"/>
                  <a:pt x="2843" y="3143"/>
                </a:cubicBezTo>
                <a:cubicBezTo>
                  <a:pt x="2827" y="3162"/>
                  <a:pt x="2804" y="3160"/>
                  <a:pt x="2809" y="3226"/>
                </a:cubicBezTo>
                <a:cubicBezTo>
                  <a:pt x="2814" y="3292"/>
                  <a:pt x="2845" y="3329"/>
                  <a:pt x="2845" y="3329"/>
                </a:cubicBezTo>
                <a:cubicBezTo>
                  <a:pt x="2832" y="3345"/>
                  <a:pt x="2832" y="3345"/>
                  <a:pt x="2832" y="3345"/>
                </a:cubicBezTo>
                <a:cubicBezTo>
                  <a:pt x="2832" y="3345"/>
                  <a:pt x="2834" y="3359"/>
                  <a:pt x="2864" y="3387"/>
                </a:cubicBezTo>
                <a:cubicBezTo>
                  <a:pt x="2894" y="3416"/>
                  <a:pt x="2937" y="3380"/>
                  <a:pt x="2937" y="3380"/>
                </a:cubicBezTo>
                <a:cubicBezTo>
                  <a:pt x="2937" y="3380"/>
                  <a:pt x="2945" y="3385"/>
                  <a:pt x="2953" y="3382"/>
                </a:cubicBezTo>
                <a:cubicBezTo>
                  <a:pt x="2960" y="3378"/>
                  <a:pt x="2969" y="3369"/>
                  <a:pt x="2993" y="3346"/>
                </a:cubicBezTo>
                <a:cubicBezTo>
                  <a:pt x="3018" y="3323"/>
                  <a:pt x="3015" y="3279"/>
                  <a:pt x="3015" y="3279"/>
                </a:cubicBezTo>
                <a:cubicBezTo>
                  <a:pt x="3015" y="3279"/>
                  <a:pt x="3032" y="3217"/>
                  <a:pt x="3071" y="3148"/>
                </a:cubicBezTo>
                <a:cubicBezTo>
                  <a:pt x="3110" y="3079"/>
                  <a:pt x="3135" y="3006"/>
                  <a:pt x="3142" y="2982"/>
                </a:cubicBezTo>
                <a:cubicBezTo>
                  <a:pt x="3149" y="2957"/>
                  <a:pt x="3135" y="2943"/>
                  <a:pt x="3137" y="2929"/>
                </a:cubicBezTo>
                <a:cubicBezTo>
                  <a:pt x="3139" y="2915"/>
                  <a:pt x="3162" y="2891"/>
                  <a:pt x="3162" y="2891"/>
                </a:cubicBezTo>
                <a:cubicBezTo>
                  <a:pt x="3158" y="2863"/>
                  <a:pt x="3158" y="2863"/>
                  <a:pt x="3158" y="2863"/>
                </a:cubicBezTo>
                <a:cubicBezTo>
                  <a:pt x="3179" y="2858"/>
                  <a:pt x="3179" y="2858"/>
                  <a:pt x="3179" y="2858"/>
                </a:cubicBezTo>
                <a:cubicBezTo>
                  <a:pt x="3179" y="2858"/>
                  <a:pt x="3199" y="2868"/>
                  <a:pt x="3206" y="2863"/>
                </a:cubicBezTo>
                <a:cubicBezTo>
                  <a:pt x="3213" y="2858"/>
                  <a:pt x="3186" y="2813"/>
                  <a:pt x="3186" y="2813"/>
                </a:cubicBezTo>
                <a:lnTo>
                  <a:pt x="3199" y="2780"/>
                </a:lnTo>
                <a:close/>
                <a:moveTo>
                  <a:pt x="3233" y="1373"/>
                </a:moveTo>
                <a:cubicBezTo>
                  <a:pt x="3227" y="1367"/>
                  <a:pt x="3206" y="1365"/>
                  <a:pt x="3206" y="1365"/>
                </a:cubicBezTo>
                <a:cubicBezTo>
                  <a:pt x="3206" y="1365"/>
                  <a:pt x="3198" y="1379"/>
                  <a:pt x="3191" y="1386"/>
                </a:cubicBezTo>
                <a:cubicBezTo>
                  <a:pt x="3184" y="1393"/>
                  <a:pt x="3147" y="1402"/>
                  <a:pt x="3141" y="1402"/>
                </a:cubicBezTo>
                <a:cubicBezTo>
                  <a:pt x="3135" y="1402"/>
                  <a:pt x="3114" y="1396"/>
                  <a:pt x="3104" y="1400"/>
                </a:cubicBezTo>
                <a:cubicBezTo>
                  <a:pt x="3094" y="1404"/>
                  <a:pt x="3081" y="1419"/>
                  <a:pt x="3077" y="1419"/>
                </a:cubicBezTo>
                <a:cubicBezTo>
                  <a:pt x="3073" y="1419"/>
                  <a:pt x="3063" y="1407"/>
                  <a:pt x="3055" y="1408"/>
                </a:cubicBezTo>
                <a:cubicBezTo>
                  <a:pt x="3047" y="1409"/>
                  <a:pt x="3020" y="1437"/>
                  <a:pt x="3011" y="1438"/>
                </a:cubicBezTo>
                <a:cubicBezTo>
                  <a:pt x="3002" y="1439"/>
                  <a:pt x="2994" y="1423"/>
                  <a:pt x="2980" y="1427"/>
                </a:cubicBezTo>
                <a:cubicBezTo>
                  <a:pt x="2966" y="1431"/>
                  <a:pt x="2948" y="1448"/>
                  <a:pt x="2940" y="1449"/>
                </a:cubicBezTo>
                <a:cubicBezTo>
                  <a:pt x="2932" y="1450"/>
                  <a:pt x="2900" y="1450"/>
                  <a:pt x="2900" y="1450"/>
                </a:cubicBezTo>
                <a:cubicBezTo>
                  <a:pt x="2900" y="1450"/>
                  <a:pt x="2870" y="1423"/>
                  <a:pt x="2870" y="1413"/>
                </a:cubicBezTo>
                <a:cubicBezTo>
                  <a:pt x="2870" y="1405"/>
                  <a:pt x="2861" y="1401"/>
                  <a:pt x="2858" y="1400"/>
                </a:cubicBezTo>
                <a:cubicBezTo>
                  <a:pt x="2857" y="1400"/>
                  <a:pt x="2857" y="1400"/>
                  <a:pt x="2857" y="1400"/>
                </a:cubicBezTo>
                <a:cubicBezTo>
                  <a:pt x="2850" y="1390"/>
                  <a:pt x="2850" y="1390"/>
                  <a:pt x="2850" y="1390"/>
                </a:cubicBezTo>
                <a:cubicBezTo>
                  <a:pt x="2827" y="1392"/>
                  <a:pt x="2827" y="1392"/>
                  <a:pt x="2827" y="1392"/>
                </a:cubicBezTo>
                <a:cubicBezTo>
                  <a:pt x="2827" y="1392"/>
                  <a:pt x="2868" y="1359"/>
                  <a:pt x="2859" y="1346"/>
                </a:cubicBezTo>
                <a:cubicBezTo>
                  <a:pt x="2856" y="1341"/>
                  <a:pt x="2851" y="1335"/>
                  <a:pt x="2846" y="1329"/>
                </a:cubicBezTo>
                <a:cubicBezTo>
                  <a:pt x="2838" y="1319"/>
                  <a:pt x="2830" y="1310"/>
                  <a:pt x="2830" y="1310"/>
                </a:cubicBezTo>
                <a:cubicBezTo>
                  <a:pt x="2830" y="1310"/>
                  <a:pt x="2813" y="1313"/>
                  <a:pt x="2811" y="1306"/>
                </a:cubicBezTo>
                <a:cubicBezTo>
                  <a:pt x="2809" y="1299"/>
                  <a:pt x="2809" y="1281"/>
                  <a:pt x="2809" y="1281"/>
                </a:cubicBezTo>
                <a:cubicBezTo>
                  <a:pt x="2809" y="1281"/>
                  <a:pt x="2770" y="1267"/>
                  <a:pt x="2767" y="1258"/>
                </a:cubicBezTo>
                <a:cubicBezTo>
                  <a:pt x="2764" y="1249"/>
                  <a:pt x="2764" y="1227"/>
                  <a:pt x="2757" y="1223"/>
                </a:cubicBezTo>
                <a:cubicBezTo>
                  <a:pt x="2750" y="1219"/>
                  <a:pt x="2733" y="1223"/>
                  <a:pt x="2730" y="1219"/>
                </a:cubicBezTo>
                <a:cubicBezTo>
                  <a:pt x="2727" y="1215"/>
                  <a:pt x="2716" y="1201"/>
                  <a:pt x="2716" y="1201"/>
                </a:cubicBezTo>
                <a:cubicBezTo>
                  <a:pt x="2703" y="1207"/>
                  <a:pt x="2703" y="1207"/>
                  <a:pt x="2703" y="1207"/>
                </a:cubicBezTo>
                <a:cubicBezTo>
                  <a:pt x="2695" y="1194"/>
                  <a:pt x="2695" y="1194"/>
                  <a:pt x="2695" y="1194"/>
                </a:cubicBezTo>
                <a:cubicBezTo>
                  <a:pt x="2683" y="1191"/>
                  <a:pt x="2683" y="1191"/>
                  <a:pt x="2683" y="1191"/>
                </a:cubicBezTo>
                <a:cubicBezTo>
                  <a:pt x="2683" y="1191"/>
                  <a:pt x="2663" y="1171"/>
                  <a:pt x="2660" y="1159"/>
                </a:cubicBezTo>
                <a:cubicBezTo>
                  <a:pt x="2657" y="1147"/>
                  <a:pt x="2661" y="1127"/>
                  <a:pt x="2654" y="1104"/>
                </a:cubicBezTo>
                <a:cubicBezTo>
                  <a:pt x="2647" y="1081"/>
                  <a:pt x="2626" y="1043"/>
                  <a:pt x="2626" y="1043"/>
                </a:cubicBezTo>
                <a:cubicBezTo>
                  <a:pt x="2624" y="1042"/>
                  <a:pt x="2624" y="1042"/>
                  <a:pt x="2624" y="1042"/>
                </a:cubicBezTo>
                <a:cubicBezTo>
                  <a:pt x="2599" y="1027"/>
                  <a:pt x="2599" y="1027"/>
                  <a:pt x="2599" y="1027"/>
                </a:cubicBezTo>
                <a:cubicBezTo>
                  <a:pt x="2599" y="1027"/>
                  <a:pt x="2596" y="1011"/>
                  <a:pt x="2590" y="1007"/>
                </a:cubicBezTo>
                <a:cubicBezTo>
                  <a:pt x="2584" y="1003"/>
                  <a:pt x="2569" y="1013"/>
                  <a:pt x="2565" y="999"/>
                </a:cubicBezTo>
                <a:cubicBezTo>
                  <a:pt x="2561" y="985"/>
                  <a:pt x="2560" y="947"/>
                  <a:pt x="2560" y="947"/>
                </a:cubicBezTo>
                <a:cubicBezTo>
                  <a:pt x="2553" y="945"/>
                  <a:pt x="2553" y="945"/>
                  <a:pt x="2553" y="945"/>
                </a:cubicBezTo>
                <a:cubicBezTo>
                  <a:pt x="2553" y="945"/>
                  <a:pt x="2551" y="903"/>
                  <a:pt x="2551" y="898"/>
                </a:cubicBezTo>
                <a:cubicBezTo>
                  <a:pt x="2551" y="893"/>
                  <a:pt x="2546" y="882"/>
                  <a:pt x="2546" y="882"/>
                </a:cubicBezTo>
                <a:cubicBezTo>
                  <a:pt x="2558" y="879"/>
                  <a:pt x="2558" y="879"/>
                  <a:pt x="2558" y="879"/>
                </a:cubicBezTo>
                <a:cubicBezTo>
                  <a:pt x="2558" y="879"/>
                  <a:pt x="2540" y="864"/>
                  <a:pt x="2539" y="855"/>
                </a:cubicBezTo>
                <a:cubicBezTo>
                  <a:pt x="2538" y="846"/>
                  <a:pt x="2544" y="830"/>
                  <a:pt x="2536" y="824"/>
                </a:cubicBezTo>
                <a:cubicBezTo>
                  <a:pt x="2528" y="818"/>
                  <a:pt x="2517" y="810"/>
                  <a:pt x="2517" y="810"/>
                </a:cubicBezTo>
                <a:cubicBezTo>
                  <a:pt x="2517" y="810"/>
                  <a:pt x="2508" y="798"/>
                  <a:pt x="2504" y="794"/>
                </a:cubicBezTo>
                <a:cubicBezTo>
                  <a:pt x="2500" y="790"/>
                  <a:pt x="2499" y="797"/>
                  <a:pt x="2493" y="793"/>
                </a:cubicBezTo>
                <a:cubicBezTo>
                  <a:pt x="2489" y="790"/>
                  <a:pt x="2482" y="781"/>
                  <a:pt x="2477" y="771"/>
                </a:cubicBezTo>
                <a:cubicBezTo>
                  <a:pt x="2474" y="765"/>
                  <a:pt x="2472" y="759"/>
                  <a:pt x="2472" y="754"/>
                </a:cubicBezTo>
                <a:cubicBezTo>
                  <a:pt x="2471" y="739"/>
                  <a:pt x="2470" y="725"/>
                  <a:pt x="2470" y="725"/>
                </a:cubicBezTo>
                <a:cubicBezTo>
                  <a:pt x="2482" y="724"/>
                  <a:pt x="2482" y="724"/>
                  <a:pt x="2482" y="724"/>
                </a:cubicBezTo>
                <a:cubicBezTo>
                  <a:pt x="2482" y="724"/>
                  <a:pt x="2455" y="706"/>
                  <a:pt x="2442" y="678"/>
                </a:cubicBezTo>
                <a:cubicBezTo>
                  <a:pt x="2429" y="650"/>
                  <a:pt x="2430" y="635"/>
                  <a:pt x="2421" y="624"/>
                </a:cubicBezTo>
                <a:cubicBezTo>
                  <a:pt x="2412" y="613"/>
                  <a:pt x="2408" y="611"/>
                  <a:pt x="2400" y="597"/>
                </a:cubicBezTo>
                <a:cubicBezTo>
                  <a:pt x="2392" y="583"/>
                  <a:pt x="2392" y="561"/>
                  <a:pt x="2392" y="561"/>
                </a:cubicBezTo>
                <a:cubicBezTo>
                  <a:pt x="2367" y="534"/>
                  <a:pt x="2367" y="534"/>
                  <a:pt x="2367" y="534"/>
                </a:cubicBezTo>
                <a:cubicBezTo>
                  <a:pt x="2367" y="534"/>
                  <a:pt x="2370" y="525"/>
                  <a:pt x="2364" y="513"/>
                </a:cubicBezTo>
                <a:cubicBezTo>
                  <a:pt x="2358" y="501"/>
                  <a:pt x="2332" y="479"/>
                  <a:pt x="2330" y="470"/>
                </a:cubicBezTo>
                <a:cubicBezTo>
                  <a:pt x="2328" y="461"/>
                  <a:pt x="2320" y="456"/>
                  <a:pt x="2320" y="456"/>
                </a:cubicBezTo>
                <a:cubicBezTo>
                  <a:pt x="2320" y="456"/>
                  <a:pt x="2328" y="446"/>
                  <a:pt x="2320" y="435"/>
                </a:cubicBezTo>
                <a:cubicBezTo>
                  <a:pt x="2312" y="424"/>
                  <a:pt x="2302" y="421"/>
                  <a:pt x="2302" y="421"/>
                </a:cubicBezTo>
                <a:cubicBezTo>
                  <a:pt x="2313" y="408"/>
                  <a:pt x="2313" y="408"/>
                  <a:pt x="2313" y="408"/>
                </a:cubicBezTo>
                <a:cubicBezTo>
                  <a:pt x="2325" y="416"/>
                  <a:pt x="2325" y="416"/>
                  <a:pt x="2325" y="416"/>
                </a:cubicBezTo>
                <a:cubicBezTo>
                  <a:pt x="2325" y="416"/>
                  <a:pt x="2324" y="433"/>
                  <a:pt x="2333" y="439"/>
                </a:cubicBezTo>
                <a:cubicBezTo>
                  <a:pt x="2342" y="445"/>
                  <a:pt x="2347" y="454"/>
                  <a:pt x="2347" y="454"/>
                </a:cubicBezTo>
                <a:cubicBezTo>
                  <a:pt x="2346" y="471"/>
                  <a:pt x="2346" y="471"/>
                  <a:pt x="2346" y="471"/>
                </a:cubicBezTo>
                <a:cubicBezTo>
                  <a:pt x="2346" y="471"/>
                  <a:pt x="2378" y="523"/>
                  <a:pt x="2390" y="516"/>
                </a:cubicBezTo>
                <a:cubicBezTo>
                  <a:pt x="2402" y="509"/>
                  <a:pt x="2408" y="504"/>
                  <a:pt x="2408" y="504"/>
                </a:cubicBezTo>
                <a:cubicBezTo>
                  <a:pt x="2401" y="492"/>
                  <a:pt x="2401" y="492"/>
                  <a:pt x="2401" y="492"/>
                </a:cubicBezTo>
                <a:cubicBezTo>
                  <a:pt x="2401" y="492"/>
                  <a:pt x="2414" y="466"/>
                  <a:pt x="2414" y="452"/>
                </a:cubicBezTo>
                <a:cubicBezTo>
                  <a:pt x="2414" y="438"/>
                  <a:pt x="2423" y="421"/>
                  <a:pt x="2423" y="421"/>
                </a:cubicBezTo>
                <a:cubicBezTo>
                  <a:pt x="2387" y="328"/>
                  <a:pt x="2387" y="328"/>
                  <a:pt x="2387" y="328"/>
                </a:cubicBezTo>
                <a:cubicBezTo>
                  <a:pt x="2387" y="328"/>
                  <a:pt x="2349" y="343"/>
                  <a:pt x="2340" y="339"/>
                </a:cubicBezTo>
                <a:cubicBezTo>
                  <a:pt x="2331" y="335"/>
                  <a:pt x="2325" y="331"/>
                  <a:pt x="2325" y="331"/>
                </a:cubicBezTo>
                <a:cubicBezTo>
                  <a:pt x="2325" y="331"/>
                  <a:pt x="2316" y="342"/>
                  <a:pt x="2302" y="335"/>
                </a:cubicBezTo>
                <a:cubicBezTo>
                  <a:pt x="2288" y="328"/>
                  <a:pt x="2293" y="319"/>
                  <a:pt x="2277" y="316"/>
                </a:cubicBezTo>
                <a:cubicBezTo>
                  <a:pt x="2261" y="313"/>
                  <a:pt x="2240" y="323"/>
                  <a:pt x="2240" y="323"/>
                </a:cubicBezTo>
                <a:cubicBezTo>
                  <a:pt x="2240" y="323"/>
                  <a:pt x="2225" y="316"/>
                  <a:pt x="2214" y="320"/>
                </a:cubicBezTo>
                <a:cubicBezTo>
                  <a:pt x="2203" y="324"/>
                  <a:pt x="2195" y="339"/>
                  <a:pt x="2195" y="339"/>
                </a:cubicBezTo>
                <a:cubicBezTo>
                  <a:pt x="2195" y="339"/>
                  <a:pt x="2183" y="337"/>
                  <a:pt x="2179" y="339"/>
                </a:cubicBezTo>
                <a:cubicBezTo>
                  <a:pt x="2175" y="341"/>
                  <a:pt x="2162" y="352"/>
                  <a:pt x="2162" y="352"/>
                </a:cubicBezTo>
                <a:cubicBezTo>
                  <a:pt x="2162" y="352"/>
                  <a:pt x="2128" y="338"/>
                  <a:pt x="2122" y="338"/>
                </a:cubicBezTo>
                <a:cubicBezTo>
                  <a:pt x="2116" y="338"/>
                  <a:pt x="2105" y="341"/>
                  <a:pt x="2092" y="338"/>
                </a:cubicBezTo>
                <a:cubicBezTo>
                  <a:pt x="2079" y="335"/>
                  <a:pt x="2077" y="323"/>
                  <a:pt x="2064" y="322"/>
                </a:cubicBezTo>
                <a:cubicBezTo>
                  <a:pt x="2051" y="321"/>
                  <a:pt x="2041" y="321"/>
                  <a:pt x="2041" y="321"/>
                </a:cubicBezTo>
                <a:cubicBezTo>
                  <a:pt x="2041" y="321"/>
                  <a:pt x="2021" y="310"/>
                  <a:pt x="2012" y="310"/>
                </a:cubicBezTo>
                <a:cubicBezTo>
                  <a:pt x="2003" y="310"/>
                  <a:pt x="1998" y="324"/>
                  <a:pt x="1983" y="315"/>
                </a:cubicBezTo>
                <a:cubicBezTo>
                  <a:pt x="1980" y="313"/>
                  <a:pt x="1978" y="311"/>
                  <a:pt x="1976" y="309"/>
                </a:cubicBezTo>
                <a:cubicBezTo>
                  <a:pt x="1970" y="300"/>
                  <a:pt x="1972" y="291"/>
                  <a:pt x="1972" y="291"/>
                </a:cubicBezTo>
                <a:cubicBezTo>
                  <a:pt x="1957" y="296"/>
                  <a:pt x="1957" y="296"/>
                  <a:pt x="1957" y="296"/>
                </a:cubicBezTo>
                <a:cubicBezTo>
                  <a:pt x="1950" y="287"/>
                  <a:pt x="1950" y="287"/>
                  <a:pt x="1950" y="287"/>
                </a:cubicBezTo>
                <a:cubicBezTo>
                  <a:pt x="1950" y="287"/>
                  <a:pt x="1945" y="295"/>
                  <a:pt x="1938" y="295"/>
                </a:cubicBezTo>
                <a:cubicBezTo>
                  <a:pt x="1931" y="295"/>
                  <a:pt x="1923" y="278"/>
                  <a:pt x="1914" y="278"/>
                </a:cubicBezTo>
                <a:cubicBezTo>
                  <a:pt x="1905" y="278"/>
                  <a:pt x="1895" y="285"/>
                  <a:pt x="1884" y="277"/>
                </a:cubicBezTo>
                <a:cubicBezTo>
                  <a:pt x="1873" y="269"/>
                  <a:pt x="1882" y="260"/>
                  <a:pt x="1873" y="256"/>
                </a:cubicBezTo>
                <a:cubicBezTo>
                  <a:pt x="1864" y="252"/>
                  <a:pt x="1846" y="251"/>
                  <a:pt x="1846" y="251"/>
                </a:cubicBezTo>
                <a:cubicBezTo>
                  <a:pt x="1846" y="251"/>
                  <a:pt x="1825" y="243"/>
                  <a:pt x="1817" y="243"/>
                </a:cubicBezTo>
                <a:cubicBezTo>
                  <a:pt x="1809" y="243"/>
                  <a:pt x="1809" y="251"/>
                  <a:pt x="1809" y="251"/>
                </a:cubicBezTo>
                <a:cubicBezTo>
                  <a:pt x="1809" y="251"/>
                  <a:pt x="1779" y="249"/>
                  <a:pt x="1766" y="259"/>
                </a:cubicBezTo>
                <a:cubicBezTo>
                  <a:pt x="1753" y="269"/>
                  <a:pt x="1736" y="282"/>
                  <a:pt x="1736" y="298"/>
                </a:cubicBezTo>
                <a:cubicBezTo>
                  <a:pt x="1736" y="314"/>
                  <a:pt x="1752" y="333"/>
                  <a:pt x="1752" y="342"/>
                </a:cubicBezTo>
                <a:cubicBezTo>
                  <a:pt x="1752" y="351"/>
                  <a:pt x="1731" y="380"/>
                  <a:pt x="1719" y="382"/>
                </a:cubicBezTo>
                <a:cubicBezTo>
                  <a:pt x="1707" y="384"/>
                  <a:pt x="1689" y="387"/>
                  <a:pt x="1675" y="372"/>
                </a:cubicBezTo>
                <a:cubicBezTo>
                  <a:pt x="1661" y="357"/>
                  <a:pt x="1622" y="334"/>
                  <a:pt x="1607" y="333"/>
                </a:cubicBezTo>
                <a:cubicBezTo>
                  <a:pt x="1592" y="332"/>
                  <a:pt x="1558" y="341"/>
                  <a:pt x="1545" y="325"/>
                </a:cubicBezTo>
                <a:cubicBezTo>
                  <a:pt x="1532" y="309"/>
                  <a:pt x="1536" y="297"/>
                  <a:pt x="1527" y="281"/>
                </a:cubicBezTo>
                <a:cubicBezTo>
                  <a:pt x="1518" y="265"/>
                  <a:pt x="1500" y="268"/>
                  <a:pt x="1500" y="268"/>
                </a:cubicBezTo>
                <a:cubicBezTo>
                  <a:pt x="1500" y="268"/>
                  <a:pt x="1476" y="250"/>
                  <a:pt x="1468" y="249"/>
                </a:cubicBezTo>
                <a:cubicBezTo>
                  <a:pt x="1460" y="248"/>
                  <a:pt x="1436" y="247"/>
                  <a:pt x="1429" y="248"/>
                </a:cubicBezTo>
                <a:cubicBezTo>
                  <a:pt x="1422" y="249"/>
                  <a:pt x="1410" y="256"/>
                  <a:pt x="1399" y="252"/>
                </a:cubicBezTo>
                <a:cubicBezTo>
                  <a:pt x="1388" y="248"/>
                  <a:pt x="1368" y="232"/>
                  <a:pt x="1363" y="231"/>
                </a:cubicBezTo>
                <a:cubicBezTo>
                  <a:pt x="1360" y="230"/>
                  <a:pt x="1356" y="229"/>
                  <a:pt x="1352" y="228"/>
                </a:cubicBezTo>
                <a:cubicBezTo>
                  <a:pt x="1347" y="227"/>
                  <a:pt x="1344" y="226"/>
                  <a:pt x="1344" y="226"/>
                </a:cubicBezTo>
                <a:cubicBezTo>
                  <a:pt x="1337" y="207"/>
                  <a:pt x="1337" y="207"/>
                  <a:pt x="1337" y="207"/>
                </a:cubicBezTo>
                <a:cubicBezTo>
                  <a:pt x="1327" y="201"/>
                  <a:pt x="1327" y="201"/>
                  <a:pt x="1327" y="201"/>
                </a:cubicBezTo>
                <a:cubicBezTo>
                  <a:pt x="1325" y="212"/>
                  <a:pt x="1325" y="212"/>
                  <a:pt x="1325" y="212"/>
                </a:cubicBezTo>
                <a:cubicBezTo>
                  <a:pt x="1319" y="203"/>
                  <a:pt x="1319" y="203"/>
                  <a:pt x="1319" y="203"/>
                </a:cubicBezTo>
                <a:cubicBezTo>
                  <a:pt x="1319" y="203"/>
                  <a:pt x="1288" y="202"/>
                  <a:pt x="1288" y="183"/>
                </a:cubicBezTo>
                <a:cubicBezTo>
                  <a:pt x="1288" y="164"/>
                  <a:pt x="1286" y="174"/>
                  <a:pt x="1309" y="154"/>
                </a:cubicBezTo>
                <a:cubicBezTo>
                  <a:pt x="1332" y="134"/>
                  <a:pt x="1346" y="118"/>
                  <a:pt x="1333" y="102"/>
                </a:cubicBezTo>
                <a:cubicBezTo>
                  <a:pt x="1320" y="86"/>
                  <a:pt x="1305" y="89"/>
                  <a:pt x="1309" y="73"/>
                </a:cubicBezTo>
                <a:cubicBezTo>
                  <a:pt x="1313" y="57"/>
                  <a:pt x="1312" y="59"/>
                  <a:pt x="1322" y="50"/>
                </a:cubicBezTo>
                <a:cubicBezTo>
                  <a:pt x="1332" y="41"/>
                  <a:pt x="1340" y="19"/>
                  <a:pt x="1333" y="18"/>
                </a:cubicBezTo>
                <a:cubicBezTo>
                  <a:pt x="1326" y="17"/>
                  <a:pt x="1307" y="43"/>
                  <a:pt x="1302" y="45"/>
                </a:cubicBezTo>
                <a:cubicBezTo>
                  <a:pt x="1297" y="47"/>
                  <a:pt x="1285" y="33"/>
                  <a:pt x="1285" y="33"/>
                </a:cubicBezTo>
                <a:cubicBezTo>
                  <a:pt x="1285" y="33"/>
                  <a:pt x="1304" y="16"/>
                  <a:pt x="1287" y="8"/>
                </a:cubicBezTo>
                <a:cubicBezTo>
                  <a:pt x="1270" y="0"/>
                  <a:pt x="1243" y="19"/>
                  <a:pt x="1237" y="23"/>
                </a:cubicBezTo>
                <a:cubicBezTo>
                  <a:pt x="1235" y="24"/>
                  <a:pt x="1233" y="25"/>
                  <a:pt x="1230" y="25"/>
                </a:cubicBezTo>
                <a:cubicBezTo>
                  <a:pt x="1230" y="35"/>
                  <a:pt x="1230" y="35"/>
                  <a:pt x="1230" y="35"/>
                </a:cubicBezTo>
                <a:cubicBezTo>
                  <a:pt x="1230" y="25"/>
                  <a:pt x="1230" y="25"/>
                  <a:pt x="1230" y="25"/>
                </a:cubicBezTo>
                <a:cubicBezTo>
                  <a:pt x="1221" y="25"/>
                  <a:pt x="1210" y="24"/>
                  <a:pt x="1210" y="24"/>
                </a:cubicBezTo>
                <a:cubicBezTo>
                  <a:pt x="1201" y="29"/>
                  <a:pt x="1201" y="29"/>
                  <a:pt x="1201" y="29"/>
                </a:cubicBezTo>
                <a:cubicBezTo>
                  <a:pt x="1174" y="17"/>
                  <a:pt x="1174" y="17"/>
                  <a:pt x="1174" y="17"/>
                </a:cubicBezTo>
                <a:cubicBezTo>
                  <a:pt x="1164" y="19"/>
                  <a:pt x="1164" y="19"/>
                  <a:pt x="1164" y="19"/>
                </a:cubicBezTo>
                <a:cubicBezTo>
                  <a:pt x="1164" y="28"/>
                  <a:pt x="1164" y="28"/>
                  <a:pt x="1164" y="28"/>
                </a:cubicBezTo>
                <a:cubicBezTo>
                  <a:pt x="1139" y="26"/>
                  <a:pt x="1139" y="26"/>
                  <a:pt x="1139" y="26"/>
                </a:cubicBezTo>
                <a:cubicBezTo>
                  <a:pt x="1123" y="14"/>
                  <a:pt x="1123" y="14"/>
                  <a:pt x="1123" y="14"/>
                </a:cubicBezTo>
                <a:cubicBezTo>
                  <a:pt x="1119" y="33"/>
                  <a:pt x="1119" y="33"/>
                  <a:pt x="1119" y="33"/>
                </a:cubicBezTo>
                <a:cubicBezTo>
                  <a:pt x="1099" y="28"/>
                  <a:pt x="1099" y="28"/>
                  <a:pt x="1099" y="28"/>
                </a:cubicBezTo>
                <a:cubicBezTo>
                  <a:pt x="1081" y="43"/>
                  <a:pt x="1081" y="43"/>
                  <a:pt x="1081" y="43"/>
                </a:cubicBezTo>
                <a:cubicBezTo>
                  <a:pt x="1081" y="43"/>
                  <a:pt x="1057" y="31"/>
                  <a:pt x="1026" y="32"/>
                </a:cubicBezTo>
                <a:cubicBezTo>
                  <a:pt x="995" y="33"/>
                  <a:pt x="994" y="40"/>
                  <a:pt x="980" y="41"/>
                </a:cubicBezTo>
                <a:cubicBezTo>
                  <a:pt x="966" y="42"/>
                  <a:pt x="940" y="41"/>
                  <a:pt x="940" y="41"/>
                </a:cubicBezTo>
                <a:cubicBezTo>
                  <a:pt x="937" y="48"/>
                  <a:pt x="937" y="48"/>
                  <a:pt x="937" y="48"/>
                </a:cubicBezTo>
                <a:cubicBezTo>
                  <a:pt x="898" y="47"/>
                  <a:pt x="898" y="47"/>
                  <a:pt x="898" y="47"/>
                </a:cubicBezTo>
                <a:cubicBezTo>
                  <a:pt x="898" y="47"/>
                  <a:pt x="851" y="57"/>
                  <a:pt x="850" y="65"/>
                </a:cubicBezTo>
                <a:cubicBezTo>
                  <a:pt x="849" y="73"/>
                  <a:pt x="841" y="86"/>
                  <a:pt x="841" y="86"/>
                </a:cubicBezTo>
                <a:cubicBezTo>
                  <a:pt x="841" y="86"/>
                  <a:pt x="791" y="88"/>
                  <a:pt x="789" y="97"/>
                </a:cubicBezTo>
                <a:cubicBezTo>
                  <a:pt x="787" y="106"/>
                  <a:pt x="765" y="127"/>
                  <a:pt x="750" y="127"/>
                </a:cubicBezTo>
                <a:cubicBezTo>
                  <a:pt x="748" y="127"/>
                  <a:pt x="746" y="127"/>
                  <a:pt x="744" y="126"/>
                </a:cubicBezTo>
                <a:cubicBezTo>
                  <a:pt x="744" y="126"/>
                  <a:pt x="744" y="126"/>
                  <a:pt x="744" y="126"/>
                </a:cubicBezTo>
                <a:cubicBezTo>
                  <a:pt x="731" y="123"/>
                  <a:pt x="719" y="113"/>
                  <a:pt x="710" y="113"/>
                </a:cubicBezTo>
                <a:cubicBezTo>
                  <a:pt x="700" y="113"/>
                  <a:pt x="693" y="121"/>
                  <a:pt x="693" y="121"/>
                </a:cubicBezTo>
                <a:cubicBezTo>
                  <a:pt x="693" y="121"/>
                  <a:pt x="670" y="116"/>
                  <a:pt x="662" y="116"/>
                </a:cubicBezTo>
                <a:cubicBezTo>
                  <a:pt x="654" y="116"/>
                  <a:pt x="646" y="125"/>
                  <a:pt x="631" y="120"/>
                </a:cubicBezTo>
                <a:cubicBezTo>
                  <a:pt x="616" y="115"/>
                  <a:pt x="601" y="91"/>
                  <a:pt x="597" y="89"/>
                </a:cubicBezTo>
                <a:cubicBezTo>
                  <a:pt x="593" y="87"/>
                  <a:pt x="577" y="87"/>
                  <a:pt x="577" y="87"/>
                </a:cubicBezTo>
                <a:cubicBezTo>
                  <a:pt x="577" y="87"/>
                  <a:pt x="566" y="122"/>
                  <a:pt x="560" y="135"/>
                </a:cubicBezTo>
                <a:cubicBezTo>
                  <a:pt x="554" y="148"/>
                  <a:pt x="535" y="185"/>
                  <a:pt x="523" y="194"/>
                </a:cubicBezTo>
                <a:cubicBezTo>
                  <a:pt x="511" y="203"/>
                  <a:pt x="495" y="199"/>
                  <a:pt x="490" y="203"/>
                </a:cubicBezTo>
                <a:cubicBezTo>
                  <a:pt x="485" y="207"/>
                  <a:pt x="474" y="218"/>
                  <a:pt x="474" y="218"/>
                </a:cubicBezTo>
                <a:cubicBezTo>
                  <a:pt x="462" y="215"/>
                  <a:pt x="462" y="215"/>
                  <a:pt x="462" y="215"/>
                </a:cubicBezTo>
                <a:cubicBezTo>
                  <a:pt x="445" y="224"/>
                  <a:pt x="445" y="224"/>
                  <a:pt x="445" y="224"/>
                </a:cubicBezTo>
                <a:cubicBezTo>
                  <a:pt x="445" y="224"/>
                  <a:pt x="440" y="237"/>
                  <a:pt x="434" y="245"/>
                </a:cubicBezTo>
                <a:cubicBezTo>
                  <a:pt x="434" y="245"/>
                  <a:pt x="414" y="257"/>
                  <a:pt x="414" y="261"/>
                </a:cubicBezTo>
                <a:cubicBezTo>
                  <a:pt x="414" y="265"/>
                  <a:pt x="418" y="279"/>
                  <a:pt x="411" y="286"/>
                </a:cubicBezTo>
                <a:cubicBezTo>
                  <a:pt x="404" y="293"/>
                  <a:pt x="387" y="317"/>
                  <a:pt x="388" y="331"/>
                </a:cubicBezTo>
                <a:cubicBezTo>
                  <a:pt x="389" y="345"/>
                  <a:pt x="389" y="356"/>
                  <a:pt x="389" y="356"/>
                </a:cubicBezTo>
                <a:cubicBezTo>
                  <a:pt x="389" y="356"/>
                  <a:pt x="381" y="360"/>
                  <a:pt x="381" y="363"/>
                </a:cubicBezTo>
                <a:cubicBezTo>
                  <a:pt x="381" y="366"/>
                  <a:pt x="396" y="364"/>
                  <a:pt x="393" y="379"/>
                </a:cubicBezTo>
                <a:cubicBezTo>
                  <a:pt x="390" y="394"/>
                  <a:pt x="392" y="403"/>
                  <a:pt x="392" y="403"/>
                </a:cubicBezTo>
                <a:cubicBezTo>
                  <a:pt x="392" y="403"/>
                  <a:pt x="386" y="397"/>
                  <a:pt x="377" y="408"/>
                </a:cubicBezTo>
                <a:cubicBezTo>
                  <a:pt x="368" y="419"/>
                  <a:pt x="361" y="435"/>
                  <a:pt x="353" y="446"/>
                </a:cubicBezTo>
                <a:cubicBezTo>
                  <a:pt x="345" y="457"/>
                  <a:pt x="331" y="453"/>
                  <a:pt x="324" y="463"/>
                </a:cubicBezTo>
                <a:cubicBezTo>
                  <a:pt x="317" y="473"/>
                  <a:pt x="309" y="485"/>
                  <a:pt x="303" y="491"/>
                </a:cubicBezTo>
                <a:cubicBezTo>
                  <a:pt x="297" y="497"/>
                  <a:pt x="259" y="507"/>
                  <a:pt x="255" y="508"/>
                </a:cubicBezTo>
                <a:cubicBezTo>
                  <a:pt x="251" y="509"/>
                  <a:pt x="232" y="510"/>
                  <a:pt x="232" y="510"/>
                </a:cubicBezTo>
                <a:cubicBezTo>
                  <a:pt x="232" y="510"/>
                  <a:pt x="227" y="516"/>
                  <a:pt x="223" y="525"/>
                </a:cubicBezTo>
                <a:cubicBezTo>
                  <a:pt x="221" y="528"/>
                  <a:pt x="219" y="533"/>
                  <a:pt x="217" y="537"/>
                </a:cubicBezTo>
                <a:cubicBezTo>
                  <a:pt x="212" y="550"/>
                  <a:pt x="207" y="572"/>
                  <a:pt x="207" y="572"/>
                </a:cubicBezTo>
                <a:cubicBezTo>
                  <a:pt x="207" y="572"/>
                  <a:pt x="195" y="582"/>
                  <a:pt x="191" y="586"/>
                </a:cubicBezTo>
                <a:cubicBezTo>
                  <a:pt x="187" y="590"/>
                  <a:pt x="171" y="591"/>
                  <a:pt x="171" y="591"/>
                </a:cubicBezTo>
                <a:cubicBezTo>
                  <a:pt x="171" y="591"/>
                  <a:pt x="160" y="588"/>
                  <a:pt x="156" y="597"/>
                </a:cubicBezTo>
                <a:cubicBezTo>
                  <a:pt x="152" y="606"/>
                  <a:pt x="154" y="622"/>
                  <a:pt x="154" y="622"/>
                </a:cubicBezTo>
                <a:cubicBezTo>
                  <a:pt x="154" y="622"/>
                  <a:pt x="135" y="641"/>
                  <a:pt x="135" y="647"/>
                </a:cubicBezTo>
                <a:cubicBezTo>
                  <a:pt x="135" y="653"/>
                  <a:pt x="146" y="670"/>
                  <a:pt x="139" y="683"/>
                </a:cubicBezTo>
                <a:cubicBezTo>
                  <a:pt x="132" y="696"/>
                  <a:pt x="123" y="696"/>
                  <a:pt x="123" y="696"/>
                </a:cubicBezTo>
                <a:cubicBezTo>
                  <a:pt x="123" y="696"/>
                  <a:pt x="114" y="710"/>
                  <a:pt x="109" y="715"/>
                </a:cubicBezTo>
                <a:cubicBezTo>
                  <a:pt x="104" y="720"/>
                  <a:pt x="93" y="722"/>
                  <a:pt x="89" y="726"/>
                </a:cubicBezTo>
                <a:cubicBezTo>
                  <a:pt x="85" y="730"/>
                  <a:pt x="83" y="737"/>
                  <a:pt x="83" y="737"/>
                </a:cubicBezTo>
                <a:cubicBezTo>
                  <a:pt x="91" y="741"/>
                  <a:pt x="91" y="741"/>
                  <a:pt x="91" y="741"/>
                </a:cubicBezTo>
                <a:cubicBezTo>
                  <a:pt x="91" y="741"/>
                  <a:pt x="80" y="752"/>
                  <a:pt x="76" y="762"/>
                </a:cubicBezTo>
                <a:cubicBezTo>
                  <a:pt x="72" y="772"/>
                  <a:pt x="72" y="784"/>
                  <a:pt x="72" y="784"/>
                </a:cubicBezTo>
                <a:cubicBezTo>
                  <a:pt x="63" y="784"/>
                  <a:pt x="63" y="784"/>
                  <a:pt x="63" y="784"/>
                </a:cubicBezTo>
                <a:cubicBezTo>
                  <a:pt x="63" y="784"/>
                  <a:pt x="73" y="796"/>
                  <a:pt x="62" y="806"/>
                </a:cubicBezTo>
                <a:cubicBezTo>
                  <a:pt x="51" y="816"/>
                  <a:pt x="49" y="811"/>
                  <a:pt x="49" y="811"/>
                </a:cubicBezTo>
                <a:cubicBezTo>
                  <a:pt x="49" y="811"/>
                  <a:pt x="32" y="829"/>
                  <a:pt x="32" y="843"/>
                </a:cubicBezTo>
                <a:cubicBezTo>
                  <a:pt x="32" y="850"/>
                  <a:pt x="32" y="860"/>
                  <a:pt x="31" y="868"/>
                </a:cubicBezTo>
                <a:cubicBezTo>
                  <a:pt x="31" y="868"/>
                  <a:pt x="31" y="868"/>
                  <a:pt x="31" y="868"/>
                </a:cubicBezTo>
                <a:cubicBezTo>
                  <a:pt x="31" y="875"/>
                  <a:pt x="31" y="881"/>
                  <a:pt x="31" y="881"/>
                </a:cubicBezTo>
                <a:cubicBezTo>
                  <a:pt x="31" y="881"/>
                  <a:pt x="42" y="880"/>
                  <a:pt x="42" y="885"/>
                </a:cubicBezTo>
                <a:cubicBezTo>
                  <a:pt x="42" y="890"/>
                  <a:pt x="42" y="903"/>
                  <a:pt x="46" y="906"/>
                </a:cubicBezTo>
                <a:cubicBezTo>
                  <a:pt x="50" y="909"/>
                  <a:pt x="55" y="898"/>
                  <a:pt x="55" y="898"/>
                </a:cubicBezTo>
                <a:cubicBezTo>
                  <a:pt x="63" y="921"/>
                  <a:pt x="63" y="921"/>
                  <a:pt x="63" y="921"/>
                </a:cubicBezTo>
                <a:cubicBezTo>
                  <a:pt x="61" y="952"/>
                  <a:pt x="61" y="952"/>
                  <a:pt x="61" y="952"/>
                </a:cubicBezTo>
                <a:cubicBezTo>
                  <a:pt x="52" y="952"/>
                  <a:pt x="52" y="952"/>
                  <a:pt x="52" y="952"/>
                </a:cubicBezTo>
                <a:cubicBezTo>
                  <a:pt x="55" y="966"/>
                  <a:pt x="55" y="966"/>
                  <a:pt x="55" y="966"/>
                </a:cubicBezTo>
                <a:cubicBezTo>
                  <a:pt x="47" y="972"/>
                  <a:pt x="47" y="972"/>
                  <a:pt x="47" y="972"/>
                </a:cubicBezTo>
                <a:cubicBezTo>
                  <a:pt x="47" y="972"/>
                  <a:pt x="70" y="1001"/>
                  <a:pt x="70" y="1019"/>
                </a:cubicBezTo>
                <a:cubicBezTo>
                  <a:pt x="70" y="1037"/>
                  <a:pt x="64" y="1058"/>
                  <a:pt x="64" y="1058"/>
                </a:cubicBezTo>
                <a:cubicBezTo>
                  <a:pt x="62" y="1087"/>
                  <a:pt x="62" y="1087"/>
                  <a:pt x="62" y="1087"/>
                </a:cubicBezTo>
                <a:cubicBezTo>
                  <a:pt x="62" y="1087"/>
                  <a:pt x="46" y="1104"/>
                  <a:pt x="43" y="1119"/>
                </a:cubicBezTo>
                <a:cubicBezTo>
                  <a:pt x="41" y="1128"/>
                  <a:pt x="41" y="1143"/>
                  <a:pt x="41" y="1154"/>
                </a:cubicBezTo>
                <a:cubicBezTo>
                  <a:pt x="40" y="1161"/>
                  <a:pt x="40" y="1167"/>
                  <a:pt x="40" y="1168"/>
                </a:cubicBezTo>
                <a:cubicBezTo>
                  <a:pt x="39" y="1171"/>
                  <a:pt x="29" y="1178"/>
                  <a:pt x="22" y="1191"/>
                </a:cubicBezTo>
                <a:cubicBezTo>
                  <a:pt x="15" y="1204"/>
                  <a:pt x="0" y="1217"/>
                  <a:pt x="0" y="1217"/>
                </a:cubicBezTo>
                <a:cubicBezTo>
                  <a:pt x="2" y="1224"/>
                  <a:pt x="2" y="1224"/>
                  <a:pt x="2" y="122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23"/>
                  <a:pt x="17" y="1232"/>
                  <a:pt x="17" y="1239"/>
                </a:cubicBezTo>
                <a:cubicBezTo>
                  <a:pt x="17" y="1246"/>
                  <a:pt x="20" y="1252"/>
                  <a:pt x="20" y="1252"/>
                </a:cubicBezTo>
                <a:cubicBezTo>
                  <a:pt x="29" y="1260"/>
                  <a:pt x="29" y="1260"/>
                  <a:pt x="29" y="1260"/>
                </a:cubicBezTo>
                <a:cubicBezTo>
                  <a:pt x="29" y="1260"/>
                  <a:pt x="28" y="1261"/>
                  <a:pt x="28" y="1268"/>
                </a:cubicBezTo>
                <a:cubicBezTo>
                  <a:pt x="28" y="1273"/>
                  <a:pt x="32" y="1277"/>
                  <a:pt x="34" y="1280"/>
                </a:cubicBezTo>
                <a:cubicBezTo>
                  <a:pt x="35" y="1281"/>
                  <a:pt x="36" y="1282"/>
                  <a:pt x="36" y="1282"/>
                </a:cubicBezTo>
                <a:cubicBezTo>
                  <a:pt x="36" y="1282"/>
                  <a:pt x="26" y="1297"/>
                  <a:pt x="25" y="1304"/>
                </a:cubicBezTo>
                <a:cubicBezTo>
                  <a:pt x="25" y="1305"/>
                  <a:pt x="25" y="1305"/>
                  <a:pt x="25" y="1306"/>
                </a:cubicBezTo>
                <a:cubicBezTo>
                  <a:pt x="24" y="1313"/>
                  <a:pt x="24" y="1323"/>
                  <a:pt x="24" y="1323"/>
                </a:cubicBezTo>
                <a:cubicBezTo>
                  <a:pt x="18" y="1326"/>
                  <a:pt x="18" y="1326"/>
                  <a:pt x="18" y="1326"/>
                </a:cubicBezTo>
                <a:cubicBezTo>
                  <a:pt x="18" y="1326"/>
                  <a:pt x="22" y="1347"/>
                  <a:pt x="31" y="1352"/>
                </a:cubicBezTo>
                <a:cubicBezTo>
                  <a:pt x="40" y="1357"/>
                  <a:pt x="50" y="1352"/>
                  <a:pt x="50" y="1352"/>
                </a:cubicBezTo>
                <a:cubicBezTo>
                  <a:pt x="46" y="1375"/>
                  <a:pt x="46" y="1375"/>
                  <a:pt x="46" y="1375"/>
                </a:cubicBezTo>
                <a:cubicBezTo>
                  <a:pt x="46" y="1375"/>
                  <a:pt x="54" y="1383"/>
                  <a:pt x="61" y="1377"/>
                </a:cubicBezTo>
                <a:cubicBezTo>
                  <a:pt x="68" y="1371"/>
                  <a:pt x="92" y="1372"/>
                  <a:pt x="92" y="1372"/>
                </a:cubicBezTo>
                <a:cubicBezTo>
                  <a:pt x="109" y="1366"/>
                  <a:pt x="109" y="1366"/>
                  <a:pt x="109" y="1366"/>
                </a:cubicBezTo>
                <a:cubicBezTo>
                  <a:pt x="109" y="1381"/>
                  <a:pt x="109" y="1381"/>
                  <a:pt x="109" y="1381"/>
                </a:cubicBezTo>
                <a:cubicBezTo>
                  <a:pt x="109" y="1381"/>
                  <a:pt x="85" y="1369"/>
                  <a:pt x="83" y="1379"/>
                </a:cubicBezTo>
                <a:cubicBezTo>
                  <a:pt x="81" y="1389"/>
                  <a:pt x="88" y="1395"/>
                  <a:pt x="88" y="1395"/>
                </a:cubicBezTo>
                <a:cubicBezTo>
                  <a:pt x="109" y="1390"/>
                  <a:pt x="109" y="1390"/>
                  <a:pt x="109" y="1390"/>
                </a:cubicBezTo>
                <a:cubicBezTo>
                  <a:pt x="85" y="1402"/>
                  <a:pt x="85" y="1402"/>
                  <a:pt x="85" y="1402"/>
                </a:cubicBezTo>
                <a:cubicBezTo>
                  <a:pt x="104" y="1430"/>
                  <a:pt x="104" y="1430"/>
                  <a:pt x="104" y="1430"/>
                </a:cubicBezTo>
                <a:cubicBezTo>
                  <a:pt x="109" y="1415"/>
                  <a:pt x="109" y="1415"/>
                  <a:pt x="109" y="1415"/>
                </a:cubicBezTo>
                <a:cubicBezTo>
                  <a:pt x="109" y="1415"/>
                  <a:pt x="113" y="1429"/>
                  <a:pt x="118" y="1431"/>
                </a:cubicBezTo>
                <a:cubicBezTo>
                  <a:pt x="123" y="1433"/>
                  <a:pt x="128" y="1432"/>
                  <a:pt x="128" y="1432"/>
                </a:cubicBezTo>
                <a:cubicBezTo>
                  <a:pt x="128" y="1432"/>
                  <a:pt x="119" y="1456"/>
                  <a:pt x="134" y="1463"/>
                </a:cubicBezTo>
                <a:cubicBezTo>
                  <a:pt x="149" y="1470"/>
                  <a:pt x="154" y="1467"/>
                  <a:pt x="154" y="1467"/>
                </a:cubicBezTo>
                <a:cubicBezTo>
                  <a:pt x="154" y="1467"/>
                  <a:pt x="151" y="1479"/>
                  <a:pt x="155" y="1483"/>
                </a:cubicBezTo>
                <a:cubicBezTo>
                  <a:pt x="159" y="1487"/>
                  <a:pt x="168" y="1478"/>
                  <a:pt x="168" y="1478"/>
                </a:cubicBezTo>
                <a:cubicBezTo>
                  <a:pt x="168" y="1478"/>
                  <a:pt x="172" y="1498"/>
                  <a:pt x="176" y="1505"/>
                </a:cubicBezTo>
                <a:cubicBezTo>
                  <a:pt x="180" y="1512"/>
                  <a:pt x="195" y="1523"/>
                  <a:pt x="195" y="1523"/>
                </a:cubicBezTo>
                <a:cubicBezTo>
                  <a:pt x="186" y="1528"/>
                  <a:pt x="186" y="1528"/>
                  <a:pt x="186" y="1528"/>
                </a:cubicBezTo>
                <a:cubicBezTo>
                  <a:pt x="195" y="1535"/>
                  <a:pt x="195" y="1535"/>
                  <a:pt x="195" y="1535"/>
                </a:cubicBezTo>
                <a:cubicBezTo>
                  <a:pt x="195" y="1535"/>
                  <a:pt x="187" y="1544"/>
                  <a:pt x="187" y="1553"/>
                </a:cubicBezTo>
                <a:cubicBezTo>
                  <a:pt x="187" y="1562"/>
                  <a:pt x="202" y="1572"/>
                  <a:pt x="202" y="1572"/>
                </a:cubicBezTo>
                <a:cubicBezTo>
                  <a:pt x="201" y="1590"/>
                  <a:pt x="201" y="1590"/>
                  <a:pt x="201" y="1590"/>
                </a:cubicBezTo>
                <a:cubicBezTo>
                  <a:pt x="215" y="1601"/>
                  <a:pt x="215" y="1601"/>
                  <a:pt x="215" y="1601"/>
                </a:cubicBezTo>
                <a:cubicBezTo>
                  <a:pt x="215" y="1601"/>
                  <a:pt x="214" y="1608"/>
                  <a:pt x="223" y="1617"/>
                </a:cubicBezTo>
                <a:cubicBezTo>
                  <a:pt x="232" y="1626"/>
                  <a:pt x="251" y="1626"/>
                  <a:pt x="251" y="1626"/>
                </a:cubicBezTo>
                <a:cubicBezTo>
                  <a:pt x="271" y="1648"/>
                  <a:pt x="271" y="1648"/>
                  <a:pt x="271" y="1648"/>
                </a:cubicBezTo>
                <a:cubicBezTo>
                  <a:pt x="257" y="1632"/>
                  <a:pt x="257" y="1632"/>
                  <a:pt x="257" y="1632"/>
                </a:cubicBezTo>
                <a:cubicBezTo>
                  <a:pt x="280" y="1658"/>
                  <a:pt x="280" y="1658"/>
                  <a:pt x="280" y="1658"/>
                </a:cubicBezTo>
                <a:cubicBezTo>
                  <a:pt x="297" y="1660"/>
                  <a:pt x="297" y="1660"/>
                  <a:pt x="297" y="1660"/>
                </a:cubicBezTo>
                <a:cubicBezTo>
                  <a:pt x="305" y="1678"/>
                  <a:pt x="305" y="1678"/>
                  <a:pt x="305" y="1678"/>
                </a:cubicBezTo>
                <a:cubicBezTo>
                  <a:pt x="305" y="1678"/>
                  <a:pt x="323" y="1674"/>
                  <a:pt x="327" y="1682"/>
                </a:cubicBezTo>
                <a:cubicBezTo>
                  <a:pt x="331" y="1690"/>
                  <a:pt x="346" y="1716"/>
                  <a:pt x="362" y="1730"/>
                </a:cubicBezTo>
                <a:cubicBezTo>
                  <a:pt x="378" y="1744"/>
                  <a:pt x="406" y="1751"/>
                  <a:pt x="413" y="1756"/>
                </a:cubicBezTo>
                <a:cubicBezTo>
                  <a:pt x="420" y="1761"/>
                  <a:pt x="437" y="1779"/>
                  <a:pt x="452" y="1779"/>
                </a:cubicBezTo>
                <a:cubicBezTo>
                  <a:pt x="453" y="1779"/>
                  <a:pt x="454" y="1779"/>
                  <a:pt x="455" y="1779"/>
                </a:cubicBezTo>
                <a:cubicBezTo>
                  <a:pt x="467" y="1777"/>
                  <a:pt x="470" y="1767"/>
                  <a:pt x="470" y="1767"/>
                </a:cubicBezTo>
                <a:cubicBezTo>
                  <a:pt x="479" y="1767"/>
                  <a:pt x="479" y="1767"/>
                  <a:pt x="479" y="1767"/>
                </a:cubicBezTo>
                <a:cubicBezTo>
                  <a:pt x="489" y="1759"/>
                  <a:pt x="489" y="1759"/>
                  <a:pt x="489" y="1759"/>
                </a:cubicBezTo>
                <a:cubicBezTo>
                  <a:pt x="489" y="1759"/>
                  <a:pt x="535" y="1734"/>
                  <a:pt x="555" y="1736"/>
                </a:cubicBezTo>
                <a:cubicBezTo>
                  <a:pt x="575" y="1738"/>
                  <a:pt x="582" y="1732"/>
                  <a:pt x="582" y="1732"/>
                </a:cubicBezTo>
                <a:cubicBezTo>
                  <a:pt x="582" y="1732"/>
                  <a:pt x="613" y="1721"/>
                  <a:pt x="622" y="1726"/>
                </a:cubicBezTo>
                <a:cubicBezTo>
                  <a:pt x="631" y="1731"/>
                  <a:pt x="633" y="1736"/>
                  <a:pt x="640" y="1735"/>
                </a:cubicBezTo>
                <a:cubicBezTo>
                  <a:pt x="647" y="1734"/>
                  <a:pt x="660" y="1725"/>
                  <a:pt x="660" y="1725"/>
                </a:cubicBezTo>
                <a:cubicBezTo>
                  <a:pt x="660" y="1725"/>
                  <a:pt x="661" y="1735"/>
                  <a:pt x="677" y="1742"/>
                </a:cubicBezTo>
                <a:cubicBezTo>
                  <a:pt x="681" y="1744"/>
                  <a:pt x="685" y="1745"/>
                  <a:pt x="689" y="1746"/>
                </a:cubicBezTo>
                <a:cubicBezTo>
                  <a:pt x="698" y="1748"/>
                  <a:pt x="704" y="1748"/>
                  <a:pt x="704" y="1748"/>
                </a:cubicBezTo>
                <a:cubicBezTo>
                  <a:pt x="704" y="1748"/>
                  <a:pt x="708" y="1763"/>
                  <a:pt x="718" y="1759"/>
                </a:cubicBezTo>
                <a:cubicBezTo>
                  <a:pt x="728" y="1755"/>
                  <a:pt x="749" y="1737"/>
                  <a:pt x="756" y="1735"/>
                </a:cubicBezTo>
                <a:cubicBezTo>
                  <a:pt x="763" y="1733"/>
                  <a:pt x="774" y="1735"/>
                  <a:pt x="774" y="1735"/>
                </a:cubicBezTo>
                <a:cubicBezTo>
                  <a:pt x="774" y="1735"/>
                  <a:pt x="795" y="1717"/>
                  <a:pt x="798" y="1716"/>
                </a:cubicBezTo>
                <a:cubicBezTo>
                  <a:pt x="801" y="1715"/>
                  <a:pt x="816" y="1712"/>
                  <a:pt x="816" y="1712"/>
                </a:cubicBezTo>
                <a:cubicBezTo>
                  <a:pt x="816" y="1712"/>
                  <a:pt x="822" y="1696"/>
                  <a:pt x="830" y="1697"/>
                </a:cubicBezTo>
                <a:cubicBezTo>
                  <a:pt x="838" y="1698"/>
                  <a:pt x="844" y="1706"/>
                  <a:pt x="853" y="1701"/>
                </a:cubicBezTo>
                <a:cubicBezTo>
                  <a:pt x="858" y="1698"/>
                  <a:pt x="864" y="1692"/>
                  <a:pt x="870" y="1687"/>
                </a:cubicBezTo>
                <a:cubicBezTo>
                  <a:pt x="875" y="1681"/>
                  <a:pt x="881" y="1677"/>
                  <a:pt x="887" y="1676"/>
                </a:cubicBezTo>
                <a:cubicBezTo>
                  <a:pt x="891" y="1675"/>
                  <a:pt x="895" y="1675"/>
                  <a:pt x="900" y="1675"/>
                </a:cubicBezTo>
                <a:cubicBezTo>
                  <a:pt x="900" y="1675"/>
                  <a:pt x="900" y="1675"/>
                  <a:pt x="900" y="1675"/>
                </a:cubicBezTo>
                <a:cubicBezTo>
                  <a:pt x="911" y="1676"/>
                  <a:pt x="923" y="1678"/>
                  <a:pt x="923" y="1678"/>
                </a:cubicBezTo>
                <a:cubicBezTo>
                  <a:pt x="931" y="1664"/>
                  <a:pt x="931" y="1664"/>
                  <a:pt x="931" y="1664"/>
                </a:cubicBezTo>
                <a:cubicBezTo>
                  <a:pt x="931" y="1664"/>
                  <a:pt x="935" y="1666"/>
                  <a:pt x="941" y="1669"/>
                </a:cubicBezTo>
                <a:cubicBezTo>
                  <a:pt x="948" y="1672"/>
                  <a:pt x="958" y="1675"/>
                  <a:pt x="964" y="1673"/>
                </a:cubicBezTo>
                <a:cubicBezTo>
                  <a:pt x="975" y="1669"/>
                  <a:pt x="985" y="1661"/>
                  <a:pt x="985" y="1661"/>
                </a:cubicBezTo>
                <a:cubicBezTo>
                  <a:pt x="988" y="1668"/>
                  <a:pt x="988" y="1668"/>
                  <a:pt x="988" y="1668"/>
                </a:cubicBezTo>
                <a:cubicBezTo>
                  <a:pt x="988" y="1668"/>
                  <a:pt x="1021" y="1661"/>
                  <a:pt x="1037" y="1680"/>
                </a:cubicBezTo>
                <a:cubicBezTo>
                  <a:pt x="1053" y="1699"/>
                  <a:pt x="1054" y="1708"/>
                  <a:pt x="1054" y="1708"/>
                </a:cubicBezTo>
                <a:cubicBezTo>
                  <a:pt x="1068" y="1707"/>
                  <a:pt x="1068" y="1707"/>
                  <a:pt x="1068" y="1707"/>
                </a:cubicBezTo>
                <a:cubicBezTo>
                  <a:pt x="1068" y="1707"/>
                  <a:pt x="1058" y="1722"/>
                  <a:pt x="1061" y="1723"/>
                </a:cubicBezTo>
                <a:cubicBezTo>
                  <a:pt x="1064" y="1724"/>
                  <a:pt x="1074" y="1717"/>
                  <a:pt x="1074" y="1720"/>
                </a:cubicBezTo>
                <a:cubicBezTo>
                  <a:pt x="1074" y="1723"/>
                  <a:pt x="1069" y="1731"/>
                  <a:pt x="1069" y="1739"/>
                </a:cubicBezTo>
                <a:cubicBezTo>
                  <a:pt x="1069" y="1747"/>
                  <a:pt x="1077" y="1776"/>
                  <a:pt x="1098" y="1777"/>
                </a:cubicBezTo>
                <a:cubicBezTo>
                  <a:pt x="1119" y="1778"/>
                  <a:pt x="1132" y="1776"/>
                  <a:pt x="1132" y="1776"/>
                </a:cubicBezTo>
                <a:cubicBezTo>
                  <a:pt x="1135" y="1758"/>
                  <a:pt x="1135" y="1758"/>
                  <a:pt x="1135" y="1758"/>
                </a:cubicBezTo>
                <a:cubicBezTo>
                  <a:pt x="1153" y="1768"/>
                  <a:pt x="1153" y="1768"/>
                  <a:pt x="1153" y="1768"/>
                </a:cubicBezTo>
                <a:cubicBezTo>
                  <a:pt x="1169" y="1763"/>
                  <a:pt x="1169" y="1763"/>
                  <a:pt x="1169" y="1763"/>
                </a:cubicBezTo>
                <a:cubicBezTo>
                  <a:pt x="1178" y="1772"/>
                  <a:pt x="1178" y="1772"/>
                  <a:pt x="1178" y="1772"/>
                </a:cubicBezTo>
                <a:cubicBezTo>
                  <a:pt x="1206" y="1771"/>
                  <a:pt x="1206" y="1771"/>
                  <a:pt x="1206" y="1771"/>
                </a:cubicBezTo>
                <a:cubicBezTo>
                  <a:pt x="1206" y="1755"/>
                  <a:pt x="1206" y="1755"/>
                  <a:pt x="1206" y="1755"/>
                </a:cubicBezTo>
                <a:cubicBezTo>
                  <a:pt x="1223" y="1754"/>
                  <a:pt x="1223" y="1754"/>
                  <a:pt x="1223" y="1754"/>
                </a:cubicBezTo>
                <a:cubicBezTo>
                  <a:pt x="1222" y="1757"/>
                  <a:pt x="1222" y="1757"/>
                  <a:pt x="1222" y="1757"/>
                </a:cubicBezTo>
                <a:cubicBezTo>
                  <a:pt x="1218" y="1766"/>
                  <a:pt x="1218" y="1766"/>
                  <a:pt x="1218" y="1766"/>
                </a:cubicBezTo>
                <a:cubicBezTo>
                  <a:pt x="1236" y="1763"/>
                  <a:pt x="1236" y="1763"/>
                  <a:pt x="1236" y="1763"/>
                </a:cubicBezTo>
                <a:cubicBezTo>
                  <a:pt x="1236" y="1763"/>
                  <a:pt x="1235" y="1785"/>
                  <a:pt x="1245" y="1794"/>
                </a:cubicBezTo>
                <a:cubicBezTo>
                  <a:pt x="1255" y="1803"/>
                  <a:pt x="1262" y="1805"/>
                  <a:pt x="1262" y="1805"/>
                </a:cubicBezTo>
                <a:cubicBezTo>
                  <a:pt x="1276" y="1792"/>
                  <a:pt x="1276" y="1792"/>
                  <a:pt x="1276" y="1792"/>
                </a:cubicBezTo>
                <a:cubicBezTo>
                  <a:pt x="1263" y="1812"/>
                  <a:pt x="1263" y="1812"/>
                  <a:pt x="1263" y="1812"/>
                </a:cubicBezTo>
                <a:cubicBezTo>
                  <a:pt x="1275" y="1830"/>
                  <a:pt x="1275" y="1830"/>
                  <a:pt x="1275" y="1830"/>
                </a:cubicBezTo>
                <a:cubicBezTo>
                  <a:pt x="1288" y="1835"/>
                  <a:pt x="1288" y="1835"/>
                  <a:pt x="1288" y="1835"/>
                </a:cubicBezTo>
                <a:cubicBezTo>
                  <a:pt x="1286" y="1865"/>
                  <a:pt x="1286" y="1865"/>
                  <a:pt x="1286" y="1865"/>
                </a:cubicBezTo>
                <a:cubicBezTo>
                  <a:pt x="1279" y="1867"/>
                  <a:pt x="1279" y="1867"/>
                  <a:pt x="1279" y="1867"/>
                </a:cubicBezTo>
                <a:cubicBezTo>
                  <a:pt x="1280" y="1888"/>
                  <a:pt x="1280" y="1888"/>
                  <a:pt x="1280" y="1888"/>
                </a:cubicBezTo>
                <a:cubicBezTo>
                  <a:pt x="1274" y="1891"/>
                  <a:pt x="1274" y="1891"/>
                  <a:pt x="1274" y="1891"/>
                </a:cubicBezTo>
                <a:cubicBezTo>
                  <a:pt x="1274" y="1891"/>
                  <a:pt x="1278" y="1909"/>
                  <a:pt x="1273" y="1917"/>
                </a:cubicBezTo>
                <a:cubicBezTo>
                  <a:pt x="1268" y="1925"/>
                  <a:pt x="1250" y="1938"/>
                  <a:pt x="1254" y="1945"/>
                </a:cubicBezTo>
                <a:cubicBezTo>
                  <a:pt x="1257" y="1951"/>
                  <a:pt x="1267" y="1954"/>
                  <a:pt x="1271" y="1955"/>
                </a:cubicBezTo>
                <a:cubicBezTo>
                  <a:pt x="1279" y="1953"/>
                  <a:pt x="1279" y="1953"/>
                  <a:pt x="1279" y="1953"/>
                </a:cubicBezTo>
                <a:cubicBezTo>
                  <a:pt x="1271" y="1955"/>
                  <a:pt x="1271" y="1955"/>
                  <a:pt x="1271" y="1955"/>
                </a:cubicBezTo>
                <a:cubicBezTo>
                  <a:pt x="1272" y="1956"/>
                  <a:pt x="1273" y="1956"/>
                  <a:pt x="1273" y="1956"/>
                </a:cubicBezTo>
                <a:cubicBezTo>
                  <a:pt x="1265" y="1961"/>
                  <a:pt x="1265" y="1961"/>
                  <a:pt x="1265" y="1961"/>
                </a:cubicBezTo>
                <a:cubicBezTo>
                  <a:pt x="1265" y="1961"/>
                  <a:pt x="1274" y="1989"/>
                  <a:pt x="1270" y="1991"/>
                </a:cubicBezTo>
                <a:cubicBezTo>
                  <a:pt x="1266" y="1993"/>
                  <a:pt x="1255" y="1991"/>
                  <a:pt x="1255" y="1991"/>
                </a:cubicBezTo>
                <a:cubicBezTo>
                  <a:pt x="1255" y="1991"/>
                  <a:pt x="1258" y="2032"/>
                  <a:pt x="1248" y="2043"/>
                </a:cubicBezTo>
                <a:cubicBezTo>
                  <a:pt x="1238" y="2054"/>
                  <a:pt x="1225" y="2050"/>
                  <a:pt x="1225" y="2050"/>
                </a:cubicBezTo>
                <a:cubicBezTo>
                  <a:pt x="1242" y="2087"/>
                  <a:pt x="1242" y="2087"/>
                  <a:pt x="1242" y="2087"/>
                </a:cubicBezTo>
                <a:cubicBezTo>
                  <a:pt x="1253" y="2079"/>
                  <a:pt x="1253" y="2079"/>
                  <a:pt x="1253" y="2079"/>
                </a:cubicBezTo>
                <a:cubicBezTo>
                  <a:pt x="1259" y="2092"/>
                  <a:pt x="1259" y="2092"/>
                  <a:pt x="1259" y="2092"/>
                </a:cubicBezTo>
                <a:cubicBezTo>
                  <a:pt x="1259" y="2092"/>
                  <a:pt x="1250" y="2105"/>
                  <a:pt x="1252" y="2112"/>
                </a:cubicBezTo>
                <a:cubicBezTo>
                  <a:pt x="1254" y="2119"/>
                  <a:pt x="1267" y="2116"/>
                  <a:pt x="1267" y="2116"/>
                </a:cubicBezTo>
                <a:cubicBezTo>
                  <a:pt x="1271" y="2143"/>
                  <a:pt x="1271" y="2143"/>
                  <a:pt x="1271" y="2143"/>
                </a:cubicBezTo>
                <a:cubicBezTo>
                  <a:pt x="1291" y="2147"/>
                  <a:pt x="1291" y="2147"/>
                  <a:pt x="1291" y="2147"/>
                </a:cubicBezTo>
                <a:cubicBezTo>
                  <a:pt x="1286" y="2155"/>
                  <a:pt x="1286" y="2155"/>
                  <a:pt x="1286" y="2155"/>
                </a:cubicBezTo>
                <a:cubicBezTo>
                  <a:pt x="1319" y="2190"/>
                  <a:pt x="1319" y="2190"/>
                  <a:pt x="1319" y="2190"/>
                </a:cubicBezTo>
                <a:cubicBezTo>
                  <a:pt x="1316" y="2195"/>
                  <a:pt x="1316" y="2195"/>
                  <a:pt x="1316" y="2195"/>
                </a:cubicBezTo>
                <a:cubicBezTo>
                  <a:pt x="1338" y="2222"/>
                  <a:pt x="1338" y="2222"/>
                  <a:pt x="1338" y="2222"/>
                </a:cubicBezTo>
                <a:cubicBezTo>
                  <a:pt x="1339" y="2223"/>
                  <a:pt x="1339" y="2223"/>
                  <a:pt x="1339" y="2223"/>
                </a:cubicBezTo>
                <a:cubicBezTo>
                  <a:pt x="1375" y="2254"/>
                  <a:pt x="1375" y="2254"/>
                  <a:pt x="1375" y="2254"/>
                </a:cubicBezTo>
                <a:cubicBezTo>
                  <a:pt x="1376" y="2266"/>
                  <a:pt x="1376" y="2266"/>
                  <a:pt x="1376" y="2266"/>
                </a:cubicBezTo>
                <a:cubicBezTo>
                  <a:pt x="1388" y="2282"/>
                  <a:pt x="1388" y="2282"/>
                  <a:pt x="1388" y="2282"/>
                </a:cubicBezTo>
                <a:cubicBezTo>
                  <a:pt x="1392" y="2320"/>
                  <a:pt x="1392" y="2320"/>
                  <a:pt x="1392" y="2320"/>
                </a:cubicBezTo>
                <a:cubicBezTo>
                  <a:pt x="1392" y="2320"/>
                  <a:pt x="1393" y="2321"/>
                  <a:pt x="1394" y="2322"/>
                </a:cubicBezTo>
                <a:cubicBezTo>
                  <a:pt x="1398" y="2320"/>
                  <a:pt x="1401" y="2318"/>
                  <a:pt x="1404" y="2316"/>
                </a:cubicBezTo>
                <a:cubicBezTo>
                  <a:pt x="1401" y="2318"/>
                  <a:pt x="1398" y="2320"/>
                  <a:pt x="1394" y="2322"/>
                </a:cubicBezTo>
                <a:cubicBezTo>
                  <a:pt x="1398" y="2325"/>
                  <a:pt x="1405" y="2332"/>
                  <a:pt x="1406" y="2337"/>
                </a:cubicBezTo>
                <a:cubicBezTo>
                  <a:pt x="1406" y="2338"/>
                  <a:pt x="1406" y="2339"/>
                  <a:pt x="1405" y="2340"/>
                </a:cubicBezTo>
                <a:cubicBezTo>
                  <a:pt x="1399" y="2344"/>
                  <a:pt x="1394" y="2345"/>
                  <a:pt x="1394" y="2345"/>
                </a:cubicBezTo>
                <a:cubicBezTo>
                  <a:pt x="1394" y="2345"/>
                  <a:pt x="1407" y="2364"/>
                  <a:pt x="1410" y="2371"/>
                </a:cubicBezTo>
                <a:cubicBezTo>
                  <a:pt x="1413" y="2378"/>
                  <a:pt x="1422" y="2381"/>
                  <a:pt x="1422" y="2381"/>
                </a:cubicBezTo>
                <a:cubicBezTo>
                  <a:pt x="1418" y="2400"/>
                  <a:pt x="1418" y="2400"/>
                  <a:pt x="1418" y="2400"/>
                </a:cubicBezTo>
                <a:cubicBezTo>
                  <a:pt x="1418" y="2400"/>
                  <a:pt x="1450" y="2437"/>
                  <a:pt x="1447" y="2464"/>
                </a:cubicBezTo>
                <a:cubicBezTo>
                  <a:pt x="1444" y="2491"/>
                  <a:pt x="1431" y="2497"/>
                  <a:pt x="1431" y="2497"/>
                </a:cubicBezTo>
                <a:cubicBezTo>
                  <a:pt x="1430" y="2514"/>
                  <a:pt x="1430" y="2514"/>
                  <a:pt x="1430" y="2514"/>
                </a:cubicBezTo>
                <a:cubicBezTo>
                  <a:pt x="1437" y="2513"/>
                  <a:pt x="1437" y="2513"/>
                  <a:pt x="1437" y="2513"/>
                </a:cubicBezTo>
                <a:cubicBezTo>
                  <a:pt x="1437" y="2513"/>
                  <a:pt x="1433" y="2536"/>
                  <a:pt x="1447" y="2557"/>
                </a:cubicBezTo>
                <a:cubicBezTo>
                  <a:pt x="1461" y="2578"/>
                  <a:pt x="1473" y="2616"/>
                  <a:pt x="1470" y="2631"/>
                </a:cubicBezTo>
                <a:cubicBezTo>
                  <a:pt x="1467" y="2646"/>
                  <a:pt x="1456" y="2663"/>
                  <a:pt x="1456" y="2663"/>
                </a:cubicBezTo>
                <a:cubicBezTo>
                  <a:pt x="1456" y="2663"/>
                  <a:pt x="1463" y="2679"/>
                  <a:pt x="1455" y="2685"/>
                </a:cubicBezTo>
                <a:cubicBezTo>
                  <a:pt x="1447" y="2691"/>
                  <a:pt x="1434" y="2689"/>
                  <a:pt x="1434" y="2689"/>
                </a:cubicBezTo>
                <a:cubicBezTo>
                  <a:pt x="1428" y="2703"/>
                  <a:pt x="1428" y="2703"/>
                  <a:pt x="1428" y="2703"/>
                </a:cubicBezTo>
                <a:cubicBezTo>
                  <a:pt x="1430" y="2718"/>
                  <a:pt x="1430" y="2718"/>
                  <a:pt x="1430" y="2718"/>
                </a:cubicBezTo>
                <a:cubicBezTo>
                  <a:pt x="1430" y="2718"/>
                  <a:pt x="1405" y="2715"/>
                  <a:pt x="1406" y="2727"/>
                </a:cubicBezTo>
                <a:cubicBezTo>
                  <a:pt x="1407" y="2739"/>
                  <a:pt x="1403" y="2757"/>
                  <a:pt x="1403" y="2757"/>
                </a:cubicBezTo>
                <a:cubicBezTo>
                  <a:pt x="1396" y="2767"/>
                  <a:pt x="1396" y="2767"/>
                  <a:pt x="1396" y="2767"/>
                </a:cubicBezTo>
                <a:cubicBezTo>
                  <a:pt x="1396" y="2767"/>
                  <a:pt x="1400" y="2799"/>
                  <a:pt x="1397" y="2809"/>
                </a:cubicBezTo>
                <a:cubicBezTo>
                  <a:pt x="1394" y="2819"/>
                  <a:pt x="1383" y="2822"/>
                  <a:pt x="1383" y="2822"/>
                </a:cubicBezTo>
                <a:cubicBezTo>
                  <a:pt x="1383" y="2849"/>
                  <a:pt x="1383" y="2849"/>
                  <a:pt x="1383" y="2849"/>
                </a:cubicBezTo>
                <a:cubicBezTo>
                  <a:pt x="1368" y="2861"/>
                  <a:pt x="1368" y="2861"/>
                  <a:pt x="1368" y="2861"/>
                </a:cubicBezTo>
                <a:cubicBezTo>
                  <a:pt x="1368" y="2888"/>
                  <a:pt x="1368" y="2888"/>
                  <a:pt x="1368" y="2888"/>
                </a:cubicBezTo>
                <a:cubicBezTo>
                  <a:pt x="1375" y="2897"/>
                  <a:pt x="1375" y="2897"/>
                  <a:pt x="1375" y="2897"/>
                </a:cubicBezTo>
                <a:cubicBezTo>
                  <a:pt x="1362" y="2912"/>
                  <a:pt x="1362" y="2912"/>
                  <a:pt x="1362" y="2912"/>
                </a:cubicBezTo>
                <a:cubicBezTo>
                  <a:pt x="1365" y="2939"/>
                  <a:pt x="1365" y="2939"/>
                  <a:pt x="1365" y="2939"/>
                </a:cubicBezTo>
                <a:cubicBezTo>
                  <a:pt x="1369" y="2985"/>
                  <a:pt x="1369" y="2985"/>
                  <a:pt x="1369" y="2985"/>
                </a:cubicBezTo>
                <a:cubicBezTo>
                  <a:pt x="1369" y="2985"/>
                  <a:pt x="1378" y="3002"/>
                  <a:pt x="1387" y="3015"/>
                </a:cubicBezTo>
                <a:cubicBezTo>
                  <a:pt x="1396" y="3028"/>
                  <a:pt x="1429" y="3076"/>
                  <a:pt x="1430" y="3093"/>
                </a:cubicBezTo>
                <a:cubicBezTo>
                  <a:pt x="1431" y="3110"/>
                  <a:pt x="1444" y="3127"/>
                  <a:pt x="1448" y="3140"/>
                </a:cubicBezTo>
                <a:cubicBezTo>
                  <a:pt x="1452" y="3153"/>
                  <a:pt x="1467" y="3168"/>
                  <a:pt x="1467" y="3168"/>
                </a:cubicBezTo>
                <a:cubicBezTo>
                  <a:pt x="1467" y="3182"/>
                  <a:pt x="1467" y="3182"/>
                  <a:pt x="1467" y="3182"/>
                </a:cubicBezTo>
                <a:cubicBezTo>
                  <a:pt x="1467" y="3182"/>
                  <a:pt x="1496" y="3203"/>
                  <a:pt x="1496" y="3219"/>
                </a:cubicBezTo>
                <a:cubicBezTo>
                  <a:pt x="1496" y="3235"/>
                  <a:pt x="1494" y="3309"/>
                  <a:pt x="1494" y="3309"/>
                </a:cubicBezTo>
                <a:cubicBezTo>
                  <a:pt x="1494" y="3309"/>
                  <a:pt x="1509" y="3334"/>
                  <a:pt x="1511" y="3354"/>
                </a:cubicBezTo>
                <a:cubicBezTo>
                  <a:pt x="1513" y="3374"/>
                  <a:pt x="1505" y="3374"/>
                  <a:pt x="1505" y="3374"/>
                </a:cubicBezTo>
                <a:cubicBezTo>
                  <a:pt x="1514" y="3407"/>
                  <a:pt x="1514" y="3407"/>
                  <a:pt x="1514" y="3407"/>
                </a:cubicBezTo>
                <a:cubicBezTo>
                  <a:pt x="1516" y="3431"/>
                  <a:pt x="1516" y="3431"/>
                  <a:pt x="1516" y="3431"/>
                </a:cubicBezTo>
                <a:cubicBezTo>
                  <a:pt x="1524" y="3431"/>
                  <a:pt x="1524" y="3431"/>
                  <a:pt x="1524" y="3431"/>
                </a:cubicBezTo>
                <a:cubicBezTo>
                  <a:pt x="1524" y="3431"/>
                  <a:pt x="1521" y="3451"/>
                  <a:pt x="1522" y="3455"/>
                </a:cubicBezTo>
                <a:cubicBezTo>
                  <a:pt x="1523" y="3459"/>
                  <a:pt x="1533" y="3467"/>
                  <a:pt x="1533" y="3467"/>
                </a:cubicBezTo>
                <a:cubicBezTo>
                  <a:pt x="1534" y="3486"/>
                  <a:pt x="1534" y="3486"/>
                  <a:pt x="1534" y="3486"/>
                </a:cubicBezTo>
                <a:cubicBezTo>
                  <a:pt x="1534" y="3486"/>
                  <a:pt x="1549" y="3518"/>
                  <a:pt x="1555" y="3529"/>
                </a:cubicBezTo>
                <a:cubicBezTo>
                  <a:pt x="1561" y="3540"/>
                  <a:pt x="1581" y="3547"/>
                  <a:pt x="1581" y="3547"/>
                </a:cubicBezTo>
                <a:cubicBezTo>
                  <a:pt x="1581" y="3547"/>
                  <a:pt x="1588" y="3570"/>
                  <a:pt x="1592" y="3574"/>
                </a:cubicBezTo>
                <a:cubicBezTo>
                  <a:pt x="1596" y="3578"/>
                  <a:pt x="1612" y="3596"/>
                  <a:pt x="1612" y="3609"/>
                </a:cubicBezTo>
                <a:cubicBezTo>
                  <a:pt x="1612" y="3622"/>
                  <a:pt x="1609" y="3648"/>
                  <a:pt x="1619" y="3663"/>
                </a:cubicBezTo>
                <a:cubicBezTo>
                  <a:pt x="1629" y="3678"/>
                  <a:pt x="1664" y="3711"/>
                  <a:pt x="1664" y="3725"/>
                </a:cubicBezTo>
                <a:cubicBezTo>
                  <a:pt x="1664" y="3739"/>
                  <a:pt x="1663" y="3766"/>
                  <a:pt x="1659" y="3770"/>
                </a:cubicBezTo>
                <a:cubicBezTo>
                  <a:pt x="1655" y="3774"/>
                  <a:pt x="1643" y="3766"/>
                  <a:pt x="1642" y="3774"/>
                </a:cubicBezTo>
                <a:cubicBezTo>
                  <a:pt x="1641" y="3782"/>
                  <a:pt x="1644" y="3790"/>
                  <a:pt x="1654" y="3807"/>
                </a:cubicBezTo>
                <a:cubicBezTo>
                  <a:pt x="1664" y="3824"/>
                  <a:pt x="1656" y="3843"/>
                  <a:pt x="1662" y="3851"/>
                </a:cubicBezTo>
                <a:cubicBezTo>
                  <a:pt x="1668" y="3859"/>
                  <a:pt x="1665" y="3848"/>
                  <a:pt x="1671" y="3845"/>
                </a:cubicBezTo>
                <a:cubicBezTo>
                  <a:pt x="1677" y="3842"/>
                  <a:pt x="1684" y="3852"/>
                  <a:pt x="1684" y="3852"/>
                </a:cubicBezTo>
                <a:cubicBezTo>
                  <a:pt x="1702" y="3858"/>
                  <a:pt x="1702" y="3858"/>
                  <a:pt x="1702" y="3858"/>
                </a:cubicBezTo>
                <a:cubicBezTo>
                  <a:pt x="1702" y="3858"/>
                  <a:pt x="1707" y="3884"/>
                  <a:pt x="1726" y="3881"/>
                </a:cubicBezTo>
                <a:cubicBezTo>
                  <a:pt x="1745" y="3878"/>
                  <a:pt x="1746" y="3864"/>
                  <a:pt x="1758" y="3860"/>
                </a:cubicBezTo>
                <a:cubicBezTo>
                  <a:pt x="1770" y="3856"/>
                  <a:pt x="1805" y="3867"/>
                  <a:pt x="1814" y="3864"/>
                </a:cubicBezTo>
                <a:cubicBezTo>
                  <a:pt x="1823" y="3861"/>
                  <a:pt x="1819" y="3840"/>
                  <a:pt x="1842" y="3840"/>
                </a:cubicBezTo>
                <a:cubicBezTo>
                  <a:pt x="1865" y="3840"/>
                  <a:pt x="1873" y="3848"/>
                  <a:pt x="1873" y="3848"/>
                </a:cubicBezTo>
                <a:cubicBezTo>
                  <a:pt x="1873" y="3848"/>
                  <a:pt x="1884" y="3837"/>
                  <a:pt x="1907" y="3838"/>
                </a:cubicBezTo>
                <a:cubicBezTo>
                  <a:pt x="1930" y="3839"/>
                  <a:pt x="1942" y="3849"/>
                  <a:pt x="1947" y="3848"/>
                </a:cubicBezTo>
                <a:cubicBezTo>
                  <a:pt x="1952" y="3847"/>
                  <a:pt x="1964" y="3837"/>
                  <a:pt x="1964" y="3837"/>
                </a:cubicBezTo>
                <a:cubicBezTo>
                  <a:pt x="1964" y="3837"/>
                  <a:pt x="1978" y="3844"/>
                  <a:pt x="1987" y="3839"/>
                </a:cubicBezTo>
                <a:cubicBezTo>
                  <a:pt x="1996" y="3834"/>
                  <a:pt x="2008" y="3826"/>
                  <a:pt x="2008" y="3826"/>
                </a:cubicBezTo>
                <a:cubicBezTo>
                  <a:pt x="2008" y="3826"/>
                  <a:pt x="2032" y="3834"/>
                  <a:pt x="2054" y="3819"/>
                </a:cubicBezTo>
                <a:cubicBezTo>
                  <a:pt x="2076" y="3804"/>
                  <a:pt x="2106" y="3775"/>
                  <a:pt x="2106" y="3775"/>
                </a:cubicBezTo>
                <a:cubicBezTo>
                  <a:pt x="2119" y="3767"/>
                  <a:pt x="2119" y="3767"/>
                  <a:pt x="2119" y="3767"/>
                </a:cubicBezTo>
                <a:cubicBezTo>
                  <a:pt x="2181" y="3701"/>
                  <a:pt x="2181" y="3701"/>
                  <a:pt x="2181" y="3701"/>
                </a:cubicBezTo>
                <a:cubicBezTo>
                  <a:pt x="2196" y="3702"/>
                  <a:pt x="2196" y="3702"/>
                  <a:pt x="2196" y="3702"/>
                </a:cubicBezTo>
                <a:cubicBezTo>
                  <a:pt x="2196" y="3702"/>
                  <a:pt x="2233" y="3651"/>
                  <a:pt x="2237" y="3637"/>
                </a:cubicBezTo>
                <a:cubicBezTo>
                  <a:pt x="2241" y="3623"/>
                  <a:pt x="2258" y="3587"/>
                  <a:pt x="2267" y="3581"/>
                </a:cubicBezTo>
                <a:cubicBezTo>
                  <a:pt x="2276" y="3575"/>
                  <a:pt x="2307" y="3562"/>
                  <a:pt x="2310" y="3551"/>
                </a:cubicBezTo>
                <a:cubicBezTo>
                  <a:pt x="2313" y="3540"/>
                  <a:pt x="2329" y="3499"/>
                  <a:pt x="2329" y="3499"/>
                </a:cubicBezTo>
                <a:cubicBezTo>
                  <a:pt x="2329" y="3499"/>
                  <a:pt x="2335" y="3482"/>
                  <a:pt x="2340" y="3466"/>
                </a:cubicBezTo>
                <a:cubicBezTo>
                  <a:pt x="2342" y="3458"/>
                  <a:pt x="2344" y="3451"/>
                  <a:pt x="2344" y="3446"/>
                </a:cubicBezTo>
                <a:cubicBezTo>
                  <a:pt x="2345" y="3431"/>
                  <a:pt x="2336" y="3420"/>
                  <a:pt x="2336" y="3420"/>
                </a:cubicBezTo>
                <a:cubicBezTo>
                  <a:pt x="2336" y="3420"/>
                  <a:pt x="2317" y="3414"/>
                  <a:pt x="2338" y="3394"/>
                </a:cubicBezTo>
                <a:cubicBezTo>
                  <a:pt x="2359" y="3374"/>
                  <a:pt x="2394" y="3360"/>
                  <a:pt x="2415" y="3348"/>
                </a:cubicBezTo>
                <a:cubicBezTo>
                  <a:pt x="2436" y="3336"/>
                  <a:pt x="2471" y="3319"/>
                  <a:pt x="2471" y="3310"/>
                </a:cubicBezTo>
                <a:cubicBezTo>
                  <a:pt x="2471" y="3301"/>
                  <a:pt x="2471" y="3293"/>
                  <a:pt x="2471" y="3293"/>
                </a:cubicBezTo>
                <a:cubicBezTo>
                  <a:pt x="2471" y="3293"/>
                  <a:pt x="2460" y="3302"/>
                  <a:pt x="2459" y="3288"/>
                </a:cubicBezTo>
                <a:cubicBezTo>
                  <a:pt x="2458" y="3274"/>
                  <a:pt x="2478" y="3259"/>
                  <a:pt x="2476" y="3249"/>
                </a:cubicBezTo>
                <a:cubicBezTo>
                  <a:pt x="2474" y="3239"/>
                  <a:pt x="2470" y="3225"/>
                  <a:pt x="2470" y="3225"/>
                </a:cubicBezTo>
                <a:cubicBezTo>
                  <a:pt x="2477" y="3206"/>
                  <a:pt x="2477" y="3206"/>
                  <a:pt x="2477" y="3206"/>
                </a:cubicBezTo>
                <a:cubicBezTo>
                  <a:pt x="2475" y="3201"/>
                  <a:pt x="2475" y="3201"/>
                  <a:pt x="2475" y="3201"/>
                </a:cubicBezTo>
                <a:cubicBezTo>
                  <a:pt x="2464" y="3214"/>
                  <a:pt x="2464" y="3214"/>
                  <a:pt x="2464" y="3214"/>
                </a:cubicBezTo>
                <a:cubicBezTo>
                  <a:pt x="2467" y="3187"/>
                  <a:pt x="2467" y="3187"/>
                  <a:pt x="2467" y="3187"/>
                </a:cubicBezTo>
                <a:cubicBezTo>
                  <a:pt x="2467" y="3187"/>
                  <a:pt x="2452" y="3172"/>
                  <a:pt x="2451" y="3162"/>
                </a:cubicBezTo>
                <a:cubicBezTo>
                  <a:pt x="2450" y="3152"/>
                  <a:pt x="2459" y="3142"/>
                  <a:pt x="2454" y="3130"/>
                </a:cubicBezTo>
                <a:cubicBezTo>
                  <a:pt x="2449" y="3118"/>
                  <a:pt x="2437" y="3129"/>
                  <a:pt x="2437" y="3116"/>
                </a:cubicBezTo>
                <a:cubicBezTo>
                  <a:pt x="2437" y="3103"/>
                  <a:pt x="2448" y="3082"/>
                  <a:pt x="2451" y="3078"/>
                </a:cubicBezTo>
                <a:cubicBezTo>
                  <a:pt x="2454" y="3074"/>
                  <a:pt x="2478" y="3068"/>
                  <a:pt x="2481" y="3059"/>
                </a:cubicBezTo>
                <a:cubicBezTo>
                  <a:pt x="2484" y="3050"/>
                  <a:pt x="2489" y="3035"/>
                  <a:pt x="2496" y="3030"/>
                </a:cubicBezTo>
                <a:cubicBezTo>
                  <a:pt x="2503" y="3025"/>
                  <a:pt x="2508" y="3030"/>
                  <a:pt x="2516" y="3024"/>
                </a:cubicBezTo>
                <a:cubicBezTo>
                  <a:pt x="2524" y="3018"/>
                  <a:pt x="2539" y="3010"/>
                  <a:pt x="2541" y="2994"/>
                </a:cubicBezTo>
                <a:cubicBezTo>
                  <a:pt x="2543" y="2978"/>
                  <a:pt x="2560" y="2960"/>
                  <a:pt x="2577" y="2952"/>
                </a:cubicBezTo>
                <a:cubicBezTo>
                  <a:pt x="2594" y="2944"/>
                  <a:pt x="2638" y="2930"/>
                  <a:pt x="2646" y="2923"/>
                </a:cubicBezTo>
                <a:cubicBezTo>
                  <a:pt x="2654" y="2916"/>
                  <a:pt x="2687" y="2899"/>
                  <a:pt x="2687" y="2899"/>
                </a:cubicBezTo>
                <a:cubicBezTo>
                  <a:pt x="2687" y="2889"/>
                  <a:pt x="2687" y="2889"/>
                  <a:pt x="2687" y="2889"/>
                </a:cubicBezTo>
                <a:cubicBezTo>
                  <a:pt x="2687" y="2889"/>
                  <a:pt x="2705" y="2870"/>
                  <a:pt x="2705" y="2865"/>
                </a:cubicBezTo>
                <a:cubicBezTo>
                  <a:pt x="2705" y="2860"/>
                  <a:pt x="2727" y="2838"/>
                  <a:pt x="2727" y="2838"/>
                </a:cubicBezTo>
                <a:cubicBezTo>
                  <a:pt x="2725" y="2829"/>
                  <a:pt x="2725" y="2829"/>
                  <a:pt x="2725" y="2829"/>
                </a:cubicBezTo>
                <a:cubicBezTo>
                  <a:pt x="2725" y="2829"/>
                  <a:pt x="2737" y="2812"/>
                  <a:pt x="2737" y="2804"/>
                </a:cubicBezTo>
                <a:cubicBezTo>
                  <a:pt x="2737" y="2796"/>
                  <a:pt x="2736" y="2785"/>
                  <a:pt x="2736" y="2785"/>
                </a:cubicBezTo>
                <a:cubicBezTo>
                  <a:pt x="2728" y="2786"/>
                  <a:pt x="2728" y="2786"/>
                  <a:pt x="2728" y="2786"/>
                </a:cubicBezTo>
                <a:cubicBezTo>
                  <a:pt x="2728" y="2745"/>
                  <a:pt x="2728" y="2745"/>
                  <a:pt x="2728" y="2745"/>
                </a:cubicBezTo>
                <a:cubicBezTo>
                  <a:pt x="2720" y="2737"/>
                  <a:pt x="2720" y="2737"/>
                  <a:pt x="2720" y="2737"/>
                </a:cubicBezTo>
                <a:cubicBezTo>
                  <a:pt x="2731" y="2730"/>
                  <a:pt x="2731" y="2730"/>
                  <a:pt x="2731" y="2730"/>
                </a:cubicBezTo>
                <a:cubicBezTo>
                  <a:pt x="2724" y="2699"/>
                  <a:pt x="2724" y="2699"/>
                  <a:pt x="2724" y="2699"/>
                </a:cubicBezTo>
                <a:cubicBezTo>
                  <a:pt x="2732" y="2679"/>
                  <a:pt x="2732" y="2679"/>
                  <a:pt x="2732" y="2679"/>
                </a:cubicBezTo>
                <a:cubicBezTo>
                  <a:pt x="2722" y="2653"/>
                  <a:pt x="2722" y="2653"/>
                  <a:pt x="2722" y="2653"/>
                </a:cubicBezTo>
                <a:cubicBezTo>
                  <a:pt x="2722" y="2653"/>
                  <a:pt x="2734" y="2596"/>
                  <a:pt x="2734" y="2588"/>
                </a:cubicBezTo>
                <a:cubicBezTo>
                  <a:pt x="2734" y="2580"/>
                  <a:pt x="2726" y="2575"/>
                  <a:pt x="2726" y="2575"/>
                </a:cubicBezTo>
                <a:cubicBezTo>
                  <a:pt x="2726" y="2575"/>
                  <a:pt x="2726" y="2575"/>
                  <a:pt x="2726" y="2575"/>
                </a:cubicBezTo>
                <a:cubicBezTo>
                  <a:pt x="2723" y="2564"/>
                  <a:pt x="2723" y="2564"/>
                  <a:pt x="2723" y="2564"/>
                </a:cubicBezTo>
                <a:cubicBezTo>
                  <a:pt x="2723" y="2564"/>
                  <a:pt x="2695" y="2557"/>
                  <a:pt x="2693" y="2546"/>
                </a:cubicBezTo>
                <a:cubicBezTo>
                  <a:pt x="2691" y="2535"/>
                  <a:pt x="2689" y="2504"/>
                  <a:pt x="2689" y="2504"/>
                </a:cubicBezTo>
                <a:cubicBezTo>
                  <a:pt x="2674" y="2473"/>
                  <a:pt x="2674" y="2473"/>
                  <a:pt x="2674" y="2473"/>
                </a:cubicBezTo>
                <a:cubicBezTo>
                  <a:pt x="2683" y="2442"/>
                  <a:pt x="2683" y="2442"/>
                  <a:pt x="2683" y="2442"/>
                </a:cubicBezTo>
                <a:cubicBezTo>
                  <a:pt x="2672" y="2428"/>
                  <a:pt x="2672" y="2428"/>
                  <a:pt x="2672" y="2428"/>
                </a:cubicBezTo>
                <a:cubicBezTo>
                  <a:pt x="2672" y="2428"/>
                  <a:pt x="2692" y="2393"/>
                  <a:pt x="2687" y="2385"/>
                </a:cubicBezTo>
                <a:cubicBezTo>
                  <a:pt x="2682" y="2377"/>
                  <a:pt x="2655" y="2370"/>
                  <a:pt x="2652" y="2358"/>
                </a:cubicBezTo>
                <a:cubicBezTo>
                  <a:pt x="2649" y="2346"/>
                  <a:pt x="2666" y="2307"/>
                  <a:pt x="2667" y="2300"/>
                </a:cubicBezTo>
                <a:cubicBezTo>
                  <a:pt x="2668" y="2294"/>
                  <a:pt x="2670" y="2271"/>
                  <a:pt x="2671" y="2266"/>
                </a:cubicBezTo>
                <a:cubicBezTo>
                  <a:pt x="2671" y="2265"/>
                  <a:pt x="2671" y="2265"/>
                  <a:pt x="2671" y="2265"/>
                </a:cubicBezTo>
                <a:cubicBezTo>
                  <a:pt x="2684" y="2262"/>
                  <a:pt x="2684" y="2262"/>
                  <a:pt x="2684" y="2262"/>
                </a:cubicBezTo>
                <a:cubicBezTo>
                  <a:pt x="2704" y="2220"/>
                  <a:pt x="2704" y="2220"/>
                  <a:pt x="2704" y="2220"/>
                </a:cubicBezTo>
                <a:cubicBezTo>
                  <a:pt x="2704" y="2220"/>
                  <a:pt x="2702" y="2205"/>
                  <a:pt x="2702" y="2198"/>
                </a:cubicBezTo>
                <a:cubicBezTo>
                  <a:pt x="2702" y="2191"/>
                  <a:pt x="2723" y="2191"/>
                  <a:pt x="2722" y="2181"/>
                </a:cubicBezTo>
                <a:cubicBezTo>
                  <a:pt x="2721" y="2171"/>
                  <a:pt x="2716" y="2158"/>
                  <a:pt x="2724" y="2155"/>
                </a:cubicBezTo>
                <a:cubicBezTo>
                  <a:pt x="2732" y="2152"/>
                  <a:pt x="2747" y="2145"/>
                  <a:pt x="2747" y="2145"/>
                </a:cubicBezTo>
                <a:cubicBezTo>
                  <a:pt x="2751" y="2118"/>
                  <a:pt x="2751" y="2118"/>
                  <a:pt x="2751" y="2118"/>
                </a:cubicBezTo>
                <a:cubicBezTo>
                  <a:pt x="2751" y="2118"/>
                  <a:pt x="2775" y="2123"/>
                  <a:pt x="2783" y="2108"/>
                </a:cubicBezTo>
                <a:cubicBezTo>
                  <a:pt x="2784" y="2106"/>
                  <a:pt x="2785" y="2103"/>
                  <a:pt x="2787" y="2100"/>
                </a:cubicBezTo>
                <a:cubicBezTo>
                  <a:pt x="2786" y="2102"/>
                  <a:pt x="2786" y="2103"/>
                  <a:pt x="2785" y="2104"/>
                </a:cubicBezTo>
                <a:cubicBezTo>
                  <a:pt x="2794" y="2087"/>
                  <a:pt x="2811" y="2055"/>
                  <a:pt x="2817" y="2045"/>
                </a:cubicBezTo>
                <a:cubicBezTo>
                  <a:pt x="2824" y="2034"/>
                  <a:pt x="2856" y="2019"/>
                  <a:pt x="2859" y="2004"/>
                </a:cubicBezTo>
                <a:cubicBezTo>
                  <a:pt x="2862" y="1989"/>
                  <a:pt x="2905" y="1951"/>
                  <a:pt x="2916" y="1938"/>
                </a:cubicBezTo>
                <a:cubicBezTo>
                  <a:pt x="2927" y="1925"/>
                  <a:pt x="2961" y="1906"/>
                  <a:pt x="2969" y="1901"/>
                </a:cubicBezTo>
                <a:cubicBezTo>
                  <a:pt x="2977" y="1896"/>
                  <a:pt x="3034" y="1849"/>
                  <a:pt x="3040" y="1838"/>
                </a:cubicBezTo>
                <a:cubicBezTo>
                  <a:pt x="3046" y="1827"/>
                  <a:pt x="3090" y="1778"/>
                  <a:pt x="3094" y="1764"/>
                </a:cubicBezTo>
                <a:cubicBezTo>
                  <a:pt x="3098" y="1750"/>
                  <a:pt x="3123" y="1704"/>
                  <a:pt x="3129" y="1699"/>
                </a:cubicBezTo>
                <a:cubicBezTo>
                  <a:pt x="3135" y="1694"/>
                  <a:pt x="3143" y="1681"/>
                  <a:pt x="3143" y="1673"/>
                </a:cubicBezTo>
                <a:cubicBezTo>
                  <a:pt x="3143" y="1665"/>
                  <a:pt x="3149" y="1636"/>
                  <a:pt x="3156" y="1627"/>
                </a:cubicBezTo>
                <a:cubicBezTo>
                  <a:pt x="3163" y="1618"/>
                  <a:pt x="3176" y="1606"/>
                  <a:pt x="3176" y="1593"/>
                </a:cubicBezTo>
                <a:cubicBezTo>
                  <a:pt x="3176" y="1580"/>
                  <a:pt x="3186" y="1570"/>
                  <a:pt x="3186" y="1570"/>
                </a:cubicBezTo>
                <a:cubicBezTo>
                  <a:pt x="3199" y="1534"/>
                  <a:pt x="3199" y="1534"/>
                  <a:pt x="3199" y="1534"/>
                </a:cubicBezTo>
                <a:cubicBezTo>
                  <a:pt x="3199" y="1534"/>
                  <a:pt x="3216" y="1538"/>
                  <a:pt x="3216" y="1512"/>
                </a:cubicBezTo>
                <a:cubicBezTo>
                  <a:pt x="3216" y="1486"/>
                  <a:pt x="3216" y="1458"/>
                  <a:pt x="3216" y="1458"/>
                </a:cubicBezTo>
                <a:cubicBezTo>
                  <a:pt x="3230" y="1449"/>
                  <a:pt x="3230" y="1449"/>
                  <a:pt x="3230" y="1449"/>
                </a:cubicBezTo>
                <a:cubicBezTo>
                  <a:pt x="3226" y="1403"/>
                  <a:pt x="3226" y="1403"/>
                  <a:pt x="3226" y="1403"/>
                </a:cubicBezTo>
                <a:cubicBezTo>
                  <a:pt x="3226" y="1403"/>
                  <a:pt x="3239" y="1379"/>
                  <a:pt x="3233" y="1373"/>
                </a:cubicBezTo>
                <a:close/>
                <a:moveTo>
                  <a:pt x="2285" y="2477"/>
                </a:moveTo>
                <a:cubicBezTo>
                  <a:pt x="2283" y="2482"/>
                  <a:pt x="2280" y="2487"/>
                  <a:pt x="2277" y="2489"/>
                </a:cubicBezTo>
                <a:cubicBezTo>
                  <a:pt x="2269" y="2493"/>
                  <a:pt x="2268" y="2476"/>
                  <a:pt x="2268" y="2476"/>
                </a:cubicBezTo>
                <a:cubicBezTo>
                  <a:pt x="2268" y="2476"/>
                  <a:pt x="2260" y="2471"/>
                  <a:pt x="2249" y="2467"/>
                </a:cubicBezTo>
                <a:cubicBezTo>
                  <a:pt x="2242" y="2464"/>
                  <a:pt x="2247" y="2457"/>
                  <a:pt x="2251" y="2451"/>
                </a:cubicBezTo>
                <a:cubicBezTo>
                  <a:pt x="2254" y="2448"/>
                  <a:pt x="2256" y="2446"/>
                  <a:pt x="2256" y="2446"/>
                </a:cubicBezTo>
                <a:cubicBezTo>
                  <a:pt x="2256" y="2446"/>
                  <a:pt x="2249" y="2434"/>
                  <a:pt x="2244" y="2430"/>
                </a:cubicBezTo>
                <a:cubicBezTo>
                  <a:pt x="2240" y="2426"/>
                  <a:pt x="2243" y="2408"/>
                  <a:pt x="2243" y="2401"/>
                </a:cubicBezTo>
                <a:cubicBezTo>
                  <a:pt x="2243" y="2394"/>
                  <a:pt x="2231" y="2398"/>
                  <a:pt x="2228" y="2397"/>
                </a:cubicBezTo>
                <a:cubicBezTo>
                  <a:pt x="2225" y="2396"/>
                  <a:pt x="2222" y="2386"/>
                  <a:pt x="2222" y="2378"/>
                </a:cubicBezTo>
                <a:cubicBezTo>
                  <a:pt x="2222" y="2370"/>
                  <a:pt x="2213" y="2369"/>
                  <a:pt x="2206" y="2362"/>
                </a:cubicBezTo>
                <a:cubicBezTo>
                  <a:pt x="2199" y="2355"/>
                  <a:pt x="2197" y="2338"/>
                  <a:pt x="2198" y="2332"/>
                </a:cubicBezTo>
                <a:cubicBezTo>
                  <a:pt x="2199" y="2326"/>
                  <a:pt x="2204" y="2316"/>
                  <a:pt x="2204" y="2309"/>
                </a:cubicBezTo>
                <a:cubicBezTo>
                  <a:pt x="2204" y="2302"/>
                  <a:pt x="2194" y="2302"/>
                  <a:pt x="2190" y="2292"/>
                </a:cubicBezTo>
                <a:cubicBezTo>
                  <a:pt x="2186" y="2282"/>
                  <a:pt x="2190" y="2270"/>
                  <a:pt x="2191" y="2258"/>
                </a:cubicBezTo>
                <a:cubicBezTo>
                  <a:pt x="2192" y="2246"/>
                  <a:pt x="2193" y="2235"/>
                  <a:pt x="2196" y="2222"/>
                </a:cubicBezTo>
                <a:cubicBezTo>
                  <a:pt x="2198" y="2214"/>
                  <a:pt x="2204" y="2215"/>
                  <a:pt x="2208" y="2218"/>
                </a:cubicBezTo>
                <a:cubicBezTo>
                  <a:pt x="2208" y="2225"/>
                  <a:pt x="2209" y="2244"/>
                  <a:pt x="2214" y="2254"/>
                </a:cubicBezTo>
                <a:cubicBezTo>
                  <a:pt x="2215" y="2254"/>
                  <a:pt x="2217" y="2253"/>
                  <a:pt x="2219" y="2253"/>
                </a:cubicBezTo>
                <a:cubicBezTo>
                  <a:pt x="2219" y="2253"/>
                  <a:pt x="2218" y="2253"/>
                  <a:pt x="2218" y="2253"/>
                </a:cubicBezTo>
                <a:cubicBezTo>
                  <a:pt x="2216" y="2262"/>
                  <a:pt x="2216" y="2262"/>
                  <a:pt x="2216" y="2262"/>
                </a:cubicBezTo>
                <a:cubicBezTo>
                  <a:pt x="2216" y="2262"/>
                  <a:pt x="2222" y="2273"/>
                  <a:pt x="2225" y="2277"/>
                </a:cubicBezTo>
                <a:cubicBezTo>
                  <a:pt x="2228" y="2281"/>
                  <a:pt x="2224" y="2294"/>
                  <a:pt x="2224" y="2294"/>
                </a:cubicBezTo>
                <a:cubicBezTo>
                  <a:pt x="2224" y="2294"/>
                  <a:pt x="2235" y="2324"/>
                  <a:pt x="2231" y="2329"/>
                </a:cubicBezTo>
                <a:cubicBezTo>
                  <a:pt x="2227" y="2334"/>
                  <a:pt x="2224" y="2337"/>
                  <a:pt x="2225" y="2347"/>
                </a:cubicBezTo>
                <a:cubicBezTo>
                  <a:pt x="2226" y="2357"/>
                  <a:pt x="2234" y="2362"/>
                  <a:pt x="2240" y="2364"/>
                </a:cubicBezTo>
                <a:cubicBezTo>
                  <a:pt x="2246" y="2366"/>
                  <a:pt x="2263" y="2384"/>
                  <a:pt x="2267" y="2390"/>
                </a:cubicBezTo>
                <a:cubicBezTo>
                  <a:pt x="2271" y="2396"/>
                  <a:pt x="2267" y="2405"/>
                  <a:pt x="2265" y="2413"/>
                </a:cubicBezTo>
                <a:cubicBezTo>
                  <a:pt x="2263" y="2421"/>
                  <a:pt x="2272" y="2438"/>
                  <a:pt x="2272" y="2438"/>
                </a:cubicBezTo>
                <a:cubicBezTo>
                  <a:pt x="2290" y="2462"/>
                  <a:pt x="2290" y="2462"/>
                  <a:pt x="2290" y="2462"/>
                </a:cubicBezTo>
                <a:cubicBezTo>
                  <a:pt x="2290" y="2462"/>
                  <a:pt x="2288" y="2469"/>
                  <a:pt x="2285" y="2477"/>
                </a:cubicBezTo>
                <a:close/>
                <a:moveTo>
                  <a:pt x="2378" y="2139"/>
                </a:moveTo>
                <a:cubicBezTo>
                  <a:pt x="2369" y="2138"/>
                  <a:pt x="2370" y="2157"/>
                  <a:pt x="2370" y="2157"/>
                </a:cubicBezTo>
                <a:cubicBezTo>
                  <a:pt x="2377" y="2167"/>
                  <a:pt x="2377" y="2167"/>
                  <a:pt x="2377" y="2167"/>
                </a:cubicBezTo>
                <a:cubicBezTo>
                  <a:pt x="2377" y="2167"/>
                  <a:pt x="2374" y="2168"/>
                  <a:pt x="2364" y="2167"/>
                </a:cubicBezTo>
                <a:cubicBezTo>
                  <a:pt x="2354" y="2166"/>
                  <a:pt x="2366" y="2141"/>
                  <a:pt x="2366" y="2141"/>
                </a:cubicBezTo>
                <a:cubicBezTo>
                  <a:pt x="2354" y="2146"/>
                  <a:pt x="2354" y="2146"/>
                  <a:pt x="2354" y="2146"/>
                </a:cubicBezTo>
                <a:cubicBezTo>
                  <a:pt x="2354" y="2146"/>
                  <a:pt x="2346" y="2134"/>
                  <a:pt x="2339" y="2134"/>
                </a:cubicBezTo>
                <a:cubicBezTo>
                  <a:pt x="2329" y="2134"/>
                  <a:pt x="2330" y="2160"/>
                  <a:pt x="2325" y="2160"/>
                </a:cubicBezTo>
                <a:cubicBezTo>
                  <a:pt x="2320" y="2160"/>
                  <a:pt x="2320" y="2148"/>
                  <a:pt x="2320" y="2148"/>
                </a:cubicBezTo>
                <a:cubicBezTo>
                  <a:pt x="2320" y="2148"/>
                  <a:pt x="2315" y="2122"/>
                  <a:pt x="2317" y="2108"/>
                </a:cubicBezTo>
                <a:cubicBezTo>
                  <a:pt x="2319" y="2094"/>
                  <a:pt x="2327" y="2076"/>
                  <a:pt x="2328" y="2070"/>
                </a:cubicBezTo>
                <a:cubicBezTo>
                  <a:pt x="2328" y="2069"/>
                  <a:pt x="2328" y="2069"/>
                  <a:pt x="2328" y="2068"/>
                </a:cubicBezTo>
                <a:cubicBezTo>
                  <a:pt x="2328" y="2063"/>
                  <a:pt x="2322" y="2057"/>
                  <a:pt x="2320" y="2051"/>
                </a:cubicBezTo>
                <a:cubicBezTo>
                  <a:pt x="2318" y="2044"/>
                  <a:pt x="2325" y="2036"/>
                  <a:pt x="2329" y="2032"/>
                </a:cubicBezTo>
                <a:cubicBezTo>
                  <a:pt x="2333" y="2028"/>
                  <a:pt x="2327" y="2016"/>
                  <a:pt x="2336" y="2009"/>
                </a:cubicBezTo>
                <a:cubicBezTo>
                  <a:pt x="2345" y="2002"/>
                  <a:pt x="2375" y="2004"/>
                  <a:pt x="2378" y="2002"/>
                </a:cubicBezTo>
                <a:cubicBezTo>
                  <a:pt x="2381" y="2000"/>
                  <a:pt x="2388" y="1988"/>
                  <a:pt x="2394" y="1988"/>
                </a:cubicBezTo>
                <a:cubicBezTo>
                  <a:pt x="2400" y="1988"/>
                  <a:pt x="2400" y="2005"/>
                  <a:pt x="2400" y="2005"/>
                </a:cubicBezTo>
                <a:cubicBezTo>
                  <a:pt x="2400" y="2005"/>
                  <a:pt x="2407" y="1998"/>
                  <a:pt x="2418" y="2001"/>
                </a:cubicBezTo>
                <a:cubicBezTo>
                  <a:pt x="2420" y="2001"/>
                  <a:pt x="2422" y="2002"/>
                  <a:pt x="2425" y="2003"/>
                </a:cubicBezTo>
                <a:cubicBezTo>
                  <a:pt x="2425" y="2004"/>
                  <a:pt x="2425" y="2004"/>
                  <a:pt x="2425" y="2005"/>
                </a:cubicBezTo>
                <a:cubicBezTo>
                  <a:pt x="2425" y="2016"/>
                  <a:pt x="2434" y="2026"/>
                  <a:pt x="2441" y="2027"/>
                </a:cubicBezTo>
                <a:cubicBezTo>
                  <a:pt x="2448" y="2028"/>
                  <a:pt x="2448" y="2019"/>
                  <a:pt x="2448" y="2019"/>
                </a:cubicBezTo>
                <a:cubicBezTo>
                  <a:pt x="2462" y="2018"/>
                  <a:pt x="2462" y="2018"/>
                  <a:pt x="2462" y="2018"/>
                </a:cubicBezTo>
                <a:cubicBezTo>
                  <a:pt x="2465" y="2030"/>
                  <a:pt x="2465" y="2030"/>
                  <a:pt x="2465" y="2030"/>
                </a:cubicBezTo>
                <a:cubicBezTo>
                  <a:pt x="2456" y="2032"/>
                  <a:pt x="2456" y="2032"/>
                  <a:pt x="2456" y="2032"/>
                </a:cubicBezTo>
                <a:cubicBezTo>
                  <a:pt x="2446" y="2040"/>
                  <a:pt x="2446" y="2040"/>
                  <a:pt x="2446" y="2040"/>
                </a:cubicBezTo>
                <a:cubicBezTo>
                  <a:pt x="2446" y="2040"/>
                  <a:pt x="2441" y="2030"/>
                  <a:pt x="2432" y="2040"/>
                </a:cubicBezTo>
                <a:cubicBezTo>
                  <a:pt x="2423" y="2050"/>
                  <a:pt x="2436" y="2059"/>
                  <a:pt x="2436" y="2059"/>
                </a:cubicBezTo>
                <a:cubicBezTo>
                  <a:pt x="2433" y="2068"/>
                  <a:pt x="2433" y="2068"/>
                  <a:pt x="2433" y="2068"/>
                </a:cubicBezTo>
                <a:cubicBezTo>
                  <a:pt x="2427" y="2068"/>
                  <a:pt x="2422" y="2068"/>
                  <a:pt x="2422" y="2069"/>
                </a:cubicBezTo>
                <a:cubicBezTo>
                  <a:pt x="2422" y="2069"/>
                  <a:pt x="2422" y="2069"/>
                  <a:pt x="2422" y="2069"/>
                </a:cubicBezTo>
                <a:cubicBezTo>
                  <a:pt x="2422" y="2078"/>
                  <a:pt x="2425" y="2092"/>
                  <a:pt x="2425" y="2092"/>
                </a:cubicBezTo>
                <a:cubicBezTo>
                  <a:pt x="2410" y="2099"/>
                  <a:pt x="2410" y="2099"/>
                  <a:pt x="2410" y="2099"/>
                </a:cubicBezTo>
                <a:cubicBezTo>
                  <a:pt x="2410" y="2099"/>
                  <a:pt x="2397" y="2108"/>
                  <a:pt x="2392" y="2123"/>
                </a:cubicBezTo>
                <a:cubicBezTo>
                  <a:pt x="2387" y="2138"/>
                  <a:pt x="2422" y="2127"/>
                  <a:pt x="2422" y="2127"/>
                </a:cubicBezTo>
                <a:cubicBezTo>
                  <a:pt x="2422" y="2127"/>
                  <a:pt x="2403" y="2143"/>
                  <a:pt x="2397" y="2146"/>
                </a:cubicBezTo>
                <a:cubicBezTo>
                  <a:pt x="2391" y="2149"/>
                  <a:pt x="2387" y="2140"/>
                  <a:pt x="2378" y="2139"/>
                </a:cubicBezTo>
                <a:close/>
                <a:moveTo>
                  <a:pt x="2467" y="2783"/>
                </a:moveTo>
                <a:cubicBezTo>
                  <a:pt x="2461" y="2785"/>
                  <a:pt x="2459" y="2772"/>
                  <a:pt x="2459" y="2772"/>
                </a:cubicBezTo>
                <a:cubicBezTo>
                  <a:pt x="2459" y="2772"/>
                  <a:pt x="2447" y="2778"/>
                  <a:pt x="2444" y="2776"/>
                </a:cubicBezTo>
                <a:cubicBezTo>
                  <a:pt x="2441" y="2774"/>
                  <a:pt x="2441" y="2760"/>
                  <a:pt x="2440" y="2753"/>
                </a:cubicBezTo>
                <a:cubicBezTo>
                  <a:pt x="2439" y="2746"/>
                  <a:pt x="2437" y="2743"/>
                  <a:pt x="2435" y="2739"/>
                </a:cubicBezTo>
                <a:cubicBezTo>
                  <a:pt x="2433" y="2735"/>
                  <a:pt x="2435" y="2722"/>
                  <a:pt x="2435" y="2714"/>
                </a:cubicBezTo>
                <a:cubicBezTo>
                  <a:pt x="2435" y="2706"/>
                  <a:pt x="2430" y="2700"/>
                  <a:pt x="2418" y="2690"/>
                </a:cubicBezTo>
                <a:cubicBezTo>
                  <a:pt x="2406" y="2680"/>
                  <a:pt x="2415" y="2682"/>
                  <a:pt x="2413" y="2673"/>
                </a:cubicBezTo>
                <a:cubicBezTo>
                  <a:pt x="2411" y="2664"/>
                  <a:pt x="2421" y="2656"/>
                  <a:pt x="2431" y="2645"/>
                </a:cubicBezTo>
                <a:cubicBezTo>
                  <a:pt x="2441" y="2634"/>
                  <a:pt x="2437" y="2632"/>
                  <a:pt x="2438" y="2627"/>
                </a:cubicBezTo>
                <a:cubicBezTo>
                  <a:pt x="2439" y="2622"/>
                  <a:pt x="2435" y="2617"/>
                  <a:pt x="2435" y="2609"/>
                </a:cubicBezTo>
                <a:cubicBezTo>
                  <a:pt x="2435" y="2601"/>
                  <a:pt x="2433" y="2586"/>
                  <a:pt x="2432" y="2570"/>
                </a:cubicBezTo>
                <a:cubicBezTo>
                  <a:pt x="2431" y="2554"/>
                  <a:pt x="2429" y="2563"/>
                  <a:pt x="2418" y="2556"/>
                </a:cubicBezTo>
                <a:cubicBezTo>
                  <a:pt x="2407" y="2549"/>
                  <a:pt x="2415" y="2540"/>
                  <a:pt x="2414" y="2529"/>
                </a:cubicBezTo>
                <a:cubicBezTo>
                  <a:pt x="2414" y="2529"/>
                  <a:pt x="2418" y="2516"/>
                  <a:pt x="2428" y="2521"/>
                </a:cubicBezTo>
                <a:cubicBezTo>
                  <a:pt x="2438" y="2526"/>
                  <a:pt x="2446" y="2547"/>
                  <a:pt x="2446" y="2547"/>
                </a:cubicBezTo>
                <a:cubicBezTo>
                  <a:pt x="2448" y="2582"/>
                  <a:pt x="2448" y="2582"/>
                  <a:pt x="2448" y="2582"/>
                </a:cubicBezTo>
                <a:cubicBezTo>
                  <a:pt x="2448" y="2582"/>
                  <a:pt x="2453" y="2583"/>
                  <a:pt x="2453" y="2590"/>
                </a:cubicBezTo>
                <a:cubicBezTo>
                  <a:pt x="2453" y="2597"/>
                  <a:pt x="2450" y="2599"/>
                  <a:pt x="2447" y="2607"/>
                </a:cubicBezTo>
                <a:cubicBezTo>
                  <a:pt x="2444" y="2615"/>
                  <a:pt x="2466" y="2625"/>
                  <a:pt x="2466" y="2625"/>
                </a:cubicBezTo>
                <a:cubicBezTo>
                  <a:pt x="2465" y="2637"/>
                  <a:pt x="2465" y="2637"/>
                  <a:pt x="2465" y="2637"/>
                </a:cubicBezTo>
                <a:cubicBezTo>
                  <a:pt x="2466" y="2637"/>
                  <a:pt x="2466" y="2637"/>
                  <a:pt x="2467" y="2637"/>
                </a:cubicBezTo>
                <a:cubicBezTo>
                  <a:pt x="2467" y="2637"/>
                  <a:pt x="2467" y="2637"/>
                  <a:pt x="2466" y="2637"/>
                </a:cubicBezTo>
                <a:cubicBezTo>
                  <a:pt x="2465" y="2641"/>
                  <a:pt x="2465" y="2645"/>
                  <a:pt x="2465" y="2647"/>
                </a:cubicBezTo>
                <a:cubicBezTo>
                  <a:pt x="2465" y="2650"/>
                  <a:pt x="2462" y="2656"/>
                  <a:pt x="2453" y="2664"/>
                </a:cubicBezTo>
                <a:cubicBezTo>
                  <a:pt x="2444" y="2672"/>
                  <a:pt x="2454" y="2679"/>
                  <a:pt x="2458" y="2684"/>
                </a:cubicBezTo>
                <a:cubicBezTo>
                  <a:pt x="2462" y="2689"/>
                  <a:pt x="2462" y="2707"/>
                  <a:pt x="2457" y="2719"/>
                </a:cubicBezTo>
                <a:cubicBezTo>
                  <a:pt x="2454" y="2726"/>
                  <a:pt x="2454" y="2734"/>
                  <a:pt x="2455" y="2739"/>
                </a:cubicBezTo>
                <a:cubicBezTo>
                  <a:pt x="2455" y="2744"/>
                  <a:pt x="2457" y="2747"/>
                  <a:pt x="2459" y="2748"/>
                </a:cubicBezTo>
                <a:cubicBezTo>
                  <a:pt x="2464" y="2750"/>
                  <a:pt x="2468" y="2756"/>
                  <a:pt x="2468" y="2756"/>
                </a:cubicBezTo>
                <a:cubicBezTo>
                  <a:pt x="2468" y="2756"/>
                  <a:pt x="2473" y="2781"/>
                  <a:pt x="2467" y="2783"/>
                </a:cubicBezTo>
                <a:close/>
                <a:moveTo>
                  <a:pt x="2475" y="2637"/>
                </a:moveTo>
                <a:cubicBezTo>
                  <a:pt x="2484" y="2637"/>
                  <a:pt x="2492" y="2636"/>
                  <a:pt x="2495" y="2636"/>
                </a:cubicBezTo>
                <a:cubicBezTo>
                  <a:pt x="2492" y="2636"/>
                  <a:pt x="2484" y="2637"/>
                  <a:pt x="2475" y="2637"/>
                </a:cubicBezTo>
                <a:close/>
                <a:moveTo>
                  <a:pt x="2495" y="2636"/>
                </a:moveTo>
                <a:cubicBezTo>
                  <a:pt x="2496" y="2636"/>
                  <a:pt x="2496" y="2636"/>
                  <a:pt x="2496" y="2636"/>
                </a:cubicBezTo>
                <a:cubicBezTo>
                  <a:pt x="2496" y="2636"/>
                  <a:pt x="2496" y="2636"/>
                  <a:pt x="2495" y="2636"/>
                </a:cubicBezTo>
                <a:close/>
                <a:moveTo>
                  <a:pt x="2674" y="2319"/>
                </a:moveTo>
                <a:cubicBezTo>
                  <a:pt x="2658" y="2319"/>
                  <a:pt x="2668" y="2346"/>
                  <a:pt x="2668" y="2346"/>
                </a:cubicBezTo>
                <a:cubicBezTo>
                  <a:pt x="2668" y="2346"/>
                  <a:pt x="2684" y="2364"/>
                  <a:pt x="2694" y="2362"/>
                </a:cubicBezTo>
                <a:cubicBezTo>
                  <a:pt x="2703" y="2360"/>
                  <a:pt x="2686" y="2340"/>
                  <a:pt x="2686" y="2340"/>
                </a:cubicBezTo>
                <a:cubicBezTo>
                  <a:pt x="2686" y="2340"/>
                  <a:pt x="2690" y="2319"/>
                  <a:pt x="2674" y="2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2A42E6EE-7F32-D670-8152-332B839E2F05}"/>
              </a:ext>
            </a:extLst>
          </p:cNvPr>
          <p:cNvGrpSpPr/>
          <p:nvPr/>
        </p:nvGrpSpPr>
        <p:grpSpPr>
          <a:xfrm>
            <a:off x="6412239" y="1825530"/>
            <a:ext cx="2063506" cy="1327467"/>
            <a:chOff x="6412239" y="1825530"/>
            <a:chExt cx="2063506" cy="1327467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6" name="Uzbekistan">
              <a:extLst>
                <a:ext uri="{FF2B5EF4-FFF2-40B4-BE49-F238E27FC236}">
                  <a16:creationId xmlns:a16="http://schemas.microsoft.com/office/drawing/2014/main" id="{AB02A2B7-0899-1F84-A250-344206B65EEB}"/>
                </a:ext>
              </a:extLst>
            </p:cNvPr>
            <p:cNvSpPr>
              <a:spLocks/>
            </p:cNvSpPr>
            <p:nvPr/>
          </p:nvSpPr>
          <p:spPr bwMode="gray">
            <a:xfrm>
              <a:off x="7447721" y="2231325"/>
              <a:ext cx="648000" cy="359946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50" name="Turkmenistan">
              <a:extLst>
                <a:ext uri="{FF2B5EF4-FFF2-40B4-BE49-F238E27FC236}">
                  <a16:creationId xmlns:a16="http://schemas.microsoft.com/office/drawing/2014/main" id="{4223E57F-A124-F2A2-0CC6-98CBBBF8C39F}"/>
                </a:ext>
              </a:extLst>
            </p:cNvPr>
            <p:cNvSpPr>
              <a:spLocks/>
            </p:cNvSpPr>
            <p:nvPr/>
          </p:nvSpPr>
          <p:spPr bwMode="gray">
            <a:xfrm>
              <a:off x="7366413" y="2335133"/>
              <a:ext cx="545242" cy="3258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51" name="Turkey">
              <a:extLst>
                <a:ext uri="{FF2B5EF4-FFF2-40B4-BE49-F238E27FC236}">
                  <a16:creationId xmlns:a16="http://schemas.microsoft.com/office/drawing/2014/main" id="{B30A3990-9E62-E77A-F6E2-425221857C0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12239" y="2360691"/>
              <a:ext cx="717761" cy="272621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52" name="Tajikistan">
              <a:extLst>
                <a:ext uri="{FF2B5EF4-FFF2-40B4-BE49-F238E27FC236}">
                  <a16:creationId xmlns:a16="http://schemas.microsoft.com/office/drawing/2014/main" id="{8B25B415-1BCC-BEF3-B83D-EA0BC6975EB8}"/>
                </a:ext>
              </a:extLst>
            </p:cNvPr>
            <p:cNvSpPr>
              <a:spLocks/>
            </p:cNvSpPr>
            <p:nvPr/>
          </p:nvSpPr>
          <p:spPr bwMode="gray">
            <a:xfrm>
              <a:off x="7918044" y="2411808"/>
              <a:ext cx="298179" cy="189557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58" name="Pakistan">
              <a:extLst>
                <a:ext uri="{FF2B5EF4-FFF2-40B4-BE49-F238E27FC236}">
                  <a16:creationId xmlns:a16="http://schemas.microsoft.com/office/drawing/2014/main" id="{D667E56A-CBCC-67C5-960C-6152BEB67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7760435" y="2584325"/>
              <a:ext cx="566540" cy="56867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71" name="Kyrgyzstan">
              <a:extLst>
                <a:ext uri="{FF2B5EF4-FFF2-40B4-BE49-F238E27FC236}">
                  <a16:creationId xmlns:a16="http://schemas.microsoft.com/office/drawing/2014/main" id="{352D22BA-FD44-FF99-DA29-1783E5D21C5F}"/>
                </a:ext>
              </a:extLst>
            </p:cNvPr>
            <p:cNvSpPr>
              <a:spLocks/>
            </p:cNvSpPr>
            <p:nvPr/>
          </p:nvSpPr>
          <p:spPr bwMode="gray">
            <a:xfrm>
              <a:off x="7979811" y="2318094"/>
              <a:ext cx="362075" cy="16825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73" name="Kazakhstan">
              <a:extLst>
                <a:ext uri="{FF2B5EF4-FFF2-40B4-BE49-F238E27FC236}">
                  <a16:creationId xmlns:a16="http://schemas.microsoft.com/office/drawing/2014/main" id="{1BB246B6-694F-5DB0-0FCA-53AC8B5652E0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7098448" y="1825530"/>
              <a:ext cx="1377297" cy="636840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77" name="Iran">
              <a:extLst>
                <a:ext uri="{FF2B5EF4-FFF2-40B4-BE49-F238E27FC236}">
                  <a16:creationId xmlns:a16="http://schemas.microsoft.com/office/drawing/2014/main" id="{8E39C462-E3AD-57D1-1FC3-B1C42B081EA7}"/>
                </a:ext>
              </a:extLst>
            </p:cNvPr>
            <p:cNvSpPr>
              <a:spLocks/>
            </p:cNvSpPr>
            <p:nvPr/>
          </p:nvSpPr>
          <p:spPr bwMode="gray">
            <a:xfrm>
              <a:off x="7085272" y="2462924"/>
              <a:ext cx="777397" cy="636827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80" name="Georgia">
              <a:extLst>
                <a:ext uri="{FF2B5EF4-FFF2-40B4-BE49-F238E27FC236}">
                  <a16:creationId xmlns:a16="http://schemas.microsoft.com/office/drawing/2014/main" id="{A5C7EB8D-100B-7E92-C5B3-BC6A8AD82FE4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1273" y="2298924"/>
              <a:ext cx="249193" cy="112883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93" name="Azerbaijan">
              <a:extLst>
                <a:ext uri="{FF2B5EF4-FFF2-40B4-BE49-F238E27FC236}">
                  <a16:creationId xmlns:a16="http://schemas.microsoft.com/office/drawing/2014/main" id="{B044BD93-9192-9C1E-72C7-1830CBC109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110831" y="2371340"/>
              <a:ext cx="195946" cy="157609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94" name="Armenia">
              <a:extLst>
                <a:ext uri="{FF2B5EF4-FFF2-40B4-BE49-F238E27FC236}">
                  <a16:creationId xmlns:a16="http://schemas.microsoft.com/office/drawing/2014/main" id="{7DB93BF5-3420-8E4C-188B-94FDC49270C8}"/>
                </a:ext>
              </a:extLst>
            </p:cNvPr>
            <p:cNvSpPr>
              <a:spLocks/>
            </p:cNvSpPr>
            <p:nvPr/>
          </p:nvSpPr>
          <p:spPr bwMode="gray">
            <a:xfrm>
              <a:off x="7055203" y="2392388"/>
              <a:ext cx="119272" cy="11501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96" name="Afghanistan">
              <a:extLst>
                <a:ext uri="{FF2B5EF4-FFF2-40B4-BE49-F238E27FC236}">
                  <a16:creationId xmlns:a16="http://schemas.microsoft.com/office/drawing/2014/main" id="{9C399AC7-5F1F-3899-BF68-7D23214B5EEC}"/>
                </a:ext>
              </a:extLst>
            </p:cNvPr>
            <p:cNvSpPr>
              <a:spLocks/>
            </p:cNvSpPr>
            <p:nvPr/>
          </p:nvSpPr>
          <p:spPr bwMode="gray">
            <a:xfrm>
              <a:off x="7711449" y="2518300"/>
              <a:ext cx="489866" cy="398283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8F1E5A5-9C68-1DA7-5C9E-287C10DE9A1B}"/>
              </a:ext>
            </a:extLst>
          </p:cNvPr>
          <p:cNvGrpSpPr/>
          <p:nvPr/>
        </p:nvGrpSpPr>
        <p:grpSpPr>
          <a:xfrm>
            <a:off x="398179" y="3769143"/>
            <a:ext cx="2282326" cy="1549618"/>
            <a:chOff x="646462" y="3187710"/>
            <a:chExt cx="2282326" cy="1549618"/>
          </a:xfrm>
          <a:effectLst>
            <a:outerShdw blurRad="50800" dist="38100" dir="2700000" algn="tl" rotWithShape="0">
              <a:srgbClr val="0067A6">
                <a:alpha val="40000"/>
              </a:srgbClr>
            </a:outerShdw>
          </a:effectLst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9B0DC4D2-2E4F-356D-C462-65F6A062AC1F}"/>
                </a:ext>
              </a:extLst>
            </p:cNvPr>
            <p:cNvSpPr/>
            <p:nvPr/>
          </p:nvSpPr>
          <p:spPr>
            <a:xfrm>
              <a:off x="646462" y="3187710"/>
              <a:ext cx="2282326" cy="1549618"/>
            </a:xfrm>
            <a:prstGeom prst="roundRect">
              <a:avLst>
                <a:gd name="adj" fmla="val 2530"/>
              </a:avLst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algn="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A4F57BC5-89E4-3949-5D7B-A953AA54EAEE}"/>
                </a:ext>
              </a:extLst>
            </p:cNvPr>
            <p:cNvGrpSpPr/>
            <p:nvPr/>
          </p:nvGrpSpPr>
          <p:grpSpPr>
            <a:xfrm>
              <a:off x="774509" y="3466529"/>
              <a:ext cx="1718173" cy="257369"/>
              <a:chOff x="774509" y="3536379"/>
              <a:chExt cx="1718173" cy="257369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D832BA3E-79E2-E5E7-7772-1C8E913CB718}"/>
                  </a:ext>
                </a:extLst>
              </p:cNvPr>
              <p:cNvSpPr txBox="1"/>
              <p:nvPr/>
            </p:nvSpPr>
            <p:spPr>
              <a:xfrm>
                <a:off x="974665" y="3536379"/>
                <a:ext cx="1518017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rgbClr val="0067A6"/>
                    </a:solidFill>
                    <a:latin typeface="Arial Nova" panose="020B0504020202020204" pitchFamily="34" charset="0"/>
                  </a:rPr>
                  <a:t>Βερμούδες</a:t>
                </a:r>
                <a:endParaRPr lang="en-US" sz="1200">
                  <a:solidFill>
                    <a:srgbClr val="0067A6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03B37737-2B06-4371-2D57-874F31899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509" y="3690267"/>
                <a:ext cx="148706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0FA5470-B753-3F90-9647-F7ADA53BE374}"/>
                </a:ext>
              </a:extLst>
            </p:cNvPr>
            <p:cNvGrpSpPr/>
            <p:nvPr/>
          </p:nvGrpSpPr>
          <p:grpSpPr>
            <a:xfrm>
              <a:off x="774509" y="3705452"/>
              <a:ext cx="1589250" cy="257369"/>
              <a:chOff x="774509" y="3864202"/>
              <a:chExt cx="1589250" cy="257369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8A338509-1DA5-F9E4-EFB8-E3DBCEA07B10}"/>
                  </a:ext>
                </a:extLst>
              </p:cNvPr>
              <p:cNvSpPr txBox="1"/>
              <p:nvPr/>
            </p:nvSpPr>
            <p:spPr>
              <a:xfrm>
                <a:off x="984207" y="3864202"/>
                <a:ext cx="1379552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rgbClr val="0067A6"/>
                    </a:solidFill>
                    <a:latin typeface="Arial Nova" panose="020B0504020202020204" pitchFamily="34" charset="0"/>
                  </a:rPr>
                  <a:t>Αϊτή</a:t>
                </a:r>
                <a:endParaRPr lang="en-GB" sz="1200">
                  <a:solidFill>
                    <a:srgbClr val="0067A6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82238784-6156-C256-1139-D2D530E235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509" y="3992886"/>
                <a:ext cx="148706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03CC842-B7A8-2377-D66C-1999A89638D0}"/>
                </a:ext>
              </a:extLst>
            </p:cNvPr>
            <p:cNvGrpSpPr/>
            <p:nvPr/>
          </p:nvGrpSpPr>
          <p:grpSpPr>
            <a:xfrm>
              <a:off x="774509" y="3929135"/>
              <a:ext cx="1718173" cy="257369"/>
              <a:chOff x="774509" y="4176785"/>
              <a:chExt cx="1718173" cy="257369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D9D42816-F3A0-654E-0C3E-2A1B4F27ED28}"/>
                  </a:ext>
                </a:extLst>
              </p:cNvPr>
              <p:cNvSpPr txBox="1"/>
              <p:nvPr/>
            </p:nvSpPr>
            <p:spPr>
              <a:xfrm>
                <a:off x="974665" y="4176785"/>
                <a:ext cx="1518017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rgbClr val="0067A6"/>
                    </a:solidFill>
                    <a:latin typeface="Arial Nova" panose="020B0504020202020204" pitchFamily="34" charset="0"/>
                  </a:rPr>
                  <a:t>Τζαμάικα</a:t>
                </a:r>
                <a:endParaRPr lang="en-US" sz="1200">
                  <a:solidFill>
                    <a:srgbClr val="0067A6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8F36C05-A92F-F442-21A5-92C9689213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509" y="4305469"/>
                <a:ext cx="148706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CE42BD0A-4DF8-2D34-F68A-A7A072E930D6}"/>
                </a:ext>
              </a:extLst>
            </p:cNvPr>
            <p:cNvGrpSpPr/>
            <p:nvPr/>
          </p:nvGrpSpPr>
          <p:grpSpPr>
            <a:xfrm>
              <a:off x="774509" y="4406981"/>
              <a:ext cx="1984071" cy="257369"/>
              <a:chOff x="774509" y="4832431"/>
              <a:chExt cx="1984071" cy="257369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DA6A086-5921-4D2C-3075-CF1B72A4BA51}"/>
                  </a:ext>
                </a:extLst>
              </p:cNvPr>
              <p:cNvSpPr txBox="1"/>
              <p:nvPr/>
            </p:nvSpPr>
            <p:spPr>
              <a:xfrm>
                <a:off x="974671" y="4832431"/>
                <a:ext cx="1783909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rgbClr val="0067A6"/>
                    </a:solidFill>
                    <a:latin typeface="Arial Nova" panose="020B0504020202020204" pitchFamily="34" charset="0"/>
                  </a:rPr>
                  <a:t>Τρινιντάντ και Τομπάγκο</a:t>
                </a:r>
                <a:endParaRPr lang="en-US" sz="1200">
                  <a:solidFill>
                    <a:srgbClr val="0067A6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8325211-6304-4391-B338-4F2A90796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509" y="4961115"/>
                <a:ext cx="148706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97DDD93B-F47E-4E48-7CB8-ADE762F2390B}"/>
                </a:ext>
              </a:extLst>
            </p:cNvPr>
            <p:cNvGrpSpPr/>
            <p:nvPr/>
          </p:nvGrpSpPr>
          <p:grpSpPr>
            <a:xfrm>
              <a:off x="774509" y="4168058"/>
              <a:ext cx="1718173" cy="257369"/>
              <a:chOff x="774509" y="4504608"/>
              <a:chExt cx="1718173" cy="257369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CBFB9AB-6895-FBAC-FD7E-E4EC675349D0}"/>
                  </a:ext>
                </a:extLst>
              </p:cNvPr>
              <p:cNvSpPr txBox="1"/>
              <p:nvPr/>
            </p:nvSpPr>
            <p:spPr>
              <a:xfrm>
                <a:off x="974665" y="4504608"/>
                <a:ext cx="1518017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rgbClr val="0067A6"/>
                    </a:solidFill>
                    <a:latin typeface="Arial Nova" panose="020B0504020202020204" pitchFamily="34" charset="0"/>
                  </a:rPr>
                  <a:t>Νήσοι Κέιμαν</a:t>
                </a:r>
                <a:endParaRPr lang="en-US" sz="1200">
                  <a:solidFill>
                    <a:srgbClr val="0067A6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0CF3D53A-1FD4-7039-9474-902105BBE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509" y="4633292"/>
                <a:ext cx="148706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4EB9DA7E-0E4C-3EE1-3125-2D49091DABA8}"/>
                </a:ext>
              </a:extLst>
            </p:cNvPr>
            <p:cNvCxnSpPr>
              <a:cxnSpLocks/>
            </p:cNvCxnSpPr>
            <p:nvPr/>
          </p:nvCxnSpPr>
          <p:spPr>
            <a:xfrm>
              <a:off x="774509" y="3425826"/>
              <a:ext cx="0" cy="1116000"/>
            </a:xfrm>
            <a:prstGeom prst="line">
              <a:avLst/>
            </a:prstGeom>
            <a:ln w="9525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: Top Corners Rounded 224">
              <a:extLst>
                <a:ext uri="{FF2B5EF4-FFF2-40B4-BE49-F238E27FC236}">
                  <a16:creationId xmlns:a16="http://schemas.microsoft.com/office/drawing/2014/main" id="{E9664D47-4AC6-BA7B-2E38-0D27A70AC9D9}"/>
                </a:ext>
              </a:extLst>
            </p:cNvPr>
            <p:cNvSpPr/>
            <p:nvPr/>
          </p:nvSpPr>
          <p:spPr>
            <a:xfrm>
              <a:off x="656060" y="3195572"/>
              <a:ext cx="2261030" cy="252000"/>
            </a:xfrm>
            <a:prstGeom prst="round2SameRect">
              <a:avLst>
                <a:gd name="adj1" fmla="val 24797"/>
                <a:gd name="adj2" fmla="val 0"/>
              </a:avLst>
            </a:prstGeom>
            <a:solidFill>
              <a:srgbClr val="0067A6"/>
            </a:solidFill>
            <a:ln>
              <a:solidFill>
                <a:srgbClr val="0067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l-GR" sz="1400">
                  <a:solidFill>
                    <a:schemeClr val="bg1"/>
                  </a:solidFill>
                  <a:latin typeface="Arial Nova" panose="020B0504020202020204" pitchFamily="34" charset="0"/>
                </a:rPr>
                <a:t>Κ. ΑΜΕΡΙΚΗ / ΚΑΡΑΪΒΙΚΗ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88265A-D609-D8FC-09CD-438CED5DD100}"/>
              </a:ext>
            </a:extLst>
          </p:cNvPr>
          <p:cNvSpPr/>
          <p:nvPr/>
        </p:nvSpPr>
        <p:spPr>
          <a:xfrm>
            <a:off x="3563985" y="5742822"/>
            <a:ext cx="3157563" cy="781735"/>
          </a:xfrm>
          <a:prstGeom prst="roundRect">
            <a:avLst/>
          </a:prstGeom>
          <a:solidFill>
            <a:srgbClr val="0067A6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72000" rtlCol="0" anchor="ctr"/>
          <a:lstStyle/>
          <a:p>
            <a:pPr marL="285750" indent="-285750">
              <a:buBlip>
                <a:blip r:embed="rId3"/>
              </a:buBlip>
            </a:pPr>
            <a:r>
              <a:rPr lang="en-US">
                <a:solidFill>
                  <a:schemeClr val="bg1"/>
                </a:solidFill>
              </a:rPr>
              <a:t>25   </a:t>
            </a:r>
            <a:r>
              <a:rPr lang="el-GR">
                <a:solidFill>
                  <a:schemeClr val="bg1"/>
                </a:solidFill>
              </a:rPr>
              <a:t>Χώρες Ανάπτυξης</a:t>
            </a:r>
            <a:endParaRPr lang="en-GB">
              <a:solidFill>
                <a:schemeClr val="bg1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>
                <a:solidFill>
                  <a:schemeClr val="bg1"/>
                </a:solidFill>
              </a:rPr>
              <a:t>30+ </a:t>
            </a:r>
            <a:r>
              <a:rPr lang="el-GR">
                <a:solidFill>
                  <a:schemeClr val="bg1"/>
                </a:solidFill>
              </a:rPr>
              <a:t>Τραπεζικά Ιδρύματα 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CFC6C8DE-1957-1B93-89D2-CB368C046196}"/>
              </a:ext>
            </a:extLst>
          </p:cNvPr>
          <p:cNvGrpSpPr/>
          <p:nvPr/>
        </p:nvGrpSpPr>
        <p:grpSpPr>
          <a:xfrm>
            <a:off x="6771118" y="2459240"/>
            <a:ext cx="1089169" cy="1190150"/>
            <a:chOff x="4930179" y="2428454"/>
            <a:chExt cx="1090231" cy="1180081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3" name="Yemen">
              <a:extLst>
                <a:ext uri="{FF2B5EF4-FFF2-40B4-BE49-F238E27FC236}">
                  <a16:creationId xmlns:a16="http://schemas.microsoft.com/office/drawing/2014/main" id="{585C403E-ADCB-BA55-4881-781D112FBE1D}"/>
                </a:ext>
              </a:extLst>
            </p:cNvPr>
            <p:cNvSpPr>
              <a:spLocks/>
            </p:cNvSpPr>
            <p:nvPr/>
          </p:nvSpPr>
          <p:spPr bwMode="gray">
            <a:xfrm>
              <a:off x="5277343" y="3338042"/>
              <a:ext cx="396152" cy="270493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14" name="West Bank">
              <a:extLst>
                <a:ext uri="{FF2B5EF4-FFF2-40B4-BE49-F238E27FC236}">
                  <a16:creationId xmlns:a16="http://schemas.microsoft.com/office/drawing/2014/main" id="{B7C060AB-A30F-0ED6-ECF4-CCC8270CD7B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55737" y="2754462"/>
              <a:ext cx="23429" cy="51117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15" name="United Arab Emirates">
              <a:extLst>
                <a:ext uri="{FF2B5EF4-FFF2-40B4-BE49-F238E27FC236}">
                  <a16:creationId xmlns:a16="http://schemas.microsoft.com/office/drawing/2014/main" id="{FB40AEBD-4F22-F119-773C-1A67693301C8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6822" y="3012174"/>
              <a:ext cx="181038" cy="17251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16" name="Syria">
              <a:extLst>
                <a:ext uri="{FF2B5EF4-FFF2-40B4-BE49-F238E27FC236}">
                  <a16:creationId xmlns:a16="http://schemas.microsoft.com/office/drawing/2014/main" id="{AAAA66B1-BACE-01BE-C677-45DA9CCC6F14}"/>
                </a:ext>
              </a:extLst>
            </p:cNvPr>
            <p:cNvSpPr>
              <a:spLocks/>
            </p:cNvSpPr>
            <p:nvPr/>
          </p:nvSpPr>
          <p:spPr bwMode="gray">
            <a:xfrm>
              <a:off x="4962126" y="2539346"/>
              <a:ext cx="242804" cy="223635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ln>
                  <a:solidFill>
                    <a:srgbClr val="FFE699"/>
                  </a:solidFill>
                </a:ln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17" name="Saudi Arabia">
              <a:extLst>
                <a:ext uri="{FF2B5EF4-FFF2-40B4-BE49-F238E27FC236}">
                  <a16:creationId xmlns:a16="http://schemas.microsoft.com/office/drawing/2014/main" id="{58B03744-C818-86D2-8D64-3AE7EB9BF8BA}"/>
                </a:ext>
              </a:extLst>
            </p:cNvPr>
            <p:cNvSpPr>
              <a:spLocks/>
            </p:cNvSpPr>
            <p:nvPr/>
          </p:nvSpPr>
          <p:spPr bwMode="gray">
            <a:xfrm>
              <a:off x="4955737" y="2767242"/>
              <a:ext cx="800824" cy="687943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ln>
                  <a:solidFill>
                    <a:srgbClr val="FFE699"/>
                  </a:solidFill>
                </a:ln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18" name="Qatar">
              <a:extLst>
                <a:ext uri="{FF2B5EF4-FFF2-40B4-BE49-F238E27FC236}">
                  <a16:creationId xmlns:a16="http://schemas.microsoft.com/office/drawing/2014/main" id="{B462C74D-6765-D6FA-6AC3-46CC16A675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569134" y="3024954"/>
              <a:ext cx="36208" cy="76675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19" name="Oman">
              <a:extLst>
                <a:ext uri="{FF2B5EF4-FFF2-40B4-BE49-F238E27FC236}">
                  <a16:creationId xmlns:a16="http://schemas.microsoft.com/office/drawing/2014/main" id="{FA643878-27D4-68E6-DBF5-7C77D56C6865}"/>
                </a:ext>
              </a:extLst>
            </p:cNvPr>
            <p:cNvSpPr>
              <a:spLocks/>
            </p:cNvSpPr>
            <p:nvPr/>
          </p:nvSpPr>
          <p:spPr bwMode="gray">
            <a:xfrm>
              <a:off x="5628770" y="3076070"/>
              <a:ext cx="291791" cy="364205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20" name="Lebanon">
              <a:extLst>
                <a:ext uri="{FF2B5EF4-FFF2-40B4-BE49-F238E27FC236}">
                  <a16:creationId xmlns:a16="http://schemas.microsoft.com/office/drawing/2014/main" id="{1D088381-0D35-5A6A-8D0F-29E8388981A2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5087" y="2658618"/>
              <a:ext cx="57506" cy="85194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21" name="Kuwait">
              <a:extLst>
                <a:ext uri="{FF2B5EF4-FFF2-40B4-BE49-F238E27FC236}">
                  <a16:creationId xmlns:a16="http://schemas.microsoft.com/office/drawing/2014/main" id="{B7178952-4279-7FA2-68DE-A042ADE99D0E}"/>
                </a:ext>
              </a:extLst>
            </p:cNvPr>
            <p:cNvSpPr>
              <a:spLocks/>
            </p:cNvSpPr>
            <p:nvPr/>
          </p:nvSpPr>
          <p:spPr bwMode="gray">
            <a:xfrm>
              <a:off x="5392355" y="2858825"/>
              <a:ext cx="74545" cy="66026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22" name="Jordan">
              <a:extLst>
                <a:ext uri="{FF2B5EF4-FFF2-40B4-BE49-F238E27FC236}">
                  <a16:creationId xmlns:a16="http://schemas.microsoft.com/office/drawing/2014/main" id="{9501B513-8968-247B-D411-D988CBE91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4962126" y="2718255"/>
              <a:ext cx="151220" cy="181038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23" name="Israel">
              <a:extLst>
                <a:ext uri="{FF2B5EF4-FFF2-40B4-BE49-F238E27FC236}">
                  <a16:creationId xmlns:a16="http://schemas.microsoft.com/office/drawing/2014/main" id="{95B27FE6-8E11-9973-153E-09822758CA02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0179" y="2711866"/>
              <a:ext cx="55376" cy="17251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24" name="Iraq">
              <a:extLst>
                <a:ext uri="{FF2B5EF4-FFF2-40B4-BE49-F238E27FC236}">
                  <a16:creationId xmlns:a16="http://schemas.microsoft.com/office/drawing/2014/main" id="{6A2E75B0-96B1-BC6D-4124-70B3C12C2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87788" y="2543606"/>
              <a:ext cx="370594" cy="355686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ln>
                  <a:solidFill>
                    <a:srgbClr val="FFE699"/>
                  </a:solidFill>
                </a:ln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25" name="Iran">
              <a:extLst>
                <a:ext uri="{FF2B5EF4-FFF2-40B4-BE49-F238E27FC236}">
                  <a16:creationId xmlns:a16="http://schemas.microsoft.com/office/drawing/2014/main" id="{7B3A5273-B9A1-ED47-3FC1-CC814474F3F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3013" y="2428454"/>
              <a:ext cx="777397" cy="64335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de-DE" sz="1800">
                <a:ln>
                  <a:solidFill>
                    <a:srgbClr val="FFE699"/>
                  </a:solidFill>
                </a:ln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27" name="Bahrain">
              <a:extLst>
                <a:ext uri="{FF2B5EF4-FFF2-40B4-BE49-F238E27FC236}">
                  <a16:creationId xmlns:a16="http://schemas.microsoft.com/office/drawing/2014/main" id="{677D3F79-8270-0505-7339-957F7C03C4E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54225" y="3010045"/>
              <a:ext cx="14909" cy="2981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7ACC50-D309-C443-92C0-738A306DCEE9}"/>
              </a:ext>
            </a:extLst>
          </p:cNvPr>
          <p:cNvGrpSpPr/>
          <p:nvPr/>
        </p:nvGrpSpPr>
        <p:grpSpPr>
          <a:xfrm>
            <a:off x="3599499" y="718398"/>
            <a:ext cx="1749809" cy="1865045"/>
            <a:chOff x="-2235584" y="958731"/>
            <a:chExt cx="1749809" cy="18650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61B546-5B37-87BB-468C-530E16732096}"/>
                </a:ext>
              </a:extLst>
            </p:cNvPr>
            <p:cNvGrpSpPr/>
            <p:nvPr/>
          </p:nvGrpSpPr>
          <p:grpSpPr>
            <a:xfrm>
              <a:off x="-2235311" y="958731"/>
              <a:ext cx="1744049" cy="1865045"/>
              <a:chOff x="3685429" y="763076"/>
              <a:chExt cx="1744049" cy="1865045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DB9D1EE7-75B2-B49F-451B-C8435257DBAB}"/>
                  </a:ext>
                </a:extLst>
              </p:cNvPr>
              <p:cNvSpPr/>
              <p:nvPr/>
            </p:nvSpPr>
            <p:spPr>
              <a:xfrm>
                <a:off x="3685429" y="763076"/>
                <a:ext cx="1744049" cy="1865045"/>
              </a:xfrm>
              <a:prstGeom prst="roundRect">
                <a:avLst>
                  <a:gd name="adj" fmla="val 2530"/>
                </a:avLst>
              </a:prstGeom>
              <a:solidFill>
                <a:schemeClr val="bg1"/>
              </a:solidFill>
              <a:ln w="19050">
                <a:solidFill>
                  <a:srgbClr val="0067A6"/>
                </a:solidFill>
              </a:ln>
              <a:effectLst>
                <a:outerShdw blurRad="50800" dist="38100" algn="l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AF90F08B-DC61-02C5-AE79-419AF0593B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7508" y="1013119"/>
                <a:ext cx="0" cy="1440000"/>
              </a:xfrm>
              <a:prstGeom prst="line">
                <a:avLst/>
              </a:prstGeom>
              <a:ln w="9525">
                <a:solidFill>
                  <a:srgbClr val="0067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5FDE4B-0CE3-1F8B-452F-FEDC05BE4285}"/>
                </a:ext>
              </a:extLst>
            </p:cNvPr>
            <p:cNvGrpSpPr/>
            <p:nvPr/>
          </p:nvGrpSpPr>
          <p:grpSpPr>
            <a:xfrm>
              <a:off x="-2235584" y="960598"/>
              <a:ext cx="1749809" cy="1796850"/>
              <a:chOff x="3682374" y="759853"/>
              <a:chExt cx="1749809" cy="179685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F6055C5-8D2C-90B8-50AC-CA6A721E1724}"/>
                  </a:ext>
                </a:extLst>
              </p:cNvPr>
              <p:cNvGrpSpPr/>
              <p:nvPr/>
            </p:nvGrpSpPr>
            <p:grpSpPr>
              <a:xfrm>
                <a:off x="3807508" y="1057838"/>
                <a:ext cx="1596884" cy="1498865"/>
                <a:chOff x="3807508" y="1057838"/>
                <a:chExt cx="1596884" cy="1498865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BEE3DD4-0F7E-F21A-F888-183D05A321C5}"/>
                    </a:ext>
                  </a:extLst>
                </p:cNvPr>
                <p:cNvGrpSpPr/>
                <p:nvPr/>
              </p:nvGrpSpPr>
              <p:grpSpPr>
                <a:xfrm>
                  <a:off x="3807508" y="1057838"/>
                  <a:ext cx="1595728" cy="216000"/>
                  <a:chOff x="2237224" y="1163934"/>
                  <a:chExt cx="1595728" cy="216000"/>
                </a:xfrm>
              </p:grpSpPr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5564EC30-2D79-77DF-5C09-6FB39C21BA0B}"/>
                      </a:ext>
                    </a:extLst>
                  </p:cNvPr>
                  <p:cNvSpPr txBox="1"/>
                  <p:nvPr/>
                </p:nvSpPr>
                <p:spPr>
                  <a:xfrm>
                    <a:off x="2403724" y="1163934"/>
                    <a:ext cx="1429228" cy="216000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72000" bIns="0" anchor="ctr" anchorCtr="0">
                    <a:noAutofit/>
                  </a:bodyPr>
                  <a:lstStyle/>
                  <a:p>
                    <a:r>
                      <a:rPr lang="el-GR" sz="1200">
                        <a:solidFill>
                          <a:srgbClr val="0067A6"/>
                        </a:solidFill>
                        <a:latin typeface="Arial Nova" panose="020B0504020202020204" pitchFamily="34" charset="0"/>
                      </a:rPr>
                      <a:t>Αλβανία</a:t>
                    </a:r>
                    <a:endParaRPr lang="en-US" sz="1200">
                      <a:solidFill>
                        <a:srgbClr val="0067A6"/>
                      </a:solidFill>
                    </a:endParaRPr>
                  </a:p>
                </p:txBody>
              </p: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0BE31A2B-9455-95B1-AD69-931862B5BC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7224" y="1271934"/>
                    <a:ext cx="144000" cy="0"/>
                  </a:xfrm>
                  <a:prstGeom prst="line">
                    <a:avLst/>
                  </a:prstGeom>
                  <a:ln w="9525">
                    <a:solidFill>
                      <a:srgbClr val="0067A6"/>
                    </a:solidFill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A2DEFA6F-8BEB-2673-AAA0-3FF57621D137}"/>
                    </a:ext>
                  </a:extLst>
                </p:cNvPr>
                <p:cNvGrpSpPr/>
                <p:nvPr/>
              </p:nvGrpSpPr>
              <p:grpSpPr>
                <a:xfrm>
                  <a:off x="3807508" y="2130068"/>
                  <a:ext cx="1596690" cy="216000"/>
                  <a:chOff x="2237224" y="2173934"/>
                  <a:chExt cx="1596690" cy="216000"/>
                </a:xfrm>
              </p:grpSpPr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21DAC8B1-0E48-9332-945F-BA10A8877812}"/>
                      </a:ext>
                    </a:extLst>
                  </p:cNvPr>
                  <p:cNvSpPr txBox="1"/>
                  <p:nvPr/>
                </p:nvSpPr>
                <p:spPr>
                  <a:xfrm>
                    <a:off x="2412860" y="2173934"/>
                    <a:ext cx="1421054" cy="216000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72000" bIns="0" anchor="ctr" anchorCtr="0">
                    <a:noAutofit/>
                  </a:bodyPr>
                  <a:lstStyle/>
                  <a:p>
                    <a:r>
                      <a:rPr lang="el-GR" sz="1200">
                        <a:solidFill>
                          <a:srgbClr val="0067A6"/>
                        </a:solidFill>
                        <a:latin typeface="Arial Nova" panose="020B0504020202020204" pitchFamily="34" charset="0"/>
                      </a:rPr>
                      <a:t>Κύπρος</a:t>
                    </a:r>
                    <a:endParaRPr lang="en-US" sz="1200">
                      <a:solidFill>
                        <a:srgbClr val="0067A6"/>
                      </a:solidFill>
                    </a:endParaRPr>
                  </a:p>
                </p:txBody>
              </p:sp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4A37BB3B-E02C-EAD8-461A-3DBA15CD3E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7224" y="2281934"/>
                    <a:ext cx="144000" cy="0"/>
                  </a:xfrm>
                  <a:prstGeom prst="line">
                    <a:avLst/>
                  </a:prstGeom>
                  <a:ln w="9525">
                    <a:solidFill>
                      <a:srgbClr val="0067A6"/>
                    </a:solidFill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F493803F-3C38-2E00-D9E2-B69A3E22294D}"/>
                    </a:ext>
                  </a:extLst>
                </p:cNvPr>
                <p:cNvGrpSpPr/>
                <p:nvPr/>
              </p:nvGrpSpPr>
              <p:grpSpPr>
                <a:xfrm>
                  <a:off x="3807508" y="1486730"/>
                  <a:ext cx="1596710" cy="216000"/>
                  <a:chOff x="2237224" y="1549646"/>
                  <a:chExt cx="1596710" cy="216000"/>
                </a:xfrm>
              </p:grpSpPr>
              <p:sp>
                <p:nvSpPr>
                  <p:cNvPr id="182" name="TextBox 181">
                    <a:extLst>
                      <a:ext uri="{FF2B5EF4-FFF2-40B4-BE49-F238E27FC236}">
                        <a16:creationId xmlns:a16="http://schemas.microsoft.com/office/drawing/2014/main" id="{99423567-F7AA-340C-B8F0-6F6A72537AD7}"/>
                      </a:ext>
                    </a:extLst>
                  </p:cNvPr>
                  <p:cNvSpPr txBox="1"/>
                  <p:nvPr/>
                </p:nvSpPr>
                <p:spPr>
                  <a:xfrm>
                    <a:off x="2413054" y="1549646"/>
                    <a:ext cx="1420880" cy="216000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72000" bIns="0" anchor="ctr" anchorCtr="0">
                    <a:noAutofit/>
                  </a:bodyPr>
                  <a:lstStyle/>
                  <a:p>
                    <a:r>
                      <a:rPr lang="el-GR" sz="1200">
                        <a:solidFill>
                          <a:srgbClr val="0067A6"/>
                        </a:solidFill>
                        <a:latin typeface="Arial Nova" panose="020B0504020202020204" pitchFamily="34" charset="0"/>
                      </a:rPr>
                      <a:t>Ελλάδα</a:t>
                    </a:r>
                    <a:endParaRPr lang="en-US" sz="1200">
                      <a:solidFill>
                        <a:srgbClr val="0067A6"/>
                      </a:solidFill>
                    </a:endParaRPr>
                  </a:p>
                </p:txBody>
              </p: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C233A968-4F26-986D-61A2-5A4A99C01C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7224" y="1657646"/>
                    <a:ext cx="144000" cy="0"/>
                  </a:xfrm>
                  <a:prstGeom prst="line">
                    <a:avLst/>
                  </a:prstGeom>
                  <a:ln w="9525">
                    <a:solidFill>
                      <a:srgbClr val="0067A6"/>
                    </a:solidFill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B9426BCF-A090-F000-709F-F28D9D4F2F2F}"/>
                    </a:ext>
                  </a:extLst>
                </p:cNvPr>
                <p:cNvGrpSpPr/>
                <p:nvPr/>
              </p:nvGrpSpPr>
              <p:grpSpPr>
                <a:xfrm>
                  <a:off x="3807508" y="1701176"/>
                  <a:ext cx="1596710" cy="216000"/>
                  <a:chOff x="2237224" y="1739454"/>
                  <a:chExt cx="1596710" cy="216000"/>
                </a:xfrm>
              </p:grpSpPr>
              <p:sp>
                <p:nvSpPr>
                  <p:cNvPr id="190" name="TextBox 189">
                    <a:extLst>
                      <a:ext uri="{FF2B5EF4-FFF2-40B4-BE49-F238E27FC236}">
                        <a16:creationId xmlns:a16="http://schemas.microsoft.com/office/drawing/2014/main" id="{1765DE8B-25BF-76B4-9DAB-CB6B87A16138}"/>
                      </a:ext>
                    </a:extLst>
                  </p:cNvPr>
                  <p:cNvSpPr txBox="1"/>
                  <p:nvPr/>
                </p:nvSpPr>
                <p:spPr>
                  <a:xfrm>
                    <a:off x="2413054" y="1739454"/>
                    <a:ext cx="1420880" cy="216000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72000" bIns="0" anchor="ctr" anchorCtr="0">
                    <a:noAutofit/>
                  </a:bodyPr>
                  <a:lstStyle/>
                  <a:p>
                    <a:r>
                      <a:rPr lang="el-GR" sz="1200">
                        <a:solidFill>
                          <a:srgbClr val="0067A6"/>
                        </a:solidFill>
                        <a:latin typeface="Arial Nova" panose="020B0504020202020204" pitchFamily="34" charset="0"/>
                      </a:rPr>
                      <a:t>Ηνωμένο Βασίλειο</a:t>
                    </a:r>
                    <a:endParaRPr lang="en-GB" sz="1200">
                      <a:solidFill>
                        <a:srgbClr val="0067A6"/>
                      </a:solidFill>
                      <a:latin typeface="Arial Nova" panose="020B0504020202020204" pitchFamily="34" charset="0"/>
                    </a:endParaRPr>
                  </a:p>
                </p:txBody>
              </p:sp>
              <p:cxnSp>
                <p:nvCxnSpPr>
                  <p:cNvPr id="191" name="Straight Connector 190">
                    <a:extLst>
                      <a:ext uri="{FF2B5EF4-FFF2-40B4-BE49-F238E27FC236}">
                        <a16:creationId xmlns:a16="http://schemas.microsoft.com/office/drawing/2014/main" id="{333E6C7B-5D6C-089A-EAA3-9EF0E8CA74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7224" y="1847454"/>
                    <a:ext cx="144000" cy="0"/>
                  </a:xfrm>
                  <a:prstGeom prst="line">
                    <a:avLst/>
                  </a:prstGeom>
                  <a:ln w="9525">
                    <a:solidFill>
                      <a:srgbClr val="0067A6"/>
                    </a:solidFill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F40573F2-56FD-4DD6-57AB-B73BBAD2A630}"/>
                    </a:ext>
                  </a:extLst>
                </p:cNvPr>
                <p:cNvGrpSpPr/>
                <p:nvPr/>
              </p:nvGrpSpPr>
              <p:grpSpPr>
                <a:xfrm>
                  <a:off x="3807508" y="1272284"/>
                  <a:ext cx="1596710" cy="216000"/>
                  <a:chOff x="2237224" y="1359838"/>
                  <a:chExt cx="1596710" cy="216000"/>
                </a:xfrm>
              </p:grpSpPr>
              <p:sp>
                <p:nvSpPr>
                  <p:cNvPr id="194" name="TextBox 193">
                    <a:extLst>
                      <a:ext uri="{FF2B5EF4-FFF2-40B4-BE49-F238E27FC236}">
                        <a16:creationId xmlns:a16="http://schemas.microsoft.com/office/drawing/2014/main" id="{14B0597E-CA93-5453-58D9-49A645A69A67}"/>
                      </a:ext>
                    </a:extLst>
                  </p:cNvPr>
                  <p:cNvSpPr txBox="1"/>
                  <p:nvPr/>
                </p:nvSpPr>
                <p:spPr>
                  <a:xfrm>
                    <a:off x="2413054" y="1359838"/>
                    <a:ext cx="1420880" cy="216000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72000" bIns="0" anchor="ctr" anchorCtr="0">
                    <a:noAutofit/>
                  </a:bodyPr>
                  <a:lstStyle/>
                  <a:p>
                    <a:r>
                      <a:rPr lang="el-GR" sz="1200">
                        <a:solidFill>
                          <a:srgbClr val="0067A6"/>
                        </a:solidFill>
                        <a:latin typeface="Arial Nova" panose="020B0504020202020204" pitchFamily="34" charset="0"/>
                      </a:rPr>
                      <a:t>Γαλλία</a:t>
                    </a:r>
                    <a:endParaRPr lang="en-US" sz="1200">
                      <a:solidFill>
                        <a:srgbClr val="0067A6"/>
                      </a:solidFill>
                    </a:endParaRPr>
                  </a:p>
                </p:txBody>
              </p:sp>
              <p:cxnSp>
                <p:nvCxnSpPr>
                  <p:cNvPr id="195" name="Straight Connector 194">
                    <a:extLst>
                      <a:ext uri="{FF2B5EF4-FFF2-40B4-BE49-F238E27FC236}">
                        <a16:creationId xmlns:a16="http://schemas.microsoft.com/office/drawing/2014/main" id="{1693775C-CB87-B9A4-EE90-8845816C0C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7224" y="1467838"/>
                    <a:ext cx="144000" cy="0"/>
                  </a:xfrm>
                  <a:prstGeom prst="line">
                    <a:avLst/>
                  </a:prstGeom>
                  <a:ln w="9525">
                    <a:solidFill>
                      <a:srgbClr val="0067A6"/>
                    </a:solidFill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2F61D750-ADE3-EF3E-8BBE-768CE7213ABB}"/>
                    </a:ext>
                  </a:extLst>
                </p:cNvPr>
                <p:cNvGrpSpPr/>
                <p:nvPr/>
              </p:nvGrpSpPr>
              <p:grpSpPr>
                <a:xfrm>
                  <a:off x="3807508" y="1915622"/>
                  <a:ext cx="1596710" cy="216000"/>
                  <a:chOff x="2237224" y="1953646"/>
                  <a:chExt cx="1596710" cy="216000"/>
                </a:xfrm>
              </p:grpSpPr>
              <p:sp>
                <p:nvSpPr>
                  <p:cNvPr id="198" name="TextBox 197">
                    <a:extLst>
                      <a:ext uri="{FF2B5EF4-FFF2-40B4-BE49-F238E27FC236}">
                        <a16:creationId xmlns:a16="http://schemas.microsoft.com/office/drawing/2014/main" id="{E1EB1430-4540-F687-FF54-F85212B77454}"/>
                      </a:ext>
                    </a:extLst>
                  </p:cNvPr>
                  <p:cNvSpPr txBox="1"/>
                  <p:nvPr/>
                </p:nvSpPr>
                <p:spPr>
                  <a:xfrm>
                    <a:off x="2413054" y="1953646"/>
                    <a:ext cx="1420880" cy="216000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72000" bIns="0" anchor="ctr" anchorCtr="0">
                    <a:noAutofit/>
                  </a:bodyPr>
                  <a:lstStyle/>
                  <a:p>
                    <a:r>
                      <a:rPr lang="el-GR" sz="1200">
                        <a:solidFill>
                          <a:srgbClr val="0067A6"/>
                        </a:solidFill>
                        <a:latin typeface="Arial Nova" panose="020B0504020202020204" pitchFamily="34" charset="0"/>
                      </a:rPr>
                      <a:t>Κόσοβο</a:t>
                    </a:r>
                    <a:endParaRPr lang="en-US" sz="1200">
                      <a:solidFill>
                        <a:srgbClr val="0067A6"/>
                      </a:solidFill>
                    </a:endParaRPr>
                  </a:p>
                </p:txBody>
              </p:sp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134F3076-E166-B6D3-CA2D-364B4BFAFB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7224" y="2061646"/>
                    <a:ext cx="144000" cy="0"/>
                  </a:xfrm>
                  <a:prstGeom prst="line">
                    <a:avLst/>
                  </a:prstGeom>
                  <a:ln w="9525">
                    <a:solidFill>
                      <a:srgbClr val="0067A6"/>
                    </a:solidFill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CBAAA667-DA1E-40D7-96D5-DCF9B9976451}"/>
                    </a:ext>
                  </a:extLst>
                </p:cNvPr>
                <p:cNvGrpSpPr/>
                <p:nvPr/>
              </p:nvGrpSpPr>
              <p:grpSpPr>
                <a:xfrm>
                  <a:off x="3807508" y="2340703"/>
                  <a:ext cx="1596884" cy="216000"/>
                  <a:chOff x="2237224" y="2378219"/>
                  <a:chExt cx="1596884" cy="216000"/>
                </a:xfrm>
              </p:grpSpPr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53637058-EF40-F97E-4421-88152FFAFAD2}"/>
                      </a:ext>
                    </a:extLst>
                  </p:cNvPr>
                  <p:cNvSpPr txBox="1"/>
                  <p:nvPr/>
                </p:nvSpPr>
                <p:spPr>
                  <a:xfrm>
                    <a:off x="2413054" y="2378219"/>
                    <a:ext cx="1421054" cy="216000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72000" bIns="0" anchor="ctr" anchorCtr="0">
                    <a:noAutofit/>
                  </a:bodyPr>
                  <a:lstStyle/>
                  <a:p>
                    <a:r>
                      <a:rPr lang="el-GR" sz="1200">
                        <a:solidFill>
                          <a:srgbClr val="0067A6"/>
                        </a:solidFill>
                        <a:latin typeface="Arial Nova" panose="020B0504020202020204" pitchFamily="34" charset="0"/>
                      </a:rPr>
                      <a:t>Ρουμανία</a:t>
                    </a:r>
                    <a:endParaRPr lang="en-US" sz="1200">
                      <a:solidFill>
                        <a:srgbClr val="0067A6"/>
                      </a:solidFill>
                    </a:endParaRPr>
                  </a:p>
                </p:txBody>
              </p:sp>
              <p:cxnSp>
                <p:nvCxnSpPr>
                  <p:cNvPr id="186" name="Straight Connector 185">
                    <a:extLst>
                      <a:ext uri="{FF2B5EF4-FFF2-40B4-BE49-F238E27FC236}">
                        <a16:creationId xmlns:a16="http://schemas.microsoft.com/office/drawing/2014/main" id="{DAE87B8E-FFDB-ED9E-9B24-6B58B50081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7224" y="2486219"/>
                    <a:ext cx="144000" cy="0"/>
                  </a:xfrm>
                  <a:prstGeom prst="line">
                    <a:avLst/>
                  </a:prstGeom>
                  <a:ln w="9525">
                    <a:solidFill>
                      <a:srgbClr val="0067A6"/>
                    </a:solidFill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3" name="Rectangle: Top Corners Rounded 142">
                <a:extLst>
                  <a:ext uri="{FF2B5EF4-FFF2-40B4-BE49-F238E27FC236}">
                    <a16:creationId xmlns:a16="http://schemas.microsoft.com/office/drawing/2014/main" id="{9A7011A8-C2A3-565D-549A-7F3CCF696754}"/>
                  </a:ext>
                </a:extLst>
              </p:cNvPr>
              <p:cNvSpPr/>
              <p:nvPr/>
            </p:nvSpPr>
            <p:spPr>
              <a:xfrm>
                <a:off x="3682374" y="759853"/>
                <a:ext cx="1749809" cy="252000"/>
              </a:xfrm>
              <a:prstGeom prst="round2SameRect">
                <a:avLst>
                  <a:gd name="adj1" fmla="val 24797"/>
                  <a:gd name="adj2" fmla="val 0"/>
                </a:avLst>
              </a:prstGeom>
              <a:solidFill>
                <a:srgbClr val="0067A6"/>
              </a:solidFill>
              <a:ln>
                <a:solidFill>
                  <a:srgbClr val="0067A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 algn="ctr"/>
                <a:r>
                  <a:rPr lang="el-GR"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" panose="020B0504020202020204" pitchFamily="34" charset="0"/>
                  </a:rPr>
                  <a:t>ΕΥΡΩΠΗ</a:t>
                </a:r>
                <a:endParaRPr 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" panose="020B0504020202020204" pitchFamily="34" charset="0"/>
                </a:endParaRPr>
              </a:p>
            </p:txBody>
          </p:sp>
        </p:grp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D2915FDC-E248-D001-D156-C12F16D14E88}"/>
              </a:ext>
            </a:extLst>
          </p:cNvPr>
          <p:cNvGrpSpPr/>
          <p:nvPr/>
        </p:nvGrpSpPr>
        <p:grpSpPr>
          <a:xfrm>
            <a:off x="8099068" y="1450903"/>
            <a:ext cx="1557294" cy="851877"/>
            <a:chOff x="7473970" y="1689608"/>
            <a:chExt cx="1557294" cy="851877"/>
          </a:xfrm>
          <a:effectLst>
            <a:outerShdw blurRad="50800" dist="38100" dir="2700000" algn="tl" rotWithShape="0">
              <a:srgbClr val="0067A6">
                <a:alpha val="40000"/>
              </a:srgbClr>
            </a:outerShdw>
          </a:effectLst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CD90F0AE-344A-F768-4B31-BC7B5295FFD1}"/>
                </a:ext>
              </a:extLst>
            </p:cNvPr>
            <p:cNvSpPr/>
            <p:nvPr/>
          </p:nvSpPr>
          <p:spPr>
            <a:xfrm>
              <a:off x="7473970" y="1695991"/>
              <a:ext cx="1557294" cy="845494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algn="l" rotWithShape="0">
                <a:schemeClr val="accent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4671710F-8180-3D13-A9CA-CE90EBAF386D}"/>
                </a:ext>
              </a:extLst>
            </p:cNvPr>
            <p:cNvGrpSpPr/>
            <p:nvPr/>
          </p:nvGrpSpPr>
          <p:grpSpPr>
            <a:xfrm>
              <a:off x="7613805" y="1985347"/>
              <a:ext cx="1324453" cy="257369"/>
              <a:chOff x="7613805" y="2036147"/>
              <a:chExt cx="1324453" cy="25736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78987A7-4CB0-AAF8-241B-BE926BE197C5}"/>
                  </a:ext>
                </a:extLst>
              </p:cNvPr>
              <p:cNvSpPr txBox="1"/>
              <p:nvPr/>
            </p:nvSpPr>
            <p:spPr>
              <a:xfrm>
                <a:off x="7792339" y="2036147"/>
                <a:ext cx="1145919" cy="25736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chemeClr val="accent1"/>
                    </a:solidFill>
                    <a:latin typeface="Arial Nova" panose="020B0504020202020204" pitchFamily="34" charset="0"/>
                  </a:rPr>
                  <a:t>Αρμενία</a:t>
                </a:r>
                <a:endParaRPr lang="en-US" sz="12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EB3032B-7714-A7A2-68D8-BA7123F90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3805" y="2185128"/>
                <a:ext cx="144000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F51E0ED7-E682-3680-B517-CC1C5D2EDE9A}"/>
                </a:ext>
              </a:extLst>
            </p:cNvPr>
            <p:cNvGrpSpPr/>
            <p:nvPr/>
          </p:nvGrpSpPr>
          <p:grpSpPr>
            <a:xfrm>
              <a:off x="7613805" y="2218908"/>
              <a:ext cx="1369603" cy="257369"/>
              <a:chOff x="7613805" y="2345908"/>
              <a:chExt cx="1369603" cy="257369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6C19FD3E-0724-F741-BB17-DF469BCAA92E}"/>
                  </a:ext>
                </a:extLst>
              </p:cNvPr>
              <p:cNvSpPr txBox="1"/>
              <p:nvPr/>
            </p:nvSpPr>
            <p:spPr>
              <a:xfrm>
                <a:off x="7792340" y="2345908"/>
                <a:ext cx="1191068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chemeClr val="accent1"/>
                    </a:solidFill>
                    <a:latin typeface="Arial Nova" panose="020B0504020202020204" pitchFamily="34" charset="0"/>
                  </a:rPr>
                  <a:t>Τουρκμενιστάν</a:t>
                </a:r>
                <a:endParaRPr lang="en-US" sz="12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6D0B760-EF9B-F7E3-7C3F-65895CFC1D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3805" y="2494889"/>
                <a:ext cx="144000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0417EEC-6588-191D-D570-5E173EF4B82D}"/>
                </a:ext>
              </a:extLst>
            </p:cNvPr>
            <p:cNvCxnSpPr>
              <a:cxnSpLocks/>
            </p:cNvCxnSpPr>
            <p:nvPr/>
          </p:nvCxnSpPr>
          <p:spPr>
            <a:xfrm>
              <a:off x="7613805" y="1944802"/>
              <a:ext cx="0" cy="432000"/>
            </a:xfrm>
            <a:prstGeom prst="line">
              <a:avLst/>
            </a:prstGeom>
            <a:ln w="9525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Rectangle: Top Corners Rounded 303">
              <a:extLst>
                <a:ext uri="{FF2B5EF4-FFF2-40B4-BE49-F238E27FC236}">
                  <a16:creationId xmlns:a16="http://schemas.microsoft.com/office/drawing/2014/main" id="{2A6EA6E2-8FF3-2DD0-3AEA-1989607F35DA}"/>
                </a:ext>
              </a:extLst>
            </p:cNvPr>
            <p:cNvSpPr/>
            <p:nvPr/>
          </p:nvSpPr>
          <p:spPr>
            <a:xfrm>
              <a:off x="7482249" y="1689608"/>
              <a:ext cx="1549015" cy="252000"/>
            </a:xfrm>
            <a:prstGeom prst="round2SameRect">
              <a:avLst>
                <a:gd name="adj1" fmla="val 24797"/>
                <a:gd name="adj2" fmla="val 0"/>
              </a:avLst>
            </a:prstGeom>
            <a:solidFill>
              <a:srgbClr val="0067A6"/>
            </a:solidFill>
            <a:ln>
              <a:solidFill>
                <a:srgbClr val="0067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l-GR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" panose="020B0504020202020204" pitchFamily="34" charset="0"/>
                </a:rPr>
                <a:t>ΕΥΡΑΣΙΑ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BC158E20-BC23-E6FC-E164-24725614276F}"/>
              </a:ext>
            </a:extLst>
          </p:cNvPr>
          <p:cNvGrpSpPr/>
          <p:nvPr/>
        </p:nvGrpSpPr>
        <p:grpSpPr>
          <a:xfrm>
            <a:off x="8434597" y="2707544"/>
            <a:ext cx="2602376" cy="1042632"/>
            <a:chOff x="7269711" y="3267358"/>
            <a:chExt cx="2602376" cy="1042632"/>
          </a:xfrm>
          <a:effectLst>
            <a:outerShdw blurRad="50800" dist="38100" dir="2700000" algn="tl" rotWithShape="0">
              <a:srgbClr val="0067A6">
                <a:alpha val="40000"/>
              </a:srgbClr>
            </a:outerShdw>
          </a:effectLst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5CF65A10-C37A-21F3-A94D-B9296C671BB8}"/>
                </a:ext>
              </a:extLst>
            </p:cNvPr>
            <p:cNvSpPr/>
            <p:nvPr/>
          </p:nvSpPr>
          <p:spPr>
            <a:xfrm>
              <a:off x="7269711" y="3267359"/>
              <a:ext cx="2276076" cy="1042631"/>
            </a:xfrm>
            <a:prstGeom prst="roundRect">
              <a:avLst>
                <a:gd name="adj" fmla="val 2530"/>
              </a:avLst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algn="l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9F70C528-ED32-6A0C-A36B-2FBA47EDAA7C}"/>
                </a:ext>
              </a:extLst>
            </p:cNvPr>
            <p:cNvGrpSpPr/>
            <p:nvPr/>
          </p:nvGrpSpPr>
          <p:grpSpPr>
            <a:xfrm>
              <a:off x="7407981" y="3565145"/>
              <a:ext cx="2464106" cy="257369"/>
              <a:chOff x="7407981" y="3617533"/>
              <a:chExt cx="2464106" cy="257369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8DE04C1C-00EC-D56A-FBF4-63587D208037}"/>
                  </a:ext>
                </a:extLst>
              </p:cNvPr>
              <p:cNvSpPr txBox="1"/>
              <p:nvPr/>
            </p:nvSpPr>
            <p:spPr>
              <a:xfrm>
                <a:off x="7572732" y="3617533"/>
                <a:ext cx="2299355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chemeClr val="accent1"/>
                    </a:solidFill>
                    <a:latin typeface="Arial Nova" panose="020B0504020202020204" pitchFamily="34" charset="0"/>
                  </a:rPr>
                  <a:t>Ηνωμένα Αραβικά Εμιράτα</a:t>
                </a:r>
                <a:endParaRPr lang="en-US" sz="12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09FDA12-8709-0301-2D3D-465D5D271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7981" y="3761606"/>
                <a:ext cx="144000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2748E331-6748-D437-C0B5-D66CFC0B73D7}"/>
                </a:ext>
              </a:extLst>
            </p:cNvPr>
            <p:cNvGrpSpPr/>
            <p:nvPr/>
          </p:nvGrpSpPr>
          <p:grpSpPr>
            <a:xfrm>
              <a:off x="7407981" y="3797929"/>
              <a:ext cx="1608002" cy="257369"/>
              <a:chOff x="7407981" y="3952713"/>
              <a:chExt cx="1608002" cy="257369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575768E-86CF-E062-1D5D-FE5500F7E257}"/>
                  </a:ext>
                </a:extLst>
              </p:cNvPr>
              <p:cNvSpPr txBox="1"/>
              <p:nvPr/>
            </p:nvSpPr>
            <p:spPr>
              <a:xfrm>
                <a:off x="7572732" y="3952713"/>
                <a:ext cx="1443251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chemeClr val="accent1"/>
                    </a:solidFill>
                    <a:latin typeface="Arial Nova" panose="020B0504020202020204" pitchFamily="34" charset="0"/>
                  </a:rPr>
                  <a:t>Λίβανος</a:t>
                </a:r>
                <a:endParaRPr lang="en-US" sz="12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B4497EF-E4F8-22FE-10F3-AB23F1A74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7981" y="4096786"/>
                <a:ext cx="144000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3AFCA813-6512-930F-5D22-10E83840736C}"/>
                </a:ext>
              </a:extLst>
            </p:cNvPr>
            <p:cNvGrpSpPr/>
            <p:nvPr/>
          </p:nvGrpSpPr>
          <p:grpSpPr>
            <a:xfrm>
              <a:off x="7407981" y="4030714"/>
              <a:ext cx="2210914" cy="257369"/>
              <a:chOff x="7407981" y="4287893"/>
              <a:chExt cx="2210914" cy="257369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F27E6DC-2506-0FF7-6C73-F7C46EF8D5F2}"/>
                  </a:ext>
                </a:extLst>
              </p:cNvPr>
              <p:cNvSpPr txBox="1"/>
              <p:nvPr/>
            </p:nvSpPr>
            <p:spPr>
              <a:xfrm>
                <a:off x="7572731" y="4287893"/>
                <a:ext cx="2046164" cy="257369"/>
              </a:xfrm>
              <a:prstGeom prst="rect">
                <a:avLst/>
              </a:prstGeom>
              <a:noFill/>
            </p:spPr>
            <p:txBody>
              <a:bodyPr wrap="square" lIns="72000" tIns="36000" rIns="72000" bIns="36000">
                <a:spAutoFit/>
              </a:bodyPr>
              <a:lstStyle/>
              <a:p>
                <a:r>
                  <a:rPr lang="el-GR" sz="1200">
                    <a:solidFill>
                      <a:schemeClr val="accent1"/>
                    </a:solidFill>
                    <a:latin typeface="Arial Nova" panose="020B0504020202020204" pitchFamily="34" charset="0"/>
                  </a:rPr>
                  <a:t>Σουλτανάτο του Ομάν</a:t>
                </a:r>
                <a:endParaRPr lang="en-GB" sz="1200">
                  <a:solidFill>
                    <a:schemeClr val="accent1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557DB9F9-46B3-E743-7BC6-8C4031BA6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7981" y="4431966"/>
                <a:ext cx="144000" cy="0"/>
              </a:xfrm>
              <a:prstGeom prst="line">
                <a:avLst/>
              </a:prstGeom>
              <a:ln w="9525">
                <a:solidFill>
                  <a:srgbClr val="0067A6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3A6E86E-FA9E-2F9E-32B3-B2D5AAF9ADF7}"/>
                </a:ext>
              </a:extLst>
            </p:cNvPr>
            <p:cNvCxnSpPr>
              <a:cxnSpLocks/>
            </p:cNvCxnSpPr>
            <p:nvPr/>
          </p:nvCxnSpPr>
          <p:spPr>
            <a:xfrm>
              <a:off x="7407981" y="3523311"/>
              <a:ext cx="0" cy="648000"/>
            </a:xfrm>
            <a:prstGeom prst="line">
              <a:avLst/>
            </a:prstGeom>
            <a:ln w="9525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: Top Corners Rounded 329">
              <a:extLst>
                <a:ext uri="{FF2B5EF4-FFF2-40B4-BE49-F238E27FC236}">
                  <a16:creationId xmlns:a16="http://schemas.microsoft.com/office/drawing/2014/main" id="{A40BC9BA-699B-06AF-FBD8-C11F9C3D6710}"/>
                </a:ext>
              </a:extLst>
            </p:cNvPr>
            <p:cNvSpPr/>
            <p:nvPr/>
          </p:nvSpPr>
          <p:spPr>
            <a:xfrm>
              <a:off x="7269711" y="3267358"/>
              <a:ext cx="2276075" cy="252000"/>
            </a:xfrm>
            <a:prstGeom prst="round2SameRect">
              <a:avLst>
                <a:gd name="adj1" fmla="val 24797"/>
                <a:gd name="adj2" fmla="val 0"/>
              </a:avLst>
            </a:prstGeom>
            <a:solidFill>
              <a:srgbClr val="0067A6"/>
            </a:solidFill>
            <a:ln>
              <a:solidFill>
                <a:srgbClr val="0067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l-GR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" panose="020B0504020202020204" pitchFamily="34" charset="0"/>
                </a:rPr>
                <a:t>ΜΕΣΗ ΑΝΑΤΟΛΗ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endParaRPr>
            </a:p>
          </p:txBody>
        </p: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E0E7C89C-6174-D418-B3C6-4141C7EC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6000"/>
            <a:ext cx="9000000" cy="432000"/>
          </a:xfrm>
        </p:spPr>
        <p:txBody>
          <a:bodyPr/>
          <a:lstStyle/>
          <a:p>
            <a:r>
              <a:rPr lang="el-GR" b="1"/>
              <a:t>Διεθνές Αποτύπωμα</a:t>
            </a:r>
            <a:endParaRPr lang="en-GB" b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007E31-4704-2D41-6AD2-F98278834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62" y="1985793"/>
            <a:ext cx="648000" cy="3164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8A0D77-2C4A-B686-5A1F-F78AD6EAE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47" y="1650921"/>
            <a:ext cx="648000" cy="3164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661037-08E6-F429-6C7A-B0F885945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47" y="1933006"/>
            <a:ext cx="648000" cy="316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14EAA5-C46B-BDE5-C901-63CD31256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54" y="2060934"/>
            <a:ext cx="648000" cy="3164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20E6E1-0C96-BCA8-4E57-50CA78155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60" y="1733024"/>
            <a:ext cx="648000" cy="3164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85D0ED-B78D-D756-E543-2EA8A0079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0" y="2907606"/>
            <a:ext cx="648000" cy="3164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FD35EE-4A43-3CCD-B8BC-596719232D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85" y="3019693"/>
            <a:ext cx="648000" cy="316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0A9D6-6D12-38CB-5937-E02EA1D681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29" y="2375582"/>
            <a:ext cx="648000" cy="3164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16D016-67B0-40FC-6C90-A6D2CF68DB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49" y="3850590"/>
            <a:ext cx="648000" cy="3164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455575B-02B2-3D1E-CFA9-593579B2F0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48" y="3750176"/>
            <a:ext cx="648000" cy="3164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E5179D-F976-4CE0-5244-88D30C8797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08" y="4321477"/>
            <a:ext cx="648000" cy="3164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98FE851-62DE-075D-F8EF-D094B06881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08" y="3376171"/>
            <a:ext cx="648000" cy="31646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DD9F5D-F8EE-1709-6635-D232F7FF40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24" y="3630758"/>
            <a:ext cx="648000" cy="3164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A1BC22A-4ACF-9322-F6E0-737450C2B5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20" y="3521120"/>
            <a:ext cx="648000" cy="31646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4E59CD-BA1E-9659-9A59-4DC27F5FFF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11" y="3971871"/>
            <a:ext cx="648000" cy="31646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762949E-0060-5DE9-6181-4B583CBCEC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90" y="2549314"/>
            <a:ext cx="648000" cy="31646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AC370AF-6A15-20AC-B3F5-458E498D42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38" y="3105684"/>
            <a:ext cx="648000" cy="31646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67A5477-8CDF-5A44-B6F9-1391FF67E8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90" y="3189717"/>
            <a:ext cx="648000" cy="31646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8C1C0FB-B937-05C6-02E7-A6107FE7B96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68" y="3088103"/>
            <a:ext cx="648000" cy="3164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7B8FA49-9A6C-6819-C2BD-2C7CB540EA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68" y="3491846"/>
            <a:ext cx="648000" cy="31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28D822-6CDD-8EC5-C3ED-7CB7635B97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22" y="2160360"/>
            <a:ext cx="648000" cy="31646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7BDA0F3-D83F-1C14-B9B4-45E3F19DEA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182" y="2153675"/>
            <a:ext cx="648000" cy="31646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1F37D48-42DF-2D38-7AA8-0609C0767C5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25" y="2124657"/>
            <a:ext cx="648000" cy="3164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511954-654B-0255-6445-5CD51EC11D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55" y="3610912"/>
            <a:ext cx="648000" cy="316461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0E8C9356-88C7-37F4-3E11-F2F8480C6048}"/>
              </a:ext>
            </a:extLst>
          </p:cNvPr>
          <p:cNvGrpSpPr/>
          <p:nvPr/>
        </p:nvGrpSpPr>
        <p:grpSpPr>
          <a:xfrm>
            <a:off x="7468125" y="4130101"/>
            <a:ext cx="1593010" cy="2160000"/>
            <a:chOff x="2513892" y="3432347"/>
            <a:chExt cx="1593010" cy="2160000"/>
          </a:xfrm>
          <a:effectLst>
            <a:outerShdw blurRad="50800" dist="38100" dir="2700000" algn="tl" rotWithShape="0">
              <a:srgbClr val="0067A6">
                <a:alpha val="40000"/>
              </a:srgbClr>
            </a:outerShdw>
          </a:effectLst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F84052A-EE5F-0DA4-2BDB-E2D04A4EF319}"/>
                </a:ext>
              </a:extLst>
            </p:cNvPr>
            <p:cNvGrpSpPr/>
            <p:nvPr/>
          </p:nvGrpSpPr>
          <p:grpSpPr>
            <a:xfrm>
              <a:off x="2513892" y="3432347"/>
              <a:ext cx="1593010" cy="2160000"/>
              <a:chOff x="2524606" y="3439187"/>
              <a:chExt cx="1593010" cy="2160000"/>
            </a:xfrm>
          </p:grpSpPr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9BC72BD8-8983-A612-3ABF-DBA2584FF02A}"/>
                  </a:ext>
                </a:extLst>
              </p:cNvPr>
              <p:cNvSpPr/>
              <p:nvPr/>
            </p:nvSpPr>
            <p:spPr>
              <a:xfrm>
                <a:off x="2524606" y="3439187"/>
                <a:ext cx="1593010" cy="2160000"/>
              </a:xfrm>
              <a:prstGeom prst="roundRect">
                <a:avLst>
                  <a:gd name="adj" fmla="val 2530"/>
                </a:avLst>
              </a:prstGeom>
              <a:solidFill>
                <a:schemeClr val="bg1"/>
              </a:solidFill>
              <a:ln>
                <a:solidFill>
                  <a:srgbClr val="0067A6"/>
                </a:solidFill>
              </a:ln>
              <a:effectLst>
                <a:outerShdw blurRad="50800" dist="38100" dir="2700000" algn="tl" rotWithShape="0">
                  <a:schemeClr val="accent6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06BAB4FE-B6EF-4647-BB2A-6265C98D7BF7}"/>
                  </a:ext>
                </a:extLst>
              </p:cNvPr>
              <p:cNvGrpSpPr/>
              <p:nvPr/>
            </p:nvGrpSpPr>
            <p:grpSpPr>
              <a:xfrm>
                <a:off x="2676573" y="4411718"/>
                <a:ext cx="1291281" cy="257369"/>
                <a:chOff x="1130096" y="1726881"/>
                <a:chExt cx="1291281" cy="257369"/>
              </a:xfrm>
            </p:grpSpPr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CBEF5280-7602-5B0E-B44F-1BBCCAEA146E}"/>
                    </a:ext>
                  </a:extLst>
                </p:cNvPr>
                <p:cNvSpPr txBox="1"/>
                <p:nvPr/>
              </p:nvSpPr>
              <p:spPr>
                <a:xfrm>
                  <a:off x="1311234" y="1726881"/>
                  <a:ext cx="1110143" cy="257369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r>
                    <a:rPr lang="el-GR" sz="1200">
                      <a:solidFill>
                        <a:schemeClr val="accent1"/>
                      </a:solidFill>
                      <a:latin typeface="Arial Nova" panose="020B0504020202020204" pitchFamily="34" charset="0"/>
                    </a:rPr>
                    <a:t>Μπουρούντι</a:t>
                  </a:r>
                  <a:endParaRPr lang="en-US" sz="120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52EC443F-3722-5F08-16DD-CD81554C37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0096" y="1870954"/>
                  <a:ext cx="144000" cy="0"/>
                </a:xfrm>
                <a:prstGeom prst="line">
                  <a:avLst/>
                </a:prstGeom>
                <a:ln w="9525">
                  <a:solidFill>
                    <a:srgbClr val="0067A6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6B4AE1DE-B3C6-9A4C-29F3-249C2347E962}"/>
                  </a:ext>
                </a:extLst>
              </p:cNvPr>
              <p:cNvGrpSpPr/>
              <p:nvPr/>
            </p:nvGrpSpPr>
            <p:grpSpPr>
              <a:xfrm>
                <a:off x="2670477" y="3747802"/>
                <a:ext cx="1291281" cy="257369"/>
                <a:chOff x="1124000" y="2159253"/>
                <a:chExt cx="1291281" cy="257369"/>
              </a:xfrm>
            </p:grpSpPr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12CB06D6-CCEC-A936-41C8-BD63C7973E06}"/>
                    </a:ext>
                  </a:extLst>
                </p:cNvPr>
                <p:cNvSpPr txBox="1"/>
                <p:nvPr/>
              </p:nvSpPr>
              <p:spPr>
                <a:xfrm>
                  <a:off x="1305138" y="2159253"/>
                  <a:ext cx="1110143" cy="257369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r>
                    <a:rPr lang="el-GR" sz="1200">
                      <a:solidFill>
                        <a:schemeClr val="accent1"/>
                      </a:solidFill>
                      <a:latin typeface="Arial Nova" panose="020B0504020202020204" pitchFamily="34" charset="0"/>
                    </a:rPr>
                    <a:t>Κένυα</a:t>
                  </a:r>
                  <a:endParaRPr lang="en-US" sz="120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D5CB2F2B-51F6-73E7-9072-022848BC1D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4000" y="2303326"/>
                  <a:ext cx="144000" cy="0"/>
                </a:xfrm>
                <a:prstGeom prst="line">
                  <a:avLst/>
                </a:prstGeom>
                <a:ln w="9525">
                  <a:solidFill>
                    <a:srgbClr val="0067A6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CF0F9DE-E06A-5399-EDF1-DF1640376259}"/>
                  </a:ext>
                </a:extLst>
              </p:cNvPr>
              <p:cNvGrpSpPr/>
              <p:nvPr/>
            </p:nvGrpSpPr>
            <p:grpSpPr>
              <a:xfrm>
                <a:off x="2676573" y="5087725"/>
                <a:ext cx="1190022" cy="257369"/>
                <a:chOff x="1130096" y="1967962"/>
                <a:chExt cx="1190022" cy="257369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94A8D2EC-C321-4A74-2812-0FC4210FA9AB}"/>
                    </a:ext>
                  </a:extLst>
                </p:cNvPr>
                <p:cNvSpPr txBox="1"/>
                <p:nvPr/>
              </p:nvSpPr>
              <p:spPr>
                <a:xfrm>
                  <a:off x="1311236" y="1967962"/>
                  <a:ext cx="1008882" cy="257369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r>
                    <a:rPr lang="el-GR" sz="1200">
                      <a:solidFill>
                        <a:schemeClr val="accent1"/>
                      </a:solidFill>
                      <a:latin typeface="Arial Nova" panose="020B0504020202020204" pitchFamily="34" charset="0"/>
                    </a:rPr>
                    <a:t>Ρουάντα</a:t>
                  </a:r>
                  <a:endParaRPr lang="en-GB" sz="1200">
                    <a:solidFill>
                      <a:schemeClr val="accent1"/>
                    </a:solidFill>
                    <a:latin typeface="Arial Nova" panose="020B0504020202020204" pitchFamily="34" charset="0"/>
                  </a:endParaRPr>
                </a:p>
              </p:txBody>
            </p: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01521708-A474-5926-A5FC-1E7AF8E9B9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0096" y="2112035"/>
                  <a:ext cx="144000" cy="0"/>
                </a:xfrm>
                <a:prstGeom prst="line">
                  <a:avLst/>
                </a:prstGeom>
                <a:ln w="9525">
                  <a:solidFill>
                    <a:srgbClr val="0067A6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A7F27D5-B95A-1B24-C45C-2DC5882C5979}"/>
                  </a:ext>
                </a:extLst>
              </p:cNvPr>
              <p:cNvGrpSpPr/>
              <p:nvPr/>
            </p:nvGrpSpPr>
            <p:grpSpPr>
              <a:xfrm>
                <a:off x="2676573" y="4649361"/>
                <a:ext cx="1291281" cy="257369"/>
                <a:chOff x="1130096" y="2670899"/>
                <a:chExt cx="1291281" cy="257369"/>
              </a:xfrm>
            </p:grpSpPr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C9A9F639-D4E0-56B0-F07E-7EA8A48F0CE0}"/>
                    </a:ext>
                  </a:extLst>
                </p:cNvPr>
                <p:cNvSpPr txBox="1"/>
                <p:nvPr/>
              </p:nvSpPr>
              <p:spPr>
                <a:xfrm>
                  <a:off x="1311234" y="2670899"/>
                  <a:ext cx="1110143" cy="257369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r>
                    <a:rPr lang="el-GR" sz="1200">
                      <a:solidFill>
                        <a:schemeClr val="accent1"/>
                      </a:solidFill>
                      <a:latin typeface="Arial Nova" panose="020B0504020202020204" pitchFamily="34" charset="0"/>
                    </a:rPr>
                    <a:t>Νότιο Σουδάν</a:t>
                  </a:r>
                  <a:endParaRPr lang="en-GB" sz="1200">
                    <a:solidFill>
                      <a:schemeClr val="accent1"/>
                    </a:solidFill>
                    <a:latin typeface="Arial Nova" panose="020B0504020202020204" pitchFamily="34" charset="0"/>
                  </a:endParaRPr>
                </a:p>
              </p:txBody>
            </p: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1874FE87-20BA-8F1D-DB2E-30FF0C0B64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0096" y="2814972"/>
                  <a:ext cx="144000" cy="0"/>
                </a:xfrm>
                <a:prstGeom prst="line">
                  <a:avLst/>
                </a:prstGeom>
                <a:ln w="9525">
                  <a:solidFill>
                    <a:srgbClr val="0067A6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4877D801-8BC6-87DE-C45E-BEC3F0278852}"/>
                  </a:ext>
                </a:extLst>
              </p:cNvPr>
              <p:cNvGrpSpPr/>
              <p:nvPr/>
            </p:nvGrpSpPr>
            <p:grpSpPr>
              <a:xfrm>
                <a:off x="2676573" y="4865495"/>
                <a:ext cx="1267148" cy="257369"/>
                <a:chOff x="1130096" y="3056226"/>
                <a:chExt cx="1267148" cy="257369"/>
              </a:xfrm>
            </p:grpSpPr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4E2AA3F-8BE1-17FF-58AD-2EF44929765F}"/>
                    </a:ext>
                  </a:extLst>
                </p:cNvPr>
                <p:cNvSpPr txBox="1"/>
                <p:nvPr/>
              </p:nvSpPr>
              <p:spPr>
                <a:xfrm>
                  <a:off x="1311235" y="3056226"/>
                  <a:ext cx="1086009" cy="257369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r>
                    <a:rPr lang="el-GR" sz="1200">
                      <a:solidFill>
                        <a:schemeClr val="accent1"/>
                      </a:solidFill>
                      <a:latin typeface="Arial Nova" panose="020B0504020202020204" pitchFamily="34" charset="0"/>
                    </a:rPr>
                    <a:t>Ουγκάντα</a:t>
                  </a:r>
                  <a:endParaRPr lang="en-US" sz="120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97C1B817-0010-B4C5-72FE-2A51C97600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0096" y="3200299"/>
                  <a:ext cx="144000" cy="0"/>
                </a:xfrm>
                <a:prstGeom prst="line">
                  <a:avLst/>
                </a:prstGeom>
                <a:ln w="9525">
                  <a:solidFill>
                    <a:srgbClr val="0067A6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28F0AFC3-5A7B-1EF8-AECF-E7A0EB2D0919}"/>
                  </a:ext>
                </a:extLst>
              </p:cNvPr>
              <p:cNvGrpSpPr/>
              <p:nvPr/>
            </p:nvGrpSpPr>
            <p:grpSpPr>
              <a:xfrm>
                <a:off x="2676573" y="5321711"/>
                <a:ext cx="1291281" cy="257369"/>
                <a:chOff x="1130096" y="2622115"/>
                <a:chExt cx="1291281" cy="257369"/>
              </a:xfrm>
            </p:grpSpPr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C16F8B7B-654F-22C3-EEB4-57E8B65C8791}"/>
                    </a:ext>
                  </a:extLst>
                </p:cNvPr>
                <p:cNvSpPr txBox="1"/>
                <p:nvPr/>
              </p:nvSpPr>
              <p:spPr>
                <a:xfrm>
                  <a:off x="1311234" y="2622115"/>
                  <a:ext cx="1110143" cy="257369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r>
                    <a:rPr lang="el-GR" sz="1200">
                      <a:solidFill>
                        <a:schemeClr val="accent1"/>
                      </a:solidFill>
                      <a:latin typeface="Arial Nova" panose="020B0504020202020204" pitchFamily="34" charset="0"/>
                    </a:rPr>
                    <a:t>Τανζανία</a:t>
                  </a:r>
                  <a:endParaRPr lang="en-US" sz="120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A00CDE08-107F-7931-5CAF-408C27451D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0096" y="2766188"/>
                  <a:ext cx="144000" cy="0"/>
                </a:xfrm>
                <a:prstGeom prst="line">
                  <a:avLst/>
                </a:prstGeom>
                <a:ln w="9525">
                  <a:solidFill>
                    <a:srgbClr val="0067A6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8F7242B-B3AE-BF8F-2CAA-C69E4E109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0477" y="3686742"/>
                <a:ext cx="0" cy="1800000"/>
              </a:xfrm>
              <a:prstGeom prst="line">
                <a:avLst/>
              </a:prstGeom>
              <a:ln w="9525">
                <a:solidFill>
                  <a:srgbClr val="0067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B57C984-8FED-B921-3038-B55AD3EA4006}"/>
                  </a:ext>
                </a:extLst>
              </p:cNvPr>
              <p:cNvGrpSpPr/>
              <p:nvPr/>
            </p:nvGrpSpPr>
            <p:grpSpPr>
              <a:xfrm>
                <a:off x="2686093" y="4201680"/>
                <a:ext cx="1257628" cy="257369"/>
                <a:chOff x="1130096" y="3576987"/>
                <a:chExt cx="1257628" cy="257369"/>
              </a:xfrm>
            </p:grpSpPr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4DC0015-F3CD-749D-7749-A6D763B6970E}"/>
                    </a:ext>
                  </a:extLst>
                </p:cNvPr>
                <p:cNvSpPr txBox="1"/>
                <p:nvPr/>
              </p:nvSpPr>
              <p:spPr>
                <a:xfrm>
                  <a:off x="1301715" y="3576987"/>
                  <a:ext cx="1086009" cy="257369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r>
                    <a:rPr lang="el-GR" sz="1200">
                      <a:solidFill>
                        <a:schemeClr val="accent1"/>
                      </a:solidFill>
                      <a:latin typeface="Arial Nova" panose="020B0504020202020204" pitchFamily="34" charset="0"/>
                    </a:rPr>
                    <a:t>Μαλάουι</a:t>
                  </a:r>
                  <a:endParaRPr lang="en-US" sz="120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26782B43-4482-3473-14D2-C81E4C2BA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0096" y="3721060"/>
                  <a:ext cx="144000" cy="0"/>
                </a:xfrm>
                <a:prstGeom prst="line">
                  <a:avLst/>
                </a:prstGeom>
                <a:ln w="9525">
                  <a:solidFill>
                    <a:srgbClr val="0067A6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8" name="Rectangle: Top Corners Rounded 117">
                <a:extLst>
                  <a:ext uri="{FF2B5EF4-FFF2-40B4-BE49-F238E27FC236}">
                    <a16:creationId xmlns:a16="http://schemas.microsoft.com/office/drawing/2014/main" id="{47197571-8782-7DEB-310E-5168B41451EC}"/>
                  </a:ext>
                </a:extLst>
              </p:cNvPr>
              <p:cNvSpPr/>
              <p:nvPr/>
            </p:nvSpPr>
            <p:spPr>
              <a:xfrm>
                <a:off x="2536097" y="3442053"/>
                <a:ext cx="1575422" cy="252000"/>
              </a:xfrm>
              <a:prstGeom prst="round2SameRect">
                <a:avLst>
                  <a:gd name="adj1" fmla="val 16481"/>
                  <a:gd name="adj2" fmla="val 0"/>
                </a:avLst>
              </a:prstGeom>
              <a:solidFill>
                <a:srgbClr val="0067A6"/>
              </a:solidFill>
              <a:ln>
                <a:solidFill>
                  <a:srgbClr val="0067A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 algn="ctr"/>
                <a:r>
                  <a:rPr lang="el-GR"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ova" panose="020B0504020202020204" pitchFamily="34" charset="0"/>
                  </a:rPr>
                  <a:t>ΑΦΡΙΚΗ</a:t>
                </a:r>
                <a:endParaRPr 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683F758-24DA-310B-A718-31D7649FFB81}"/>
                </a:ext>
              </a:extLst>
            </p:cNvPr>
            <p:cNvSpPr txBox="1"/>
            <p:nvPr/>
          </p:nvSpPr>
          <p:spPr>
            <a:xfrm>
              <a:off x="2850106" y="3968572"/>
              <a:ext cx="1110143" cy="257369"/>
            </a:xfrm>
            <a:prstGeom prst="rect">
              <a:avLst/>
            </a:prstGeom>
            <a:noFill/>
          </p:spPr>
          <p:txBody>
            <a:bodyPr wrap="square" lIns="72000" tIns="36000" rIns="72000" bIns="36000">
              <a:spAutoFit/>
            </a:bodyPr>
            <a:lstStyle/>
            <a:p>
              <a:r>
                <a:rPr lang="el-GR" sz="1200">
                  <a:solidFill>
                    <a:schemeClr val="accent1"/>
                  </a:solidFill>
                  <a:latin typeface="Arial Nova" panose="020B0504020202020204" pitchFamily="34" charset="0"/>
                </a:rPr>
                <a:t>Κόγκο (ΛΔΚ)</a:t>
              </a:r>
              <a:endParaRPr 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180B185-5F7B-1C06-9F11-115AF04DD8C1}"/>
                </a:ext>
              </a:extLst>
            </p:cNvPr>
            <p:cNvCxnSpPr>
              <a:cxnSpLocks/>
            </p:cNvCxnSpPr>
            <p:nvPr/>
          </p:nvCxnSpPr>
          <p:spPr>
            <a:xfrm>
              <a:off x="2668968" y="4112645"/>
              <a:ext cx="144000" cy="0"/>
            </a:xfrm>
            <a:prstGeom prst="line">
              <a:avLst/>
            </a:prstGeom>
            <a:ln w="9525">
              <a:solidFill>
                <a:srgbClr val="0067A6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F0CFB29-9911-0CC0-479E-14749A393BA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25" y="2311660"/>
            <a:ext cx="576000" cy="31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8D7577-4F9F-C609-D052-91F9B528C1B0}"/>
              </a:ext>
            </a:extLst>
          </p:cNvPr>
          <p:cNvGrpSpPr>
            <a:grpSpLocks noChangeAspect="1"/>
          </p:cNvGrpSpPr>
          <p:nvPr/>
        </p:nvGrpSpPr>
        <p:grpSpPr>
          <a:xfrm>
            <a:off x="7419477" y="5610079"/>
            <a:ext cx="2016000" cy="936000"/>
            <a:chOff x="2672699" y="3194917"/>
            <a:chExt cx="2155034" cy="1001664"/>
          </a:xfrm>
          <a:effectLst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986BD07-617F-3640-B18E-0CFE5A276B83}"/>
                </a:ext>
              </a:extLst>
            </p:cNvPr>
            <p:cNvSpPr/>
            <p:nvPr/>
          </p:nvSpPr>
          <p:spPr>
            <a:xfrm>
              <a:off x="2672699" y="3194917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HAITI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590B95-8DF7-2949-C1E0-E83C59E7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43" b="10777"/>
            <a:stretch/>
          </p:blipFill>
          <p:spPr>
            <a:xfrm>
              <a:off x="2956353" y="3355455"/>
              <a:ext cx="1587727" cy="612000"/>
            </a:xfrm>
            <a:prstGeom prst="rect">
              <a:avLst/>
            </a:prstGeom>
          </p:spPr>
        </p:pic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FE7A8C6D-9B27-24D9-FE43-5E0E28BE4446}"/>
              </a:ext>
            </a:extLst>
          </p:cNvPr>
          <p:cNvGrpSpPr>
            <a:grpSpLocks noChangeAspect="1"/>
          </p:cNvGrpSpPr>
          <p:nvPr/>
        </p:nvGrpSpPr>
        <p:grpSpPr>
          <a:xfrm>
            <a:off x="420747" y="2136400"/>
            <a:ext cx="2016000" cy="936000"/>
            <a:chOff x="2594519" y="706670"/>
            <a:chExt cx="2085518" cy="968277"/>
          </a:xfrm>
          <a:effectLst/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310E6DB-D232-E119-99C4-CB4930546420}"/>
                </a:ext>
              </a:extLst>
            </p:cNvPr>
            <p:cNvSpPr/>
            <p:nvPr/>
          </p:nvSpPr>
          <p:spPr>
            <a:xfrm>
              <a:off x="2594519" y="706670"/>
              <a:ext cx="2085518" cy="9682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GREECE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4E5642-A516-ADC3-C707-801BC010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97" b="25641"/>
            <a:stretch>
              <a:fillRect/>
            </a:stretch>
          </p:blipFill>
          <p:spPr>
            <a:xfrm>
              <a:off x="2940504" y="859274"/>
              <a:ext cx="1393548" cy="64671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F2E0DC-7B13-AA43-FC57-3A1C29533325}"/>
              </a:ext>
            </a:extLst>
          </p:cNvPr>
          <p:cNvGrpSpPr>
            <a:grpSpLocks noChangeAspect="1"/>
          </p:cNvGrpSpPr>
          <p:nvPr/>
        </p:nvGrpSpPr>
        <p:grpSpPr>
          <a:xfrm>
            <a:off x="9763357" y="3294291"/>
            <a:ext cx="2016000" cy="936000"/>
            <a:chOff x="7331079" y="5568316"/>
            <a:chExt cx="2155034" cy="1001664"/>
          </a:xfrm>
          <a:effectLst/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8DE76B1-385E-39FB-5E76-A6F6E91BC289}"/>
                </a:ext>
              </a:extLst>
            </p:cNvPr>
            <p:cNvSpPr/>
            <p:nvPr/>
          </p:nvSpPr>
          <p:spPr>
            <a:xfrm>
              <a:off x="7331079" y="5568316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LEBANON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1A8F59-4AE4-5036-0C26-CF38EE339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48" t="19976" r="2848" b="25701"/>
            <a:stretch/>
          </p:blipFill>
          <p:spPr>
            <a:xfrm>
              <a:off x="7781802" y="5659599"/>
              <a:ext cx="1253589" cy="684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715496-D0F2-76E9-A1D3-490F33D4A873}"/>
              </a:ext>
            </a:extLst>
          </p:cNvPr>
          <p:cNvGrpSpPr>
            <a:grpSpLocks noChangeAspect="1"/>
          </p:cNvGrpSpPr>
          <p:nvPr/>
        </p:nvGrpSpPr>
        <p:grpSpPr>
          <a:xfrm>
            <a:off x="7419477" y="4452186"/>
            <a:ext cx="2016000" cy="936000"/>
            <a:chOff x="5001889" y="5568316"/>
            <a:chExt cx="2155034" cy="1001664"/>
          </a:xfrm>
          <a:effectLst/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0D846FE-1003-64B5-69E8-C10D862F3E7A}"/>
                </a:ext>
              </a:extLst>
            </p:cNvPr>
            <p:cNvSpPr/>
            <p:nvPr/>
          </p:nvSpPr>
          <p:spPr>
            <a:xfrm>
              <a:off x="5001889" y="5568316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LEBANON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46F61B4-912F-F460-D2A9-99C7EFE7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6549" y="5756203"/>
              <a:ext cx="1405716" cy="5040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4234464-FAB0-E7F7-EAFD-50E99C8D28FC}"/>
              </a:ext>
            </a:extLst>
          </p:cNvPr>
          <p:cNvGrpSpPr>
            <a:grpSpLocks noChangeAspect="1"/>
          </p:cNvGrpSpPr>
          <p:nvPr/>
        </p:nvGrpSpPr>
        <p:grpSpPr>
          <a:xfrm>
            <a:off x="7419477" y="2136399"/>
            <a:ext cx="2016000" cy="936000"/>
            <a:chOff x="7331079" y="2008217"/>
            <a:chExt cx="2155034" cy="1001664"/>
          </a:xfrm>
          <a:effectLst/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1EB1BA0-3F1F-45A5-90E1-5E5D5DDA0308}"/>
                </a:ext>
              </a:extLst>
            </p:cNvPr>
            <p:cNvSpPr/>
            <p:nvPr/>
          </p:nvSpPr>
          <p:spPr>
            <a:xfrm>
              <a:off x="7331079" y="2008217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ALBANIA, KOSOVO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9A38553-E428-8516-7718-D94E4C6C6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9122" y="2262784"/>
              <a:ext cx="1818947" cy="43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BC240F-73D4-65C6-5EF7-D3FA4F0C3146}"/>
              </a:ext>
            </a:extLst>
          </p:cNvPr>
          <p:cNvGrpSpPr>
            <a:grpSpLocks noChangeAspect="1"/>
          </p:cNvGrpSpPr>
          <p:nvPr/>
        </p:nvGrpSpPr>
        <p:grpSpPr>
          <a:xfrm>
            <a:off x="2753657" y="5610079"/>
            <a:ext cx="2016000" cy="936000"/>
            <a:chOff x="7331079" y="3194917"/>
            <a:chExt cx="2155034" cy="1001664"/>
          </a:xfrm>
          <a:effectLst/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8BC76C8-B7F3-42B4-3491-15C022EA5E70}"/>
                </a:ext>
              </a:extLst>
            </p:cNvPr>
            <p:cNvSpPr/>
            <p:nvPr/>
          </p:nvSpPr>
          <p:spPr>
            <a:xfrm>
              <a:off x="7331079" y="3194917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TRINIDAD AND TOBAGO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6E01C5-ABF2-CD60-BE21-2E0FCE27A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51" b="26951"/>
            <a:stretch/>
          </p:blipFill>
          <p:spPr>
            <a:xfrm>
              <a:off x="7823543" y="3372807"/>
              <a:ext cx="1170106" cy="540000"/>
            </a:xfrm>
            <a:prstGeom prst="roundRect">
              <a:avLst>
                <a:gd name="adj" fmla="val 8820"/>
              </a:avLst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CFD906-50E7-CA39-B922-12DE70AF6CF7}"/>
              </a:ext>
            </a:extLst>
          </p:cNvPr>
          <p:cNvGrpSpPr>
            <a:grpSpLocks noChangeAspect="1"/>
          </p:cNvGrpSpPr>
          <p:nvPr/>
        </p:nvGrpSpPr>
        <p:grpSpPr>
          <a:xfrm>
            <a:off x="420747" y="4452186"/>
            <a:ext cx="2016000" cy="936000"/>
            <a:chOff x="5001889" y="4381617"/>
            <a:chExt cx="2155034" cy="1001664"/>
          </a:xfrm>
          <a:effectLst/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7F10D8D-02F2-4E76-8D4C-E40148121FCA}"/>
                </a:ext>
              </a:extLst>
            </p:cNvPr>
            <p:cNvSpPr/>
            <p:nvPr/>
          </p:nvSpPr>
          <p:spPr>
            <a:xfrm>
              <a:off x="5001889" y="4381617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KENYA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26" name="Picture 25" descr="Logo, company name&#10;&#10;Description automatically generated">
              <a:extLst>
                <a:ext uri="{FF2B5EF4-FFF2-40B4-BE49-F238E27FC236}">
                  <a16:creationId xmlns:a16="http://schemas.microsoft.com/office/drawing/2014/main" id="{9EFAF4DB-FA4D-DE2E-6093-AC8B9104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320" y="4545342"/>
              <a:ext cx="752172" cy="575852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BB5E46-4418-18C3-0395-EAA3F605A886}"/>
              </a:ext>
            </a:extLst>
          </p:cNvPr>
          <p:cNvGrpSpPr>
            <a:grpSpLocks noChangeAspect="1"/>
          </p:cNvGrpSpPr>
          <p:nvPr/>
        </p:nvGrpSpPr>
        <p:grpSpPr>
          <a:xfrm>
            <a:off x="5092053" y="5610079"/>
            <a:ext cx="2016000" cy="936000"/>
            <a:chOff x="343509" y="3180403"/>
            <a:chExt cx="2155034" cy="1001664"/>
          </a:xfrm>
          <a:effectLst/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CE254A2-207B-B398-D809-EF90D456F87E}"/>
                </a:ext>
              </a:extLst>
            </p:cNvPr>
            <p:cNvSpPr/>
            <p:nvPr/>
          </p:nvSpPr>
          <p:spPr>
            <a:xfrm>
              <a:off x="343509" y="3180403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BERMUDA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8" name="Picture 67" descr="Logo&#10;&#10;Description automatically generated">
              <a:extLst>
                <a:ext uri="{FF2B5EF4-FFF2-40B4-BE49-F238E27FC236}">
                  <a16:creationId xmlns:a16="http://schemas.microsoft.com/office/drawing/2014/main" id="{60897ABC-1433-92D9-2ED0-3DA1200DA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74" y="3331683"/>
              <a:ext cx="1421306" cy="540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AAB6F7-7BAD-692E-8891-AF132C09D76F}"/>
              </a:ext>
            </a:extLst>
          </p:cNvPr>
          <p:cNvGrpSpPr>
            <a:grpSpLocks noChangeAspect="1"/>
          </p:cNvGrpSpPr>
          <p:nvPr/>
        </p:nvGrpSpPr>
        <p:grpSpPr>
          <a:xfrm>
            <a:off x="9763357" y="4452186"/>
            <a:ext cx="2016000" cy="936000"/>
            <a:chOff x="9660269" y="3194917"/>
            <a:chExt cx="2155034" cy="1000550"/>
          </a:xfrm>
          <a:effectLst/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B927ECB-D59C-6B13-0E0F-905364FC9DE3}"/>
                </a:ext>
              </a:extLst>
            </p:cNvPr>
            <p:cNvSpPr/>
            <p:nvPr/>
          </p:nvSpPr>
          <p:spPr>
            <a:xfrm>
              <a:off x="9660269" y="3194917"/>
              <a:ext cx="2155034" cy="1000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OMAN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9F9493-85CA-9CA5-4955-AD52C6637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98762" y="3255944"/>
              <a:ext cx="878048" cy="720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9739A3-1B8A-794C-780D-27AAB518FF6C}"/>
              </a:ext>
            </a:extLst>
          </p:cNvPr>
          <p:cNvGrpSpPr>
            <a:grpSpLocks noChangeAspect="1"/>
          </p:cNvGrpSpPr>
          <p:nvPr/>
        </p:nvGrpSpPr>
        <p:grpSpPr>
          <a:xfrm>
            <a:off x="9763357" y="978507"/>
            <a:ext cx="2016000" cy="936000"/>
            <a:chOff x="9660269" y="4381617"/>
            <a:chExt cx="2155034" cy="1000550"/>
          </a:xfrm>
          <a:effectLst/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F70236E-0DF7-7E0B-1035-F368B8AF6904}"/>
                </a:ext>
              </a:extLst>
            </p:cNvPr>
            <p:cNvSpPr/>
            <p:nvPr/>
          </p:nvSpPr>
          <p:spPr>
            <a:xfrm>
              <a:off x="9660269" y="4381617"/>
              <a:ext cx="2155034" cy="1000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ARMENIA</a:t>
              </a:r>
            </a:p>
          </p:txBody>
        </p:sp>
        <p:pic>
          <p:nvPicPr>
            <p:cNvPr id="47" name="Picture 46" descr="A picture containing text, clock, dark&#10;&#10;Description automatically generated">
              <a:extLst>
                <a:ext uri="{FF2B5EF4-FFF2-40B4-BE49-F238E27FC236}">
                  <a16:creationId xmlns:a16="http://schemas.microsoft.com/office/drawing/2014/main" id="{585FDBC7-D8B5-C7DB-662A-862E302CB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003" y="4624194"/>
              <a:ext cx="1167567" cy="4320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F2CA3C-5969-77D7-B5F6-CE4B9E0BF53F}"/>
              </a:ext>
            </a:extLst>
          </p:cNvPr>
          <p:cNvGrpSpPr>
            <a:grpSpLocks noChangeAspect="1"/>
          </p:cNvGrpSpPr>
          <p:nvPr/>
        </p:nvGrpSpPr>
        <p:grpSpPr>
          <a:xfrm>
            <a:off x="420747" y="5610079"/>
            <a:ext cx="2016000" cy="936000"/>
            <a:chOff x="9660269" y="5568316"/>
            <a:chExt cx="2155034" cy="1000550"/>
          </a:xfrm>
          <a:effectLst/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79E7483-0C6C-1A01-F255-7B3850D20719}"/>
                </a:ext>
              </a:extLst>
            </p:cNvPr>
            <p:cNvSpPr/>
            <p:nvPr/>
          </p:nvSpPr>
          <p:spPr>
            <a:xfrm>
              <a:off x="9660269" y="5568316"/>
              <a:ext cx="2155034" cy="1000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TURKMENISTAN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53" name="Picture 52" descr="Logo&#10;&#10;Description automatically generated">
              <a:extLst>
                <a:ext uri="{FF2B5EF4-FFF2-40B4-BE49-F238E27FC236}">
                  <a16:creationId xmlns:a16="http://schemas.microsoft.com/office/drawing/2014/main" id="{DE41E9EF-824F-999E-1607-4912F920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7312" y="5664177"/>
              <a:ext cx="885103" cy="6604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659F9F-4552-EA30-7D33-58C072010CDA}"/>
              </a:ext>
            </a:extLst>
          </p:cNvPr>
          <p:cNvGrpSpPr>
            <a:grpSpLocks noChangeAspect="1"/>
          </p:cNvGrpSpPr>
          <p:nvPr/>
        </p:nvGrpSpPr>
        <p:grpSpPr>
          <a:xfrm>
            <a:off x="2753657" y="2136400"/>
            <a:ext cx="2016000" cy="936000"/>
            <a:chOff x="9660269" y="821517"/>
            <a:chExt cx="2155034" cy="1000550"/>
          </a:xfrm>
          <a:effectLst/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73EE33-870C-00B6-E9C4-3B5E4C2EAF65}"/>
                </a:ext>
              </a:extLst>
            </p:cNvPr>
            <p:cNvSpPr/>
            <p:nvPr/>
          </p:nvSpPr>
          <p:spPr>
            <a:xfrm>
              <a:off x="9660269" y="821517"/>
              <a:ext cx="2155034" cy="1000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CY" sz="1200">
                  <a:solidFill>
                    <a:schemeClr val="tx1"/>
                  </a:solidFill>
                  <a:latin typeface="Arial Nova" panose="020B0504020202020204" pitchFamily="34" charset="0"/>
                </a:rPr>
                <a:t>FRANCE, UK,</a:t>
              </a:r>
              <a:br>
                <a:rPr lang="en-CY" sz="1200">
                  <a:solidFill>
                    <a:schemeClr val="tx1"/>
                  </a:solidFill>
                  <a:latin typeface="Arial Nova" panose="020B0504020202020204" pitchFamily="34" charset="0"/>
                </a:rPr>
              </a:br>
              <a:r>
                <a:rPr lang="en-CY" sz="1200">
                  <a:solidFill>
                    <a:schemeClr val="tx1"/>
                  </a:solidFill>
                  <a:latin typeface="Arial Nova" panose="020B0504020202020204" pitchFamily="34" charset="0"/>
                </a:rPr>
                <a:t>ROMANIA, UAE</a:t>
              </a:r>
              <a:endParaRPr lang="en-US" sz="12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6722FE-FAD4-1B09-85EF-2945ED4C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10083579" y="912948"/>
              <a:ext cx="1308414" cy="513243"/>
            </a:xfrm>
            <a:prstGeom prst="rect">
              <a:avLst/>
            </a:prstGeom>
          </p:spPr>
        </p:pic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D657A25-79E3-EDD3-D5EE-17C23F72B732}"/>
              </a:ext>
            </a:extLst>
          </p:cNvPr>
          <p:cNvGrpSpPr/>
          <p:nvPr/>
        </p:nvGrpSpPr>
        <p:grpSpPr>
          <a:xfrm>
            <a:off x="420747" y="978507"/>
            <a:ext cx="2016000" cy="936000"/>
            <a:chOff x="424327" y="929096"/>
            <a:chExt cx="2016000" cy="936000"/>
          </a:xfrm>
          <a:effectLst/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4B8612E-15F2-E8B1-B72A-067B3C47E7B5}"/>
                </a:ext>
              </a:extLst>
            </p:cNvPr>
            <p:cNvSpPr/>
            <p:nvPr/>
          </p:nvSpPr>
          <p:spPr>
            <a:xfrm>
              <a:off x="424327" y="929096"/>
              <a:ext cx="2016000" cy="936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CYPRUS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C32911-C940-FAE3-22F3-1A8BB89A2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33" y="1215479"/>
              <a:ext cx="1692000" cy="32364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895E9009-80D1-7B02-46E5-ECA274423930}"/>
              </a:ext>
            </a:extLst>
          </p:cNvPr>
          <p:cNvGrpSpPr/>
          <p:nvPr/>
        </p:nvGrpSpPr>
        <p:grpSpPr>
          <a:xfrm>
            <a:off x="5086567" y="978507"/>
            <a:ext cx="2016000" cy="936000"/>
            <a:chOff x="424327" y="3273698"/>
            <a:chExt cx="2016000" cy="936000"/>
          </a:xfrm>
          <a:effectLst/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0AEA556-D7A5-7459-323B-D7D9D4712BFA}"/>
                </a:ext>
              </a:extLst>
            </p:cNvPr>
            <p:cNvSpPr>
              <a:spLocks/>
            </p:cNvSpPr>
            <p:nvPr/>
          </p:nvSpPr>
          <p:spPr>
            <a:xfrm>
              <a:off x="424327" y="3273698"/>
              <a:ext cx="2016000" cy="936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 Nova" panose="020B0504020202020204" pitchFamily="34" charset="0"/>
                </a:rPr>
                <a:t>CYPRUS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E3C8485-6F39-D007-77CD-D4D8B9E3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657" y="3340483"/>
              <a:ext cx="1031340" cy="65159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DD2C348-7279-EB4A-8281-EDB56C71BB3E}"/>
              </a:ext>
            </a:extLst>
          </p:cNvPr>
          <p:cNvGrpSpPr/>
          <p:nvPr/>
        </p:nvGrpSpPr>
        <p:grpSpPr>
          <a:xfrm>
            <a:off x="2753657" y="978507"/>
            <a:ext cx="2016000" cy="936000"/>
            <a:chOff x="424327" y="2101397"/>
            <a:chExt cx="2016000" cy="936000"/>
          </a:xfrm>
          <a:effectLst/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5CCC73-860C-028A-D71F-4D81928D1A5A}"/>
                </a:ext>
              </a:extLst>
            </p:cNvPr>
            <p:cNvSpPr/>
            <p:nvPr/>
          </p:nvSpPr>
          <p:spPr>
            <a:xfrm>
              <a:off x="424327" y="2101397"/>
              <a:ext cx="2016000" cy="936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 Nova" panose="020B0504020202020204" pitchFamily="34" charset="0"/>
                </a:rPr>
                <a:t>CYPRUS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8F7B317-A1F7-5C73-1719-D29A628CA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106" y="2382645"/>
              <a:ext cx="1684174" cy="37128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9084B550-F88C-33FB-9473-AABD4DEFE6FB}"/>
              </a:ext>
            </a:extLst>
          </p:cNvPr>
          <p:cNvGrpSpPr/>
          <p:nvPr/>
        </p:nvGrpSpPr>
        <p:grpSpPr>
          <a:xfrm>
            <a:off x="7419477" y="978507"/>
            <a:ext cx="2016000" cy="936000"/>
            <a:chOff x="424327" y="4445999"/>
            <a:chExt cx="2016000" cy="936000"/>
          </a:xfrm>
          <a:effectLst/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099E57D-DB53-613F-8AF6-E8FEE18CF325}"/>
                </a:ext>
              </a:extLst>
            </p:cNvPr>
            <p:cNvSpPr>
              <a:spLocks/>
            </p:cNvSpPr>
            <p:nvPr/>
          </p:nvSpPr>
          <p:spPr>
            <a:xfrm>
              <a:off x="424327" y="4445999"/>
              <a:ext cx="2016000" cy="936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CYPRUS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729F0F9-3B18-46BD-506B-44E665479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29" b="37003"/>
            <a:stretch/>
          </p:blipFill>
          <p:spPr>
            <a:xfrm>
              <a:off x="587713" y="4630276"/>
              <a:ext cx="1685812" cy="470960"/>
            </a:xfrm>
            <a:prstGeom prst="rect">
              <a:avLst/>
            </a:prstGeom>
          </p:spPr>
        </p:pic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AD93905-8BC8-8512-A0EC-3FC52B8729A2}"/>
              </a:ext>
            </a:extLst>
          </p:cNvPr>
          <p:cNvGrpSpPr/>
          <p:nvPr/>
        </p:nvGrpSpPr>
        <p:grpSpPr>
          <a:xfrm>
            <a:off x="420747" y="3294293"/>
            <a:ext cx="2016000" cy="936000"/>
            <a:chOff x="424327" y="5618300"/>
            <a:chExt cx="2016000" cy="936000"/>
          </a:xfrm>
          <a:effectLst/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E0FDCEC-D663-AD91-46F5-800F6C13C78A}"/>
                </a:ext>
              </a:extLst>
            </p:cNvPr>
            <p:cNvSpPr/>
            <p:nvPr/>
          </p:nvSpPr>
          <p:spPr>
            <a:xfrm>
              <a:off x="424327" y="5618300"/>
              <a:ext cx="2016000" cy="936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CY" sz="1200">
                  <a:solidFill>
                    <a:schemeClr val="tx1"/>
                  </a:solidFill>
                  <a:latin typeface="Arial Nova" panose="020B0504020202020204" pitchFamily="34" charset="0"/>
                </a:rPr>
                <a:t>KENYA, TANZANIA</a:t>
              </a:r>
              <a:endParaRPr lang="en-US" sz="12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5EC8FD6-50D1-CD93-0E6B-D2BC3896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3" b="9363"/>
            <a:stretch/>
          </p:blipFill>
          <p:spPr>
            <a:xfrm>
              <a:off x="578286" y="5774296"/>
              <a:ext cx="1685812" cy="47096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0D6955-EDB7-260A-976D-644FEE837D3E}"/>
              </a:ext>
            </a:extLst>
          </p:cNvPr>
          <p:cNvGrpSpPr>
            <a:grpSpLocks noChangeAspect="1"/>
          </p:cNvGrpSpPr>
          <p:nvPr/>
        </p:nvGrpSpPr>
        <p:grpSpPr>
          <a:xfrm>
            <a:off x="7419477" y="3294291"/>
            <a:ext cx="2016000" cy="936003"/>
            <a:chOff x="2669346" y="4187135"/>
            <a:chExt cx="2155034" cy="1001664"/>
          </a:xfrm>
          <a:effectLst/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EC4FED6-806B-1925-84B3-204BAD66E99E}"/>
                </a:ext>
              </a:extLst>
            </p:cNvPr>
            <p:cNvSpPr/>
            <p:nvPr/>
          </p:nvSpPr>
          <p:spPr>
            <a:xfrm>
              <a:off x="2669346" y="4187135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 Cond" panose="020B0506020202020204" pitchFamily="34" charset="0"/>
                </a:rPr>
                <a:t>KENYA, UGANDA, RWANDA, </a:t>
              </a:r>
              <a:r>
                <a:rPr lang="en-CY" sz="1200">
                  <a:solidFill>
                    <a:schemeClr val="tx1"/>
                  </a:solidFill>
                  <a:latin typeface="Arial Nova Cond" panose="020B0506020202020204" pitchFamily="34" charset="0"/>
                </a:rPr>
                <a:t>TANZANIA, </a:t>
              </a:r>
              <a:r>
                <a:rPr lang="en-US" sz="1200">
                  <a:solidFill>
                    <a:schemeClr val="tx1"/>
                  </a:solidFill>
                  <a:latin typeface="Arial Nova Cond" panose="020B0506020202020204" pitchFamily="34" charset="0"/>
                </a:rPr>
                <a:t>BURUNDI</a:t>
              </a:r>
              <a:r>
                <a:rPr lang="en-CY" sz="1200">
                  <a:solidFill>
                    <a:schemeClr val="tx1"/>
                  </a:solidFill>
                  <a:latin typeface="Arial Nova Cond" panose="020B0506020202020204" pitchFamily="34" charset="0"/>
                </a:rPr>
                <a:t>, </a:t>
              </a:r>
              <a:r>
                <a:rPr lang="en-US" sz="1200">
                  <a:solidFill>
                    <a:schemeClr val="tx1"/>
                  </a:solidFill>
                  <a:latin typeface="Arial Nova Cond" panose="020B0506020202020204" pitchFamily="34" charset="0"/>
                </a:rPr>
                <a:t>SUDAN</a:t>
              </a: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CEEA60DB-3E41-E0D8-71CD-841A6ED7E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0232" y="4330436"/>
              <a:ext cx="1879968" cy="37799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EF22B9-64D7-C650-312B-37BB9B311425}"/>
              </a:ext>
            </a:extLst>
          </p:cNvPr>
          <p:cNvGrpSpPr>
            <a:grpSpLocks noChangeAspect="1"/>
          </p:cNvGrpSpPr>
          <p:nvPr/>
        </p:nvGrpSpPr>
        <p:grpSpPr>
          <a:xfrm>
            <a:off x="9763357" y="2136400"/>
            <a:ext cx="2016000" cy="936000"/>
            <a:chOff x="7331079" y="4381617"/>
            <a:chExt cx="2155034" cy="1000550"/>
          </a:xfrm>
          <a:effectLst/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8C8A607-38BE-E71C-A79A-4B89C6A1F8F4}"/>
                </a:ext>
              </a:extLst>
            </p:cNvPr>
            <p:cNvSpPr/>
            <p:nvPr/>
          </p:nvSpPr>
          <p:spPr>
            <a:xfrm>
              <a:off x="7331079" y="4381617"/>
              <a:ext cx="2155034" cy="1000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RWANDA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62B96A-961C-243D-796E-71C269B0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27201" y="4630547"/>
              <a:ext cx="1762791" cy="378001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201AA0-6029-83CA-117D-21946A89D260}"/>
              </a:ext>
            </a:extLst>
          </p:cNvPr>
          <p:cNvGrpSpPr>
            <a:grpSpLocks noChangeAspect="1"/>
          </p:cNvGrpSpPr>
          <p:nvPr/>
        </p:nvGrpSpPr>
        <p:grpSpPr>
          <a:xfrm>
            <a:off x="5092053" y="4452186"/>
            <a:ext cx="2016000" cy="936000"/>
            <a:chOff x="343509" y="4359846"/>
            <a:chExt cx="2155034" cy="1000550"/>
          </a:xfrm>
          <a:effectLst/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BD932C8-1D74-FB25-BB79-8E13B93D0F22}"/>
                </a:ext>
              </a:extLst>
            </p:cNvPr>
            <p:cNvSpPr/>
            <p:nvPr/>
          </p:nvSpPr>
          <p:spPr>
            <a:xfrm>
              <a:off x="343509" y="4359846"/>
              <a:ext cx="2155034" cy="1000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KENYA</a:t>
              </a:r>
            </a:p>
          </p:txBody>
        </p:sp>
        <p:pic>
          <p:nvPicPr>
            <p:cNvPr id="74" name="Picture 73" descr="Logo&#10;&#10;Description automatically generated">
              <a:extLst>
                <a:ext uri="{FF2B5EF4-FFF2-40B4-BE49-F238E27FC236}">
                  <a16:creationId xmlns:a16="http://schemas.microsoft.com/office/drawing/2014/main" id="{92663219-D654-98AF-C2CE-3D89E7519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7" y="4634270"/>
              <a:ext cx="1739599" cy="43200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FBA76E-CDBC-6265-5A5F-78B0FE24507A}"/>
              </a:ext>
            </a:extLst>
          </p:cNvPr>
          <p:cNvGrpSpPr>
            <a:grpSpLocks noChangeAspect="1"/>
          </p:cNvGrpSpPr>
          <p:nvPr/>
        </p:nvGrpSpPr>
        <p:grpSpPr>
          <a:xfrm>
            <a:off x="2753657" y="4452186"/>
            <a:ext cx="2016000" cy="936000"/>
            <a:chOff x="343509" y="5539288"/>
            <a:chExt cx="2155034" cy="1000550"/>
          </a:xfrm>
          <a:effectLst/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9B91544E-6863-CA5C-84F3-3D334EC71880}"/>
                </a:ext>
              </a:extLst>
            </p:cNvPr>
            <p:cNvSpPr/>
            <p:nvPr/>
          </p:nvSpPr>
          <p:spPr>
            <a:xfrm>
              <a:off x="343509" y="5539288"/>
              <a:ext cx="2155034" cy="1000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SOUTH SUDAN</a:t>
              </a:r>
            </a:p>
          </p:txBody>
        </p:sp>
        <p:pic>
          <p:nvPicPr>
            <p:cNvPr id="77" name="Picture 76" descr="Logo, company name&#10;&#10;Description automatically generated">
              <a:extLst>
                <a:ext uri="{FF2B5EF4-FFF2-40B4-BE49-F238E27FC236}">
                  <a16:creationId xmlns:a16="http://schemas.microsoft.com/office/drawing/2014/main" id="{123F3A0F-9664-E014-C143-52322964E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316" y="5834503"/>
              <a:ext cx="1924138" cy="33362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3F4B02-C071-7B62-4C57-C953E03FC065}"/>
              </a:ext>
            </a:extLst>
          </p:cNvPr>
          <p:cNvGrpSpPr>
            <a:grpSpLocks noChangeAspect="1"/>
          </p:cNvGrpSpPr>
          <p:nvPr/>
        </p:nvGrpSpPr>
        <p:grpSpPr>
          <a:xfrm>
            <a:off x="5092053" y="2136400"/>
            <a:ext cx="2016000" cy="936000"/>
            <a:chOff x="9660269" y="821517"/>
            <a:chExt cx="2192842" cy="1018103"/>
          </a:xfrm>
          <a:effectLst/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EFF6724-2D9D-F14C-4E29-882B82B50C3E}"/>
                </a:ext>
              </a:extLst>
            </p:cNvPr>
            <p:cNvSpPr/>
            <p:nvPr/>
          </p:nvSpPr>
          <p:spPr>
            <a:xfrm>
              <a:off x="9660269" y="821517"/>
              <a:ext cx="2192842" cy="101810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08000" tIns="0" rIns="108000" bIns="0" rtlCol="0" anchor="b" anchorCtr="0"/>
            <a:lstStyle/>
            <a:p>
              <a:pPr algn="ctr"/>
              <a:r>
                <a:rPr lang="en-CY" sz="1200">
                  <a:solidFill>
                    <a:schemeClr val="tx1"/>
                  </a:solidFill>
                  <a:latin typeface="Arial Nova" panose="020B0504020202020204" pitchFamily="34" charset="0"/>
                </a:rPr>
                <a:t>UNITED KINGDOM</a:t>
              </a:r>
              <a:endParaRPr lang="en-US" sz="12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D068ECE-0056-E482-413A-85F462B3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33" b="18133"/>
            <a:stretch/>
          </p:blipFill>
          <p:spPr>
            <a:xfrm>
              <a:off x="9855653" y="1047994"/>
              <a:ext cx="1802075" cy="504000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A1D27AF8-E47A-700A-D561-C690342138E8}"/>
              </a:ext>
            </a:extLst>
          </p:cNvPr>
          <p:cNvGrpSpPr>
            <a:grpSpLocks noChangeAspect="1"/>
          </p:cNvGrpSpPr>
          <p:nvPr/>
        </p:nvGrpSpPr>
        <p:grpSpPr>
          <a:xfrm>
            <a:off x="2753657" y="3294293"/>
            <a:ext cx="2016000" cy="936000"/>
            <a:chOff x="2672699" y="5568316"/>
            <a:chExt cx="2155034" cy="1001664"/>
          </a:xfrm>
          <a:effectLst/>
        </p:grpSpPr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E6F0A07D-B46F-1837-DEE1-B9010F1001CE}"/>
                </a:ext>
              </a:extLst>
            </p:cNvPr>
            <p:cNvSpPr/>
            <p:nvPr/>
          </p:nvSpPr>
          <p:spPr>
            <a:xfrm>
              <a:off x="2672699" y="5568316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TANZANIA, </a:t>
              </a:r>
              <a:br>
                <a:rPr lang="en-CY" sz="1200">
                  <a:solidFill>
                    <a:schemeClr val="tx1"/>
                  </a:solidFill>
                  <a:latin typeface="Arial Nova" panose="020B0504020202020204" pitchFamily="34" charset="0"/>
                </a:rPr>
              </a:br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BURUNDI, CONGO</a:t>
              </a:r>
            </a:p>
          </p:txBody>
        </p:sp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2F58C182-FA52-156B-A647-59854C08A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26" b="29916"/>
            <a:stretch/>
          </p:blipFill>
          <p:spPr>
            <a:xfrm>
              <a:off x="3172975" y="5665490"/>
              <a:ext cx="1154483" cy="527124"/>
            </a:xfrm>
            <a:prstGeom prst="rect">
              <a:avLst/>
            </a:prstGeom>
          </p:spPr>
        </p:pic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5B3F24EF-51C3-6343-5202-87E088AF587F}"/>
              </a:ext>
            </a:extLst>
          </p:cNvPr>
          <p:cNvGrpSpPr>
            <a:grpSpLocks noChangeAspect="1"/>
          </p:cNvGrpSpPr>
          <p:nvPr/>
        </p:nvGrpSpPr>
        <p:grpSpPr>
          <a:xfrm>
            <a:off x="5092053" y="3294293"/>
            <a:ext cx="2016000" cy="936000"/>
            <a:chOff x="5001889" y="3194917"/>
            <a:chExt cx="2155034" cy="1001664"/>
          </a:xfrm>
          <a:effectLst/>
        </p:grpSpPr>
        <p:sp>
          <p:nvSpPr>
            <p:cNvPr id="219" name="Rectangle: Rounded Corners 218">
              <a:extLst>
                <a:ext uri="{FF2B5EF4-FFF2-40B4-BE49-F238E27FC236}">
                  <a16:creationId xmlns:a16="http://schemas.microsoft.com/office/drawing/2014/main" id="{B7FBA503-D420-9CF1-8AF4-CF78397111A5}"/>
                </a:ext>
              </a:extLst>
            </p:cNvPr>
            <p:cNvSpPr/>
            <p:nvPr/>
          </p:nvSpPr>
          <p:spPr>
            <a:xfrm>
              <a:off x="5001889" y="3194917"/>
              <a:ext cx="2155034" cy="10016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  <a:effectLst>
              <a:outerShdw blurRad="50800" dist="38100" dir="2700000" algn="tl" rotWithShape="0">
                <a:schemeClr val="accent5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JAMAICA</a:t>
              </a:r>
              <a:endParaRPr lang="en-US" sz="100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F5F48BB9-D966-EC22-C58D-10520484F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5734" y="3281868"/>
              <a:ext cx="847343" cy="684000"/>
            </a:xfrm>
            <a:prstGeom prst="rect">
              <a:avLst/>
            </a:prstGeom>
          </p:spPr>
        </p:pic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25D35B2C-CB0C-1F32-7DF8-BCE372E7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Σημαντικοί Πελάτες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8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platzhalter 36">
            <a:extLst>
              <a:ext uri="{FF2B5EF4-FFF2-40B4-BE49-F238E27FC236}">
                <a16:creationId xmlns:a16="http://schemas.microsoft.com/office/drawing/2014/main" id="{43B01C6F-383D-D2EF-338B-1FFC6D90E962}"/>
              </a:ext>
            </a:extLst>
          </p:cNvPr>
          <p:cNvSpPr txBox="1">
            <a:spLocks/>
          </p:cNvSpPr>
          <p:nvPr/>
        </p:nvSpPr>
        <p:spPr bwMode="gray">
          <a:xfrm>
            <a:off x="9792565" y="1768222"/>
            <a:ext cx="1992524" cy="50359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81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8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17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53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0">
                <a:solidFill>
                  <a:srgbClr val="0067A6"/>
                </a:solidFill>
                <a:latin typeface="Arial Nova" panose="020B0504020202020204" pitchFamily="34" charset="0"/>
              </a:rPr>
              <a:t>Ανεξάρτητοι Εξωτερικοί </a:t>
            </a:r>
            <a:br>
              <a:rPr lang="el-GR" sz="1400" b="0">
                <a:solidFill>
                  <a:srgbClr val="0067A6"/>
                </a:solidFill>
                <a:latin typeface="Arial Nova" panose="020B0504020202020204" pitchFamily="34" charset="0"/>
              </a:rPr>
            </a:br>
            <a:r>
              <a:rPr lang="el-GR" sz="1400" b="0">
                <a:solidFill>
                  <a:srgbClr val="0067A6"/>
                </a:solidFill>
                <a:latin typeface="Arial Nova" panose="020B0504020202020204" pitchFamily="34" charset="0"/>
              </a:rPr>
              <a:t>Ελεγκτές</a:t>
            </a:r>
            <a:endParaRPr lang="en-US" sz="1400" b="0">
              <a:solidFill>
                <a:srgbClr val="0067A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1B603D1E-DB82-38CF-C53D-8E614D950212}"/>
              </a:ext>
            </a:extLst>
          </p:cNvPr>
          <p:cNvGrpSpPr>
            <a:grpSpLocks noChangeAspect="1"/>
          </p:cNvGrpSpPr>
          <p:nvPr/>
        </p:nvGrpSpPr>
        <p:grpSpPr>
          <a:xfrm>
            <a:off x="10212827" y="2310540"/>
            <a:ext cx="1152000" cy="540001"/>
            <a:chOff x="9229642" y="2772811"/>
            <a:chExt cx="1605818" cy="752730"/>
          </a:xfrm>
        </p:grpSpPr>
        <p:sp>
          <p:nvSpPr>
            <p:cNvPr id="245" name="Rectangle: Rounded Corners 244">
              <a:extLst>
                <a:ext uri="{FF2B5EF4-FFF2-40B4-BE49-F238E27FC236}">
                  <a16:creationId xmlns:a16="http://schemas.microsoft.com/office/drawing/2014/main" id="{955AE469-EEAA-AE17-BA40-D893EE8F7FD4}"/>
                </a:ext>
              </a:extLst>
            </p:cNvPr>
            <p:cNvSpPr>
              <a:spLocks/>
            </p:cNvSpPr>
            <p:nvPr/>
          </p:nvSpPr>
          <p:spPr>
            <a:xfrm>
              <a:off x="9229642" y="2772811"/>
              <a:ext cx="1605818" cy="752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67A6"/>
                </a:solidFill>
              </a:endParaRPr>
            </a:p>
          </p:txBody>
        </p:sp>
        <p:pic>
          <p:nvPicPr>
            <p:cNvPr id="246" name="Picture 245" descr="A 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50D022AB-CEC1-AF4C-7B5E-B39B7A562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2729" y="2836305"/>
              <a:ext cx="1354909" cy="677927"/>
            </a:xfrm>
            <a:prstGeom prst="rect">
              <a:avLst/>
            </a:prstGeom>
          </p:spPr>
        </p:pic>
      </p:grpSp>
      <p:sp>
        <p:nvSpPr>
          <p:cNvPr id="247" name="Text Placeholder 123">
            <a:extLst>
              <a:ext uri="{FF2B5EF4-FFF2-40B4-BE49-F238E27FC236}">
                <a16:creationId xmlns:a16="http://schemas.microsoft.com/office/drawing/2014/main" id="{46A124F3-2735-D7D4-6FB6-B39BF2D294A6}"/>
              </a:ext>
            </a:extLst>
          </p:cNvPr>
          <p:cNvSpPr txBox="1">
            <a:spLocks/>
          </p:cNvSpPr>
          <p:nvPr/>
        </p:nvSpPr>
        <p:spPr>
          <a:xfrm>
            <a:off x="9959461" y="2954111"/>
            <a:ext cx="1658733" cy="304526"/>
          </a:xfrm>
          <a:prstGeom prst="rect">
            <a:avLst/>
          </a:prstGeom>
        </p:spPr>
        <p:txBody>
          <a:bodyPr lIns="72000" tIns="36000" rIns="72000" bIns="36000" anchor="b"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45000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>
                <a:latin typeface="Arial Nova Light" panose="020B0304020202020204" pitchFamily="34" charset="0"/>
              </a:defRPr>
            </a:lvl2pPr>
            <a:lvl3pPr marL="81000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>
                <a:latin typeface="Arial Nova Light" panose="020B0304020202020204" pitchFamily="34" charset="0"/>
              </a:defRPr>
            </a:lvl3pPr>
            <a:lvl4pPr marL="117000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>
                <a:latin typeface="Arial Nova Light" panose="020B0304020202020204" pitchFamily="34" charset="0"/>
              </a:defRPr>
            </a:lvl4pPr>
            <a:lvl5pPr marL="153000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>
                <a:latin typeface="Arial Nova Light" panose="020B03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en-GB" sz="1400">
                <a:solidFill>
                  <a:srgbClr val="0067A6"/>
                </a:solidFill>
              </a:rPr>
              <a:t>KPMG Limited</a:t>
            </a:r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D5A89611-031B-E58B-BDDB-FD1859D9B19E}"/>
              </a:ext>
            </a:extLst>
          </p:cNvPr>
          <p:cNvGrpSpPr>
            <a:grpSpLocks noChangeAspect="1"/>
          </p:cNvGrpSpPr>
          <p:nvPr/>
        </p:nvGrpSpPr>
        <p:grpSpPr>
          <a:xfrm>
            <a:off x="392895" y="5770316"/>
            <a:ext cx="2016000" cy="900000"/>
            <a:chOff x="9036157" y="788958"/>
            <a:chExt cx="2016000" cy="900000"/>
          </a:xfrm>
        </p:grpSpPr>
        <p:sp>
          <p:nvSpPr>
            <p:cNvPr id="253" name="Rectangle: Rounded Corners 252">
              <a:extLst>
                <a:ext uri="{FF2B5EF4-FFF2-40B4-BE49-F238E27FC236}">
                  <a16:creationId xmlns:a16="http://schemas.microsoft.com/office/drawing/2014/main" id="{3957E761-AEBD-60B2-BA87-79A0D5902D16}"/>
                </a:ext>
              </a:extLst>
            </p:cNvPr>
            <p:cNvSpPr>
              <a:spLocks/>
            </p:cNvSpPr>
            <p:nvPr/>
          </p:nvSpPr>
          <p:spPr>
            <a:xfrm>
              <a:off x="9036157" y="788958"/>
              <a:ext cx="2016000" cy="900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48000" tIns="0" rIns="108000" bIns="0" rtlCol="0" anchor="ctr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Quality Management System</a:t>
              </a:r>
            </a:p>
          </p:txBody>
        </p:sp>
        <p:pic>
          <p:nvPicPr>
            <p:cNvPr id="254" name="Picture 253" descr="Logo, company name&#10;&#10;Description automatically generated">
              <a:extLst>
                <a:ext uri="{FF2B5EF4-FFF2-40B4-BE49-F238E27FC236}">
                  <a16:creationId xmlns:a16="http://schemas.microsoft.com/office/drawing/2014/main" id="{F6F15E3C-8D57-23A7-7B4D-4C29C2DE9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310" y="867438"/>
              <a:ext cx="576000" cy="743040"/>
            </a:xfrm>
            <a:prstGeom prst="rect">
              <a:avLst/>
            </a:prstGeom>
          </p:spPr>
        </p:pic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5A5634CC-9767-F297-0D5B-CAED9D886FBA}"/>
              </a:ext>
            </a:extLst>
          </p:cNvPr>
          <p:cNvGrpSpPr/>
          <p:nvPr/>
        </p:nvGrpSpPr>
        <p:grpSpPr>
          <a:xfrm>
            <a:off x="2768719" y="5770316"/>
            <a:ext cx="2016000" cy="900000"/>
            <a:chOff x="9036157" y="2326000"/>
            <a:chExt cx="2016000" cy="900000"/>
          </a:xfrm>
        </p:grpSpPr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AE68D810-5D27-5817-74C3-D8AC40B4FAF3}"/>
                </a:ext>
              </a:extLst>
            </p:cNvPr>
            <p:cNvSpPr>
              <a:spLocks/>
            </p:cNvSpPr>
            <p:nvPr/>
          </p:nvSpPr>
          <p:spPr>
            <a:xfrm>
              <a:off x="9036157" y="2326000"/>
              <a:ext cx="2016000" cy="900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48000" tIns="0" rIns="108000" bIns="0" rtlCol="0" anchor="ctr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Environmental </a:t>
              </a:r>
              <a:b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</a:br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Management System</a:t>
              </a:r>
            </a:p>
          </p:txBody>
        </p:sp>
        <p:pic>
          <p:nvPicPr>
            <p:cNvPr id="257" name="Picture 256" descr="Logo&#10;&#10;Description automatically generated">
              <a:extLst>
                <a:ext uri="{FF2B5EF4-FFF2-40B4-BE49-F238E27FC236}">
                  <a16:creationId xmlns:a16="http://schemas.microsoft.com/office/drawing/2014/main" id="{BE8E4544-70FF-74E1-44B9-FC300D6A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4057" y="2404480"/>
              <a:ext cx="576000" cy="743040"/>
            </a:xfrm>
            <a:prstGeom prst="rect">
              <a:avLst/>
            </a:prstGeom>
          </p:spPr>
        </p:pic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54A7DA3A-06CD-F768-60E2-7552D8CA4BED}"/>
              </a:ext>
            </a:extLst>
          </p:cNvPr>
          <p:cNvGrpSpPr/>
          <p:nvPr/>
        </p:nvGrpSpPr>
        <p:grpSpPr>
          <a:xfrm>
            <a:off x="5144543" y="5770316"/>
            <a:ext cx="2016000" cy="900000"/>
            <a:chOff x="9036157" y="3835561"/>
            <a:chExt cx="2016000" cy="900000"/>
          </a:xfrm>
        </p:grpSpPr>
        <p:sp>
          <p:nvSpPr>
            <p:cNvPr id="259" name="Rectangle: Rounded Corners 258">
              <a:extLst>
                <a:ext uri="{FF2B5EF4-FFF2-40B4-BE49-F238E27FC236}">
                  <a16:creationId xmlns:a16="http://schemas.microsoft.com/office/drawing/2014/main" id="{73889232-1E75-90FF-17FB-CE2047A281FD}"/>
                </a:ext>
              </a:extLst>
            </p:cNvPr>
            <p:cNvSpPr/>
            <p:nvPr/>
          </p:nvSpPr>
          <p:spPr>
            <a:xfrm>
              <a:off x="9036157" y="3835561"/>
              <a:ext cx="2016000" cy="900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48000" tIns="0" rIns="108000" bIns="0" rtlCol="0" anchor="ctr" anchorCtr="0"/>
            <a:lstStyle/>
            <a:p>
              <a:pPr algn="ctr"/>
              <a:r>
                <a:rPr lang="en-US" sz="1200">
                  <a:solidFill>
                    <a:schemeClr val="tx1"/>
                  </a:solidFill>
                  <a:latin typeface="Arial Nova" panose="020B0504020202020204" pitchFamily="34" charset="0"/>
                </a:rPr>
                <a:t>Information Security Management System</a:t>
              </a:r>
            </a:p>
          </p:txBody>
        </p:sp>
        <p:pic>
          <p:nvPicPr>
            <p:cNvPr id="260" name="Picture 259" descr="Logo, company name&#10;&#10;Description automatically generated">
              <a:extLst>
                <a:ext uri="{FF2B5EF4-FFF2-40B4-BE49-F238E27FC236}">
                  <a16:creationId xmlns:a16="http://schemas.microsoft.com/office/drawing/2014/main" id="{ED67B1E5-A42E-10C2-EF74-08D13555D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902" y="3914041"/>
              <a:ext cx="576000" cy="743040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DB642E46-A4E2-48E9-5114-CF31451991C1}"/>
              </a:ext>
            </a:extLst>
          </p:cNvPr>
          <p:cNvGrpSpPr/>
          <p:nvPr/>
        </p:nvGrpSpPr>
        <p:grpSpPr>
          <a:xfrm>
            <a:off x="7520366" y="5770316"/>
            <a:ext cx="2016000" cy="900000"/>
            <a:chOff x="9036157" y="5334965"/>
            <a:chExt cx="2016000" cy="900000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8CB7BCA5-163D-55E9-3E3B-5793D0AF809B}"/>
                </a:ext>
              </a:extLst>
            </p:cNvPr>
            <p:cNvSpPr/>
            <p:nvPr/>
          </p:nvSpPr>
          <p:spPr>
            <a:xfrm>
              <a:off x="9036157" y="5334965"/>
              <a:ext cx="2016000" cy="900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6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48000" tIns="0" rIns="108000" bIns="0" rtlCol="0" anchor="ctr" anchorCtr="0"/>
            <a:lstStyle/>
            <a:p>
              <a:pPr algn="ctr"/>
              <a:r>
                <a:rPr lang="en-GB" sz="1100">
                  <a:solidFill>
                    <a:schemeClr val="tx1"/>
                  </a:solidFill>
                  <a:latin typeface="Arial Nova" panose="020B0504020202020204" pitchFamily="34" charset="0"/>
                </a:rPr>
                <a:t>Good Practices on Gender Equality in the Working Environment</a:t>
              </a:r>
            </a:p>
          </p:txBody>
        </p:sp>
        <p:pic>
          <p:nvPicPr>
            <p:cNvPr id="263" name="Picture 262" descr="Logo&#10;&#10;Description automatically generated">
              <a:extLst>
                <a:ext uri="{FF2B5EF4-FFF2-40B4-BE49-F238E27FC236}">
                  <a16:creationId xmlns:a16="http://schemas.microsoft.com/office/drawing/2014/main" id="{BDC34EA5-1743-88F4-3F47-86DE822A1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769" y="5522701"/>
              <a:ext cx="576000" cy="524528"/>
            </a:xfrm>
            <a:prstGeom prst="rect">
              <a:avLst/>
            </a:prstGeom>
          </p:spPr>
        </p:pic>
      </p:grp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24DA2696-15C4-1CE5-E105-0A7E957E447A}"/>
              </a:ext>
            </a:extLst>
          </p:cNvPr>
          <p:cNvCxnSpPr>
            <a:cxnSpLocks/>
          </p:cNvCxnSpPr>
          <p:nvPr/>
        </p:nvCxnSpPr>
        <p:spPr>
          <a:xfrm flipH="1">
            <a:off x="360000" y="5584514"/>
            <a:ext cx="9192577" cy="21128"/>
          </a:xfrm>
          <a:prstGeom prst="line">
            <a:avLst/>
          </a:prstGeom>
          <a:ln w="19050">
            <a:solidFill>
              <a:srgbClr val="0067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25C44D6-349C-9703-9513-6724A406DF65}"/>
              </a:ext>
            </a:extLst>
          </p:cNvPr>
          <p:cNvGrpSpPr/>
          <p:nvPr/>
        </p:nvGrpSpPr>
        <p:grpSpPr>
          <a:xfrm>
            <a:off x="6686813" y="812007"/>
            <a:ext cx="2848958" cy="4550968"/>
            <a:chOff x="6686813" y="812007"/>
            <a:chExt cx="2848958" cy="4550968"/>
          </a:xfrm>
        </p:grpSpPr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013056A-8D95-6787-5FB8-DF14F717853B}"/>
                </a:ext>
              </a:extLst>
            </p:cNvPr>
            <p:cNvGrpSpPr/>
            <p:nvPr/>
          </p:nvGrpSpPr>
          <p:grpSpPr>
            <a:xfrm>
              <a:off x="6873258" y="2575476"/>
              <a:ext cx="2501141" cy="792000"/>
              <a:chOff x="2789617" y="4470162"/>
              <a:chExt cx="2501141" cy="792000"/>
            </a:xfrm>
          </p:grpSpPr>
          <p:pic>
            <p:nvPicPr>
              <p:cNvPr id="232" name="Bildplatzhalter 80">
                <a:extLst>
                  <a:ext uri="{FF2B5EF4-FFF2-40B4-BE49-F238E27FC236}">
                    <a16:creationId xmlns:a16="http://schemas.microsoft.com/office/drawing/2014/main" id="{62F451A5-8386-AE92-551C-7AE0D53D9C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t="3710" b="3710"/>
              <a:stretch/>
            </p:blipFill>
            <p:spPr bwMode="gray">
              <a:xfrm>
                <a:off x="2789617" y="4470162"/>
                <a:ext cx="792000" cy="792000"/>
              </a:xfrm>
              <a:prstGeom prst="round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3" name="Text Placeholder 123">
                <a:extLst>
                  <a:ext uri="{FF2B5EF4-FFF2-40B4-BE49-F238E27FC236}">
                    <a16:creationId xmlns:a16="http://schemas.microsoft.com/office/drawing/2014/main" id="{E45C02F5-40B7-9A51-EE7D-8F15821F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1101" y="4792293"/>
                <a:ext cx="1669657" cy="469869"/>
              </a:xfrm>
              <a:prstGeom prst="rect">
                <a:avLst/>
              </a:prstGeom>
            </p:spPr>
            <p:txBody>
              <a:bodyPr lIns="72000" tIns="36000" rIns="72000" bIns="36000" anchor="b"/>
              <a:lstStyle>
                <a:defPPr>
                  <a:defRPr lang="en-US"/>
                </a:defPPr>
                <a:lvl1pPr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None/>
                  <a:defRPr sz="2000" b="1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lvl1pPr>
                <a:lvl2pPr marL="45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2000">
                    <a:latin typeface="Arial Nova Light" panose="020B0304020202020204" pitchFamily="34" charset="0"/>
                  </a:defRPr>
                </a:lvl2pPr>
                <a:lvl3pPr marL="81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>
                    <a:latin typeface="Arial Nova Light" panose="020B0304020202020204" pitchFamily="34" charset="0"/>
                  </a:defRPr>
                </a:lvl3pPr>
                <a:lvl4pPr marL="117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4pPr>
                <a:lvl5pPr marL="153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9pPr>
              </a:lstStyle>
              <a:p>
                <a:r>
                  <a:rPr lang="el-GR" sz="1400">
                    <a:solidFill>
                      <a:srgbClr val="0067A6"/>
                    </a:solidFill>
                  </a:rPr>
                  <a:t>Επαμεινώντας </a:t>
                </a:r>
                <a:br>
                  <a:rPr lang="el-GR" sz="1400">
                    <a:solidFill>
                      <a:srgbClr val="0067A6"/>
                    </a:solidFill>
                  </a:rPr>
                </a:br>
                <a:r>
                  <a:rPr lang="el-GR" sz="1400">
                    <a:solidFill>
                      <a:srgbClr val="0067A6"/>
                    </a:solidFill>
                  </a:rPr>
                  <a:t>Μεταξάς</a:t>
                </a:r>
                <a:endParaRPr lang="en-GB" sz="1400">
                  <a:solidFill>
                    <a:srgbClr val="0067A6"/>
                  </a:solidFill>
                </a:endParaRPr>
              </a:p>
            </p:txBody>
          </p:sp>
        </p:grpSp>
        <p:sp>
          <p:nvSpPr>
            <p:cNvPr id="205" name="Textplatzhalter 36">
              <a:extLst>
                <a:ext uri="{FF2B5EF4-FFF2-40B4-BE49-F238E27FC236}">
                  <a16:creationId xmlns:a16="http://schemas.microsoft.com/office/drawing/2014/main" id="{0A947D8F-C932-23CC-8B3F-752613FC8D7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736795" y="1327006"/>
              <a:ext cx="2747812" cy="257369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1pPr>
              <a:lvl2pPr marL="45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20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2pPr>
              <a:lvl3pPr marL="81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8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3pPr>
              <a:lvl4pPr marL="117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6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4pPr>
              <a:lvl5pPr marL="153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6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1200">
                  <a:solidFill>
                    <a:srgbClr val="0067A6"/>
                  </a:solidFill>
                  <a:latin typeface="Arial Nova" panose="020B0504020202020204" pitchFamily="34" charset="0"/>
                </a:rPr>
                <a:t>Ανεξάρτητοι Σύμβουλοι</a:t>
              </a:r>
              <a:endParaRPr lang="en-US" sz="1200">
                <a:solidFill>
                  <a:srgbClr val="0067A6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57D5E321-7B2D-6293-568C-25A3E9F682A3}"/>
                </a:ext>
              </a:extLst>
            </p:cNvPr>
            <p:cNvGrpSpPr/>
            <p:nvPr/>
          </p:nvGrpSpPr>
          <p:grpSpPr>
            <a:xfrm>
              <a:off x="6873258" y="1624300"/>
              <a:ext cx="2378233" cy="837652"/>
              <a:chOff x="774192" y="4257636"/>
              <a:chExt cx="2120584" cy="837652"/>
            </a:xfrm>
          </p:grpSpPr>
          <p:sp>
            <p:nvSpPr>
              <p:cNvPr id="231" name="Textplatzhalter 36">
                <a:extLst>
                  <a:ext uri="{FF2B5EF4-FFF2-40B4-BE49-F238E27FC236}">
                    <a16:creationId xmlns:a16="http://schemas.microsoft.com/office/drawing/2014/main" id="{66BF715D-30ED-6A5A-4A35-E3823E42958C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535742" y="4257636"/>
                <a:ext cx="1359034" cy="288147"/>
              </a:xfrm>
              <a:prstGeom prst="rect">
                <a:avLst/>
              </a:prstGeom>
            </p:spPr>
            <p:txBody>
              <a:bodyPr vert="horz" wrap="square" lIns="72000" tIns="36000" rIns="72000" bIns="36000" rtlCol="0" anchor="t" anchorCtr="0">
                <a:spAutoFit/>
              </a:bodyPr>
              <a:lstStyle>
                <a:defPPr>
                  <a:defRPr lang="en-US"/>
                </a:defPPr>
                <a:lvl1pPr indent="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b="1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lvl1pPr>
                <a:lvl2pPr marL="45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2000">
                    <a:latin typeface="Arial Nova Light" panose="020B0304020202020204" pitchFamily="34" charset="0"/>
                  </a:defRPr>
                </a:lvl2pPr>
                <a:lvl3pPr marL="81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>
                    <a:latin typeface="Arial Nova Light" panose="020B0304020202020204" pitchFamily="34" charset="0"/>
                  </a:defRPr>
                </a:lvl3pPr>
                <a:lvl4pPr marL="117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4pPr>
                <a:lvl5pPr marL="153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9pPr>
              </a:lstStyle>
              <a:p>
                <a:r>
                  <a:rPr lang="el-GR" sz="1400">
                    <a:solidFill>
                      <a:srgbClr val="0067A6"/>
                    </a:solidFill>
                    <a:latin typeface="Arial Nova" panose="020B0504020202020204" pitchFamily="34" charset="0"/>
                  </a:rPr>
                  <a:t>Πρόεδρος</a:t>
                </a:r>
                <a:endParaRPr lang="en-US" sz="1200">
                  <a:solidFill>
                    <a:srgbClr val="0067A6"/>
                  </a:solidFill>
                  <a:latin typeface="Arial Nova" panose="020B0504020202020204" pitchFamily="34" charset="0"/>
                </a:endParaRPr>
              </a:p>
            </p:txBody>
          </p:sp>
          <p:pic>
            <p:nvPicPr>
              <p:cNvPr id="229" name="Bildplatzhalter 78">
                <a:extLst>
                  <a:ext uri="{FF2B5EF4-FFF2-40B4-BE49-F238E27FC236}">
                    <a16:creationId xmlns:a16="http://schemas.microsoft.com/office/drawing/2014/main" id="{036A0D41-8389-DB35-2C5B-E7AAC1BC3B24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/>
              <a:srcRect l="8333" r="8333"/>
              <a:stretch/>
            </p:blipFill>
            <p:spPr bwMode="gray">
              <a:xfrm>
                <a:off x="774192" y="4303288"/>
                <a:ext cx="706198" cy="792000"/>
              </a:xfrm>
              <a:prstGeom prst="round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0" name="Text Placeholder 123">
                <a:extLst>
                  <a:ext uri="{FF2B5EF4-FFF2-40B4-BE49-F238E27FC236}">
                    <a16:creationId xmlns:a16="http://schemas.microsoft.com/office/drawing/2014/main" id="{E2609285-44E8-7F1B-D0E2-C12893645A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6227" y="4687359"/>
                <a:ext cx="1319660" cy="395024"/>
              </a:xfrm>
              <a:prstGeom prst="rect">
                <a:avLst/>
              </a:prstGeom>
            </p:spPr>
            <p:txBody>
              <a:bodyPr lIns="72000" tIns="36000" rIns="72000" bIns="36000" anchor="b"/>
              <a:lstStyle>
                <a:defPPr>
                  <a:defRPr lang="en-US"/>
                </a:defPPr>
                <a:lvl1pPr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None/>
                  <a:defRPr sz="2000" b="1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lvl1pPr>
                <a:lvl2pPr marL="45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2000">
                    <a:latin typeface="Arial Nova Light" panose="020B0304020202020204" pitchFamily="34" charset="0"/>
                  </a:defRPr>
                </a:lvl2pPr>
                <a:lvl3pPr marL="81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>
                    <a:latin typeface="Arial Nova Light" panose="020B0304020202020204" pitchFamily="34" charset="0"/>
                  </a:defRPr>
                </a:lvl3pPr>
                <a:lvl4pPr marL="117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4pPr>
                <a:lvl5pPr marL="153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9pPr>
              </a:lstStyle>
              <a:p>
                <a:r>
                  <a:rPr lang="el-GR" sz="1400">
                    <a:solidFill>
                      <a:srgbClr val="0067A6"/>
                    </a:solidFill>
                  </a:rPr>
                  <a:t>Μιχάλης</a:t>
                </a:r>
                <a:r>
                  <a:rPr lang="en-GB" sz="1400">
                    <a:solidFill>
                      <a:srgbClr val="0067A6"/>
                    </a:solidFill>
                  </a:rPr>
                  <a:t> </a:t>
                </a:r>
                <a:br>
                  <a:rPr lang="el-GR" sz="1400">
                    <a:solidFill>
                      <a:srgbClr val="0067A6"/>
                    </a:solidFill>
                  </a:rPr>
                </a:br>
                <a:r>
                  <a:rPr lang="el-GR" sz="1400">
                    <a:solidFill>
                      <a:srgbClr val="0067A6"/>
                    </a:solidFill>
                  </a:rPr>
                  <a:t>Μιχαήλ</a:t>
                </a: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84E34A6-2FB3-81D4-F4BB-381D0C0EDC34}"/>
                </a:ext>
              </a:extLst>
            </p:cNvPr>
            <p:cNvGrpSpPr/>
            <p:nvPr/>
          </p:nvGrpSpPr>
          <p:grpSpPr>
            <a:xfrm>
              <a:off x="6873258" y="3471668"/>
              <a:ext cx="2421033" cy="799090"/>
              <a:chOff x="576848" y="5123677"/>
              <a:chExt cx="2421033" cy="799090"/>
            </a:xfrm>
          </p:grpSpPr>
          <p:pic>
            <p:nvPicPr>
              <p:cNvPr id="227" name="Bildplatzhalter 74">
                <a:extLst>
                  <a:ext uri="{FF2B5EF4-FFF2-40B4-BE49-F238E27FC236}">
                    <a16:creationId xmlns:a16="http://schemas.microsoft.com/office/drawing/2014/main" id="{F71EA2DC-7318-C738-B378-5D0CD6EBD7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8720" b="8720"/>
              <a:stretch/>
            </p:blipFill>
            <p:spPr bwMode="gray">
              <a:xfrm>
                <a:off x="576848" y="5123677"/>
                <a:ext cx="792000" cy="792000"/>
              </a:xfrm>
              <a:prstGeom prst="round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8" name="Text Placeholder 123">
                <a:extLst>
                  <a:ext uri="{FF2B5EF4-FFF2-40B4-BE49-F238E27FC236}">
                    <a16:creationId xmlns:a16="http://schemas.microsoft.com/office/drawing/2014/main" id="{DA486C93-885A-03B0-57BD-E989B28F27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2908" y="5484366"/>
                <a:ext cx="1584973" cy="438401"/>
              </a:xfrm>
              <a:prstGeom prst="rect">
                <a:avLst/>
              </a:prstGeom>
            </p:spPr>
            <p:txBody>
              <a:bodyPr lIns="72000" tIns="36000" rIns="72000" bIns="36000" anchor="b"/>
              <a:lstStyle>
                <a:defPPr>
                  <a:defRPr lang="en-US"/>
                </a:defPPr>
                <a:lvl1pPr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None/>
                  <a:defRPr sz="2000" b="1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lvl1pPr>
                <a:lvl2pPr marL="45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2000">
                    <a:latin typeface="Arial Nova Light" panose="020B0304020202020204" pitchFamily="34" charset="0"/>
                  </a:defRPr>
                </a:lvl2pPr>
                <a:lvl3pPr marL="81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>
                    <a:latin typeface="Arial Nova Light" panose="020B0304020202020204" pitchFamily="34" charset="0"/>
                  </a:defRPr>
                </a:lvl3pPr>
                <a:lvl4pPr marL="117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4pPr>
                <a:lvl5pPr marL="153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9pPr>
              </a:lstStyle>
              <a:p>
                <a:r>
                  <a:rPr lang="el-GR" sz="1400">
                    <a:solidFill>
                      <a:srgbClr val="0067A6"/>
                    </a:solidFill>
                  </a:rPr>
                  <a:t>Κωνσταντίνος</a:t>
                </a:r>
                <a:r>
                  <a:rPr lang="en-GB" sz="1400">
                    <a:solidFill>
                      <a:srgbClr val="0067A6"/>
                    </a:solidFill>
                  </a:rPr>
                  <a:t> </a:t>
                </a:r>
                <a:r>
                  <a:rPr lang="el-GR" sz="1400">
                    <a:solidFill>
                      <a:srgbClr val="0067A6"/>
                    </a:solidFill>
                  </a:rPr>
                  <a:t>Κωνσταντίνου</a:t>
                </a:r>
              </a:p>
            </p:txBody>
          </p:sp>
        </p:grpSp>
        <p:sp>
          <p:nvSpPr>
            <p:cNvPr id="209" name="Textplatzhalter 36">
              <a:extLst>
                <a:ext uri="{FF2B5EF4-FFF2-40B4-BE49-F238E27FC236}">
                  <a16:creationId xmlns:a16="http://schemas.microsoft.com/office/drawing/2014/main" id="{CA700624-2F1C-BD2D-7CBD-CE72E015C61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686813" y="812007"/>
              <a:ext cx="2848958" cy="503590"/>
            </a:xfrm>
            <a:prstGeom prst="rect">
              <a:avLst/>
            </a:prstGeom>
            <a:solidFill>
              <a:srgbClr val="0067A6"/>
            </a:solidFill>
          </p:spPr>
          <p:txBody>
            <a:bodyPr vert="horz" wrap="square" lIns="72000" tIns="36000" rIns="72000" bIns="3600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1pPr>
              <a:lvl2pPr marL="45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20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2pPr>
              <a:lvl3pPr marL="81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8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3pPr>
              <a:lvl4pPr marL="117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6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4pPr>
              <a:lvl5pPr marL="153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6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1400">
                  <a:solidFill>
                    <a:schemeClr val="bg1"/>
                  </a:solidFill>
                  <a:latin typeface="Arial Nova" panose="020B0504020202020204" pitchFamily="34" charset="0"/>
                </a:rPr>
                <a:t>ΑΝΕΞΑΡΤΗΤΗ ΕΠΙΤΡΟΠΗ ΕΛΕΓΧΟΥ</a:t>
              </a:r>
              <a:endParaRPr lang="en-US" sz="140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3B6AABB7-4FC2-95BF-8DA6-5A6DFEFF30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4000" y="1584000"/>
              <a:ext cx="262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3199660-FA6D-6F43-93E3-E1C311703B54}"/>
                </a:ext>
              </a:extLst>
            </p:cNvPr>
            <p:cNvSpPr/>
            <p:nvPr/>
          </p:nvSpPr>
          <p:spPr>
            <a:xfrm>
              <a:off x="6686814" y="812007"/>
              <a:ext cx="2848956" cy="4550968"/>
            </a:xfrm>
            <a:prstGeom prst="rect">
              <a:avLst/>
            </a:prstGeom>
            <a:noFill/>
            <a:ln w="15875">
              <a:solidFill>
                <a:srgbClr val="0067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Textplatzhalter 36">
              <a:extLst>
                <a:ext uri="{FF2B5EF4-FFF2-40B4-BE49-F238E27FC236}">
                  <a16:creationId xmlns:a16="http://schemas.microsoft.com/office/drawing/2014/main" id="{56F400BD-327F-4B3D-DD46-CD35E72E507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091779" y="4593112"/>
              <a:ext cx="1387973" cy="503590"/>
            </a:xfrm>
            <a:prstGeom prst="rect">
              <a:avLst/>
            </a:prstGeom>
            <a:noFill/>
          </p:spPr>
          <p:txBody>
            <a:bodyPr vert="horz" wrap="square" lIns="72000" tIns="36000" rIns="72000" bIns="3600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1pPr>
              <a:lvl2pPr marL="45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20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2pPr>
              <a:lvl3pPr marL="81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8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3pPr>
              <a:lvl4pPr marL="117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6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4pPr>
              <a:lvl5pPr marL="153000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None/>
                <a:defRPr sz="1600" kern="1200">
                  <a:solidFill>
                    <a:schemeClr val="tx1"/>
                  </a:solidFill>
                  <a:latin typeface="Arial Nova Light" panose="020B03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400" b="0">
                  <a:solidFill>
                    <a:srgbClr val="0067A6"/>
                  </a:solidFill>
                  <a:latin typeface="Arial Nova" panose="020B0504020202020204" pitchFamily="34" charset="0"/>
                </a:rPr>
                <a:t>Εσωτερικός Έλεγχος</a:t>
              </a:r>
              <a:endParaRPr lang="en-US" sz="1400" b="0">
                <a:solidFill>
                  <a:srgbClr val="0067A6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3C97522-9F8B-501B-693F-BAEAEA86F938}"/>
                </a:ext>
              </a:extLst>
            </p:cNvPr>
            <p:cNvGrpSpPr/>
            <p:nvPr/>
          </p:nvGrpSpPr>
          <p:grpSpPr>
            <a:xfrm>
              <a:off x="6873586" y="4555830"/>
              <a:ext cx="1162175" cy="540000"/>
              <a:chOff x="2944986" y="4439386"/>
              <a:chExt cx="1162175" cy="540000"/>
            </a:xfrm>
          </p:grpSpPr>
          <p:sp>
            <p:nvSpPr>
              <p:cNvPr id="266" name="Rectangle: Rounded Corners 265">
                <a:extLst>
                  <a:ext uri="{FF2B5EF4-FFF2-40B4-BE49-F238E27FC236}">
                    <a16:creationId xmlns:a16="http://schemas.microsoft.com/office/drawing/2014/main" id="{2AE33B48-1F8C-5C4E-AB88-98F0764CE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44986" y="4439386"/>
                <a:ext cx="1152000" cy="540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67A6"/>
                  </a:solidFill>
                </a:endParaRPr>
              </a:p>
            </p:txBody>
          </p:sp>
          <p:pic>
            <p:nvPicPr>
              <p:cNvPr id="240" name="Picture 23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4FB9EFB-2398-5971-EC5E-29F997088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1763" y="4573098"/>
                <a:ext cx="1085398" cy="345356"/>
              </a:xfrm>
              <a:prstGeom prst="rect">
                <a:avLst/>
              </a:prstGeom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6666730-94BF-DAE0-9FEA-3DC823C0377D}"/>
              </a:ext>
            </a:extLst>
          </p:cNvPr>
          <p:cNvGrpSpPr/>
          <p:nvPr/>
        </p:nvGrpSpPr>
        <p:grpSpPr>
          <a:xfrm>
            <a:off x="396000" y="822022"/>
            <a:ext cx="6084000" cy="4556947"/>
            <a:chOff x="396000" y="822022"/>
            <a:chExt cx="6084000" cy="455694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63DA7D-468F-47EA-7773-4FF29118588E}"/>
                </a:ext>
              </a:extLst>
            </p:cNvPr>
            <p:cNvGrpSpPr/>
            <p:nvPr/>
          </p:nvGrpSpPr>
          <p:grpSpPr>
            <a:xfrm>
              <a:off x="540965" y="4448907"/>
              <a:ext cx="2591513" cy="809000"/>
              <a:chOff x="540965" y="4448907"/>
              <a:chExt cx="2591513" cy="809000"/>
            </a:xfrm>
          </p:grpSpPr>
          <p:pic>
            <p:nvPicPr>
              <p:cNvPr id="54" name="Bildplatzhalter 76">
                <a:extLst>
                  <a:ext uri="{FF2B5EF4-FFF2-40B4-BE49-F238E27FC236}">
                    <a16:creationId xmlns:a16="http://schemas.microsoft.com/office/drawing/2014/main" id="{2B14EF18-E053-9AD6-03C2-5D135E3FF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5" b="4945"/>
              <a:stretch/>
            </p:blipFill>
            <p:spPr bwMode="gray">
              <a:xfrm>
                <a:off x="540965" y="4448907"/>
                <a:ext cx="792000" cy="792000"/>
              </a:xfrm>
              <a:prstGeom prst="round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 Placeholder 123">
                <a:extLst>
                  <a:ext uri="{FF2B5EF4-FFF2-40B4-BE49-F238E27FC236}">
                    <a16:creationId xmlns:a16="http://schemas.microsoft.com/office/drawing/2014/main" id="{AA4A96FF-E9A6-CC1E-69A8-BEF628819E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9569" y="4689457"/>
                <a:ext cx="1762909" cy="568450"/>
              </a:xfrm>
              <a:prstGeom prst="rect">
                <a:avLst/>
              </a:prstGeom>
            </p:spPr>
            <p:txBody>
              <a:bodyPr lIns="72000" tIns="36000" rIns="72000" bIns="36000" anchor="b"/>
              <a:lstStyle>
                <a:defPPr>
                  <a:defRPr lang="en-US"/>
                </a:defPPr>
                <a:lvl1pPr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None/>
                  <a:defRPr sz="2000" b="1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lvl1pPr>
                <a:lvl2pPr marL="45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2000">
                    <a:latin typeface="Arial Nova Light" panose="020B0304020202020204" pitchFamily="34" charset="0"/>
                  </a:defRPr>
                </a:lvl2pPr>
                <a:lvl3pPr marL="81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>
                    <a:latin typeface="Arial Nova Light" panose="020B0304020202020204" pitchFamily="34" charset="0"/>
                  </a:defRPr>
                </a:lvl3pPr>
                <a:lvl4pPr marL="117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4pPr>
                <a:lvl5pPr marL="1530000" indent="0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>
                    <a:latin typeface="Arial Nova Light" panose="020B0304020202020204" pitchFamily="34" charset="0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/>
                </a:lvl9pPr>
              </a:lstStyle>
              <a:p>
                <a:r>
                  <a:rPr lang="el-GR" sz="1400">
                    <a:solidFill>
                      <a:srgbClr val="0067A6"/>
                    </a:solidFill>
                  </a:rPr>
                  <a:t>Παύλος</a:t>
                </a:r>
                <a:r>
                  <a:rPr lang="en-GB" sz="1400">
                    <a:solidFill>
                      <a:srgbClr val="0067A6"/>
                    </a:solidFill>
                  </a:rPr>
                  <a:t> </a:t>
                </a:r>
                <a:br>
                  <a:rPr lang="el-GR" sz="1400">
                    <a:solidFill>
                      <a:srgbClr val="0067A6"/>
                    </a:solidFill>
                  </a:rPr>
                </a:br>
                <a:r>
                  <a:rPr lang="el-GR" sz="1400">
                    <a:solidFill>
                      <a:srgbClr val="0067A6"/>
                    </a:solidFill>
                  </a:rPr>
                  <a:t>Ιωσηφίδης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D026E97-A867-B5E3-D408-1387042E2744}"/>
                </a:ext>
              </a:extLst>
            </p:cNvPr>
            <p:cNvGrpSpPr/>
            <p:nvPr/>
          </p:nvGrpSpPr>
          <p:grpSpPr>
            <a:xfrm>
              <a:off x="540965" y="1610663"/>
              <a:ext cx="5625884" cy="798268"/>
              <a:chOff x="540965" y="1722634"/>
              <a:chExt cx="5625884" cy="798268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CB162DC-0C2A-DBAD-3E85-91F4EB65E8CA}"/>
                  </a:ext>
                </a:extLst>
              </p:cNvPr>
              <p:cNvGrpSpPr/>
              <p:nvPr/>
            </p:nvGrpSpPr>
            <p:grpSpPr>
              <a:xfrm>
                <a:off x="540965" y="1723691"/>
                <a:ext cx="2622356" cy="797211"/>
                <a:chOff x="540965" y="1723691"/>
                <a:chExt cx="2622356" cy="797211"/>
              </a:xfrm>
            </p:grpSpPr>
            <p:sp>
              <p:nvSpPr>
                <p:cNvPr id="55" name="Textplatzhalter 36">
                  <a:extLst>
                    <a:ext uri="{FF2B5EF4-FFF2-40B4-BE49-F238E27FC236}">
                      <a16:creationId xmlns:a16="http://schemas.microsoft.com/office/drawing/2014/main" id="{1C43071B-4073-999F-CDDA-9079E62C5C9F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1369569" y="1723691"/>
                  <a:ext cx="1793752" cy="288147"/>
                </a:xfrm>
                <a:prstGeom prst="rect">
                  <a:avLst/>
                </a:prstGeom>
              </p:spPr>
              <p:txBody>
                <a:bodyPr vert="horz" wrap="square" lIns="72000" tIns="36000" rIns="72000" bIns="36000" rtlCol="0" anchor="t" anchorCtr="0">
                  <a:spAutoFit/>
                </a:bodyPr>
                <a:lstStyle>
                  <a:defPPr>
                    <a:defRPr lang="en-US"/>
                  </a:defPPr>
                  <a:lvl1pPr inden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Font typeface="Arial" panose="020B0604020202020204" pitchFamily="34" charset="0"/>
                    <a:buNone/>
                    <a:defRPr sz="16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  <a:latin typeface="Arial Nova" panose="020B0504020202020204" pitchFamily="34" charset="0"/>
                    </a:rPr>
                    <a:t>Πρόεδρος Δ.Σ.</a:t>
                  </a:r>
                  <a:endParaRPr lang="en-US" sz="1400">
                    <a:solidFill>
                      <a:srgbClr val="0067A6"/>
                    </a:solidFill>
                    <a:latin typeface="Arial Nova" panose="020B0504020202020204" pitchFamily="34" charset="0"/>
                  </a:endParaRPr>
                </a:p>
              </p:txBody>
            </p:sp>
            <p:pic>
              <p:nvPicPr>
                <p:cNvPr id="62" name="Bildplatzhalter 80">
                  <a:extLst>
                    <a:ext uri="{FF2B5EF4-FFF2-40B4-BE49-F238E27FC236}">
                      <a16:creationId xmlns:a16="http://schemas.microsoft.com/office/drawing/2014/main" id="{F7001F9C-0E4F-33C2-7081-C36E925FC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t="3710" b="3710"/>
                <a:stretch/>
              </p:blipFill>
              <p:spPr bwMode="gray">
                <a:xfrm>
                  <a:off x="540965" y="1728902"/>
                  <a:ext cx="792000" cy="792000"/>
                </a:xfrm>
                <a:prstGeom prst="round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3" name="Text Placeholder 123">
                  <a:extLst>
                    <a:ext uri="{FF2B5EF4-FFF2-40B4-BE49-F238E27FC236}">
                      <a16:creationId xmlns:a16="http://schemas.microsoft.com/office/drawing/2014/main" id="{336094B6-CF79-7C1A-C783-CE8A6CC167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69569" y="2051033"/>
                  <a:ext cx="1793751" cy="469869"/>
                </a:xfrm>
                <a:prstGeom prst="rect">
                  <a:avLst/>
                </a:prstGeom>
              </p:spPr>
              <p:txBody>
                <a:bodyPr lIns="72000" tIns="36000" rIns="72000" bIns="36000" anchor="b"/>
                <a:lstStyle>
                  <a:defPPr>
                    <a:defRPr lang="en-US"/>
                  </a:defPPr>
                  <a:lvl1pPr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None/>
                    <a:defRPr sz="20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</a:rPr>
                    <a:t>Επαμεινώντας </a:t>
                  </a:r>
                  <a:br>
                    <a:rPr lang="el-GR" sz="1400">
                      <a:solidFill>
                        <a:srgbClr val="0067A6"/>
                      </a:solidFill>
                    </a:rPr>
                  </a:br>
                  <a:r>
                    <a:rPr lang="el-GR" sz="1400">
                      <a:solidFill>
                        <a:srgbClr val="0067A6"/>
                      </a:solidFill>
                    </a:rPr>
                    <a:t>Μεταξάς</a:t>
                  </a:r>
                  <a:endParaRPr lang="en-GB" sz="1400">
                    <a:solidFill>
                      <a:srgbClr val="0067A6"/>
                    </a:solidFill>
                  </a:endParaRP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FDE7D65D-63C0-9ADC-A4B4-98C183ADD5EC}"/>
                  </a:ext>
                </a:extLst>
              </p:cNvPr>
              <p:cNvGrpSpPr/>
              <p:nvPr/>
            </p:nvGrpSpPr>
            <p:grpSpPr>
              <a:xfrm>
                <a:off x="3339032" y="1722634"/>
                <a:ext cx="2827817" cy="798268"/>
                <a:chOff x="3339032" y="1722634"/>
                <a:chExt cx="2827817" cy="798268"/>
              </a:xfrm>
            </p:grpSpPr>
            <p:pic>
              <p:nvPicPr>
                <p:cNvPr id="59" name="Bildplatzhalter 66">
                  <a:extLst>
                    <a:ext uri="{FF2B5EF4-FFF2-40B4-BE49-F238E27FC236}">
                      <a16:creationId xmlns:a16="http://schemas.microsoft.com/office/drawing/2014/main" id="{051056B6-F8DF-5437-7F45-2C6D7C35A0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848" b="8848"/>
                <a:stretch/>
              </p:blipFill>
              <p:spPr bwMode="gray">
                <a:xfrm>
                  <a:off x="3339032" y="1722634"/>
                  <a:ext cx="792000" cy="792000"/>
                </a:xfrm>
                <a:prstGeom prst="round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4" name="Textplatzhalter 36">
                  <a:extLst>
                    <a:ext uri="{FF2B5EF4-FFF2-40B4-BE49-F238E27FC236}">
                      <a16:creationId xmlns:a16="http://schemas.microsoft.com/office/drawing/2014/main" id="{313A3661-AB24-C480-C3DA-52FEDC185B0A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171466" y="1731870"/>
                  <a:ext cx="1995383" cy="288147"/>
                </a:xfrm>
                <a:prstGeom prst="rect">
                  <a:avLst/>
                </a:prstGeom>
              </p:spPr>
              <p:txBody>
                <a:bodyPr vert="horz" wrap="square" lIns="72000" tIns="36000" rIns="72000" bIns="36000" rtlCol="0" anchor="t" anchorCtr="0">
                  <a:spAutoFit/>
                </a:bodyPr>
                <a:lstStyle>
                  <a:defPPr>
                    <a:defRPr lang="en-US"/>
                  </a:defPPr>
                  <a:lvl1pPr inden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Font typeface="Arial" panose="020B0604020202020204" pitchFamily="34" charset="0"/>
                    <a:buNone/>
                    <a:defRPr sz="16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  <a:latin typeface="Arial Nova" panose="020B0504020202020204" pitchFamily="34" charset="0"/>
                    </a:rPr>
                    <a:t>Διευθύνων Σύμβουλος</a:t>
                  </a:r>
                  <a:endParaRPr lang="en-US" sz="1400">
                    <a:solidFill>
                      <a:srgbClr val="0067A6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75" name="Text Placeholder 123">
                  <a:extLst>
                    <a:ext uri="{FF2B5EF4-FFF2-40B4-BE49-F238E27FC236}">
                      <a16:creationId xmlns:a16="http://schemas.microsoft.com/office/drawing/2014/main" id="{7E25D3ED-3E3F-6CC2-5A6F-10ABED46FDE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71466" y="2051033"/>
                  <a:ext cx="1223301" cy="469869"/>
                </a:xfrm>
                <a:prstGeom prst="rect">
                  <a:avLst/>
                </a:prstGeom>
              </p:spPr>
              <p:txBody>
                <a:bodyPr lIns="72000" tIns="36000" rIns="72000" bIns="36000" anchor="b"/>
                <a:lstStyle>
                  <a:defPPr>
                    <a:defRPr lang="en-US"/>
                  </a:defPPr>
                  <a:lvl1pPr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None/>
                    <a:defRPr sz="20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</a:rPr>
                    <a:t>Βάσος </a:t>
                  </a:r>
                  <a:br>
                    <a:rPr lang="el-GR" sz="1400">
                      <a:solidFill>
                        <a:srgbClr val="0067A6"/>
                      </a:solidFill>
                    </a:rPr>
                  </a:br>
                  <a:r>
                    <a:rPr lang="el-GR" sz="1400">
                      <a:solidFill>
                        <a:srgbClr val="0067A6"/>
                      </a:solidFill>
                    </a:rPr>
                    <a:t>Αριστοδήμου</a:t>
                  </a:r>
                </a:p>
              </p:txBody>
            </p: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CAEFF67-25D4-1C3F-B620-9FD71A1CE895}"/>
                </a:ext>
              </a:extLst>
            </p:cNvPr>
            <p:cNvGrpSpPr/>
            <p:nvPr/>
          </p:nvGrpSpPr>
          <p:grpSpPr>
            <a:xfrm>
              <a:off x="540965" y="2552064"/>
              <a:ext cx="5421231" cy="809333"/>
              <a:chOff x="540965" y="2665048"/>
              <a:chExt cx="5421231" cy="80933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0815198-64B2-9A78-AE50-FA7EA8A007E8}"/>
                  </a:ext>
                </a:extLst>
              </p:cNvPr>
              <p:cNvGrpSpPr/>
              <p:nvPr/>
            </p:nvGrpSpPr>
            <p:grpSpPr>
              <a:xfrm>
                <a:off x="540965" y="2665048"/>
                <a:ext cx="2622355" cy="809333"/>
                <a:chOff x="540965" y="2635570"/>
                <a:chExt cx="2622355" cy="809333"/>
              </a:xfrm>
            </p:grpSpPr>
            <p:pic>
              <p:nvPicPr>
                <p:cNvPr id="60" name="Bildplatzhalter 78">
                  <a:extLst>
                    <a:ext uri="{FF2B5EF4-FFF2-40B4-BE49-F238E27FC236}">
                      <a16:creationId xmlns:a16="http://schemas.microsoft.com/office/drawing/2014/main" id="{64244974-9462-2CB9-0A55-229DFFDE8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l="8333" r="8333"/>
                <a:stretch/>
              </p:blipFill>
              <p:spPr bwMode="gray">
                <a:xfrm>
                  <a:off x="540965" y="2635570"/>
                  <a:ext cx="792000" cy="792000"/>
                </a:xfrm>
                <a:prstGeom prst="round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5" name="Text Placeholder 123">
                  <a:extLst>
                    <a:ext uri="{FF2B5EF4-FFF2-40B4-BE49-F238E27FC236}">
                      <a16:creationId xmlns:a16="http://schemas.microsoft.com/office/drawing/2014/main" id="{501BA00F-4127-EC72-C485-AC935B9CD9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69569" y="2876453"/>
                  <a:ext cx="1793751" cy="568450"/>
                </a:xfrm>
                <a:prstGeom prst="rect">
                  <a:avLst/>
                </a:prstGeom>
              </p:spPr>
              <p:txBody>
                <a:bodyPr lIns="72000" tIns="36000" rIns="72000" bIns="36000" anchor="b"/>
                <a:lstStyle>
                  <a:defPPr>
                    <a:defRPr lang="en-US"/>
                  </a:defPPr>
                  <a:lvl1pPr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None/>
                    <a:defRPr sz="20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</a:rPr>
                    <a:t>Μιχάλης</a:t>
                  </a:r>
                  <a:r>
                    <a:rPr lang="en-GB" sz="1400">
                      <a:solidFill>
                        <a:srgbClr val="0067A6"/>
                      </a:solidFill>
                    </a:rPr>
                    <a:t> </a:t>
                  </a:r>
                  <a:br>
                    <a:rPr lang="el-GR" sz="1400">
                      <a:solidFill>
                        <a:srgbClr val="0067A6"/>
                      </a:solidFill>
                    </a:rPr>
                  </a:br>
                  <a:r>
                    <a:rPr lang="el-GR" sz="1400">
                      <a:solidFill>
                        <a:srgbClr val="0067A6"/>
                      </a:solidFill>
                    </a:rPr>
                    <a:t>Μιχαήλ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0C4DF27-70CE-6606-038E-985A5CA9014B}"/>
                  </a:ext>
                </a:extLst>
              </p:cNvPr>
              <p:cNvGrpSpPr/>
              <p:nvPr/>
            </p:nvGrpSpPr>
            <p:grpSpPr>
              <a:xfrm>
                <a:off x="3339032" y="2678474"/>
                <a:ext cx="2623164" cy="795907"/>
                <a:chOff x="3339032" y="2706467"/>
                <a:chExt cx="2623164" cy="795907"/>
              </a:xfrm>
            </p:grpSpPr>
            <p:pic>
              <p:nvPicPr>
                <p:cNvPr id="57" name="Bildplatzhalter 70">
                  <a:extLst>
                    <a:ext uri="{FF2B5EF4-FFF2-40B4-BE49-F238E27FC236}">
                      <a16:creationId xmlns:a16="http://schemas.microsoft.com/office/drawing/2014/main" id="{9BFEB147-6C23-A80A-64D9-E2A089242B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</a:extLst>
                </a:blip>
                <a:srcRect t="2065" b="2065"/>
                <a:stretch/>
              </p:blipFill>
              <p:spPr bwMode="gray">
                <a:xfrm>
                  <a:off x="3339032" y="2710374"/>
                  <a:ext cx="792000" cy="792000"/>
                </a:xfrm>
                <a:prstGeom prst="round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6" name="Textplatzhalter 36">
                  <a:extLst>
                    <a:ext uri="{FF2B5EF4-FFF2-40B4-BE49-F238E27FC236}">
                      <a16:creationId xmlns:a16="http://schemas.microsoft.com/office/drawing/2014/main" id="{8DC96DFE-7B96-7399-3756-68B0EF4D1232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171466" y="2706467"/>
                  <a:ext cx="1790730" cy="288147"/>
                </a:xfrm>
                <a:prstGeom prst="rect">
                  <a:avLst/>
                </a:prstGeom>
              </p:spPr>
              <p:txBody>
                <a:bodyPr vert="horz" wrap="square" lIns="72000" tIns="36000" rIns="72000" bIns="36000" rtlCol="0" anchor="t" anchorCtr="0">
                  <a:spAutoFit/>
                </a:bodyPr>
                <a:lstStyle>
                  <a:defPPr>
                    <a:defRPr lang="en-US"/>
                  </a:defPPr>
                  <a:lvl1pPr inden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Font typeface="Arial" panose="020B0604020202020204" pitchFamily="34" charset="0"/>
                    <a:buNone/>
                    <a:defRPr sz="16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 b="0">
                      <a:solidFill>
                        <a:srgbClr val="0067A6"/>
                      </a:solidFill>
                      <a:latin typeface="Arial Nova" panose="020B0504020202020204" pitchFamily="34" charset="0"/>
                    </a:rPr>
                    <a:t>Γενικός  Διευθυντής</a:t>
                  </a:r>
                  <a:endParaRPr lang="en-US" sz="1400" b="0">
                    <a:solidFill>
                      <a:srgbClr val="0067A6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77" name="Text Placeholder 123">
                  <a:extLst>
                    <a:ext uri="{FF2B5EF4-FFF2-40B4-BE49-F238E27FC236}">
                      <a16:creationId xmlns:a16="http://schemas.microsoft.com/office/drawing/2014/main" id="{24EC149E-748E-848D-1734-0DECADA0A09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71466" y="3031570"/>
                  <a:ext cx="1223301" cy="469869"/>
                </a:xfrm>
                <a:prstGeom prst="rect">
                  <a:avLst/>
                </a:prstGeom>
              </p:spPr>
              <p:txBody>
                <a:bodyPr lIns="72000" tIns="36000" rIns="72000" bIns="36000" anchor="b"/>
                <a:lstStyle>
                  <a:defPPr>
                    <a:defRPr lang="en-US"/>
                  </a:defPPr>
                  <a:lvl1pPr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None/>
                    <a:defRPr sz="20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</a:rPr>
                    <a:t>Ανδρέας </a:t>
                  </a:r>
                  <a:br>
                    <a:rPr lang="el-GR" sz="1400">
                      <a:solidFill>
                        <a:srgbClr val="0067A6"/>
                      </a:solidFill>
                    </a:rPr>
                  </a:br>
                  <a:r>
                    <a:rPr lang="el-GR" sz="1400">
                      <a:solidFill>
                        <a:srgbClr val="0067A6"/>
                      </a:solidFill>
                    </a:rPr>
                    <a:t>Πετρίδης</a:t>
                  </a:r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20F5A70-CC2C-D912-6276-D634552FA470}"/>
                </a:ext>
              </a:extLst>
            </p:cNvPr>
            <p:cNvGrpSpPr/>
            <p:nvPr/>
          </p:nvGrpSpPr>
          <p:grpSpPr>
            <a:xfrm>
              <a:off x="540965" y="3504530"/>
              <a:ext cx="5625884" cy="801245"/>
              <a:chOff x="540965" y="3636785"/>
              <a:chExt cx="5625884" cy="80124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8847B32-0EAD-E7C7-2453-3143F4B16967}"/>
                  </a:ext>
                </a:extLst>
              </p:cNvPr>
              <p:cNvGrpSpPr/>
              <p:nvPr/>
            </p:nvGrpSpPr>
            <p:grpSpPr>
              <a:xfrm>
                <a:off x="540965" y="3636785"/>
                <a:ext cx="2614380" cy="801245"/>
                <a:chOff x="540965" y="3542238"/>
                <a:chExt cx="2614380" cy="801245"/>
              </a:xfrm>
            </p:grpSpPr>
            <p:pic>
              <p:nvPicPr>
                <p:cNvPr id="58" name="Bildplatzhalter 74">
                  <a:extLst>
                    <a:ext uri="{FF2B5EF4-FFF2-40B4-BE49-F238E27FC236}">
                      <a16:creationId xmlns:a16="http://schemas.microsoft.com/office/drawing/2014/main" id="{28052B50-9CB8-DCEA-EEC1-02B3A52C8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8720" b="8720"/>
                <a:stretch/>
              </p:blipFill>
              <p:spPr bwMode="gray">
                <a:xfrm>
                  <a:off x="540965" y="3542238"/>
                  <a:ext cx="792000" cy="792000"/>
                </a:xfrm>
                <a:prstGeom prst="round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6" name="Text Placeholder 123">
                  <a:extLst>
                    <a:ext uri="{FF2B5EF4-FFF2-40B4-BE49-F238E27FC236}">
                      <a16:creationId xmlns:a16="http://schemas.microsoft.com/office/drawing/2014/main" id="{F45CD9CC-3A59-1EC1-C037-73BBE17FFA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69569" y="3905082"/>
                  <a:ext cx="1785776" cy="438401"/>
                </a:xfrm>
                <a:prstGeom prst="rect">
                  <a:avLst/>
                </a:prstGeom>
              </p:spPr>
              <p:txBody>
                <a:bodyPr lIns="72000" tIns="36000" rIns="72000" bIns="36000" anchor="b"/>
                <a:lstStyle>
                  <a:defPPr>
                    <a:defRPr lang="en-US"/>
                  </a:defPPr>
                  <a:lvl1pPr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None/>
                    <a:defRPr sz="20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</a:rPr>
                    <a:t>Κωνσταντίνος</a:t>
                  </a:r>
                  <a:r>
                    <a:rPr lang="en-GB" sz="1400">
                      <a:solidFill>
                        <a:srgbClr val="0067A6"/>
                      </a:solidFill>
                    </a:rPr>
                    <a:t> </a:t>
                  </a:r>
                  <a:r>
                    <a:rPr lang="el-GR" sz="1400">
                      <a:solidFill>
                        <a:srgbClr val="0067A6"/>
                      </a:solidFill>
                    </a:rPr>
                    <a:t>Κωνσταντίνου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756B89E-F850-682B-FACA-0933C15193FA}"/>
                  </a:ext>
                </a:extLst>
              </p:cNvPr>
              <p:cNvGrpSpPr/>
              <p:nvPr/>
            </p:nvGrpSpPr>
            <p:grpSpPr>
              <a:xfrm>
                <a:off x="3339032" y="3646030"/>
                <a:ext cx="2827817" cy="792000"/>
                <a:chOff x="3339032" y="3646030"/>
                <a:chExt cx="2827817" cy="792000"/>
              </a:xfrm>
            </p:grpSpPr>
            <p:pic>
              <p:nvPicPr>
                <p:cNvPr id="61" name="Bildplatzhalter 68">
                  <a:extLst>
                    <a:ext uri="{FF2B5EF4-FFF2-40B4-BE49-F238E27FC236}">
                      <a16:creationId xmlns:a16="http://schemas.microsoft.com/office/drawing/2014/main" id="{D12F4131-9A11-0C9C-8A5E-3004A11D18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t="4891" b="4891"/>
                <a:stretch/>
              </p:blipFill>
              <p:spPr bwMode="gray">
                <a:xfrm>
                  <a:off x="3339032" y="3646030"/>
                  <a:ext cx="792000" cy="792000"/>
                </a:xfrm>
                <a:prstGeom prst="round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8" name="Textplatzhalter 36">
                  <a:extLst>
                    <a:ext uri="{FF2B5EF4-FFF2-40B4-BE49-F238E27FC236}">
                      <a16:creationId xmlns:a16="http://schemas.microsoft.com/office/drawing/2014/main" id="{5EA59951-F983-F1A7-793C-25A697268753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171466" y="3650091"/>
                  <a:ext cx="1995383" cy="288147"/>
                </a:xfrm>
                <a:prstGeom prst="rect">
                  <a:avLst/>
                </a:prstGeom>
              </p:spPr>
              <p:txBody>
                <a:bodyPr vert="horz" wrap="square" lIns="72000" tIns="36000" rIns="72000" bIns="36000" rtlCol="0" anchor="t" anchorCtr="0">
                  <a:spAutoFit/>
                </a:bodyPr>
                <a:lstStyle>
                  <a:defPPr>
                    <a:defRPr lang="en-US"/>
                  </a:defPPr>
                  <a:lvl1pPr inden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Font typeface="Arial" panose="020B0604020202020204" pitchFamily="34" charset="0"/>
                    <a:buNone/>
                    <a:defRPr sz="16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 b="0">
                      <a:solidFill>
                        <a:srgbClr val="0067A6"/>
                      </a:solidFill>
                      <a:latin typeface="Arial Nova" panose="020B0504020202020204" pitchFamily="34" charset="0"/>
                    </a:rPr>
                    <a:t>Διευθυντής Πωλήσεων</a:t>
                  </a:r>
                  <a:endParaRPr lang="en-US" sz="1400" b="0">
                    <a:solidFill>
                      <a:srgbClr val="0067A6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79" name="Text Placeholder 123">
                  <a:extLst>
                    <a:ext uri="{FF2B5EF4-FFF2-40B4-BE49-F238E27FC236}">
                      <a16:creationId xmlns:a16="http://schemas.microsoft.com/office/drawing/2014/main" id="{F9C0E927-B2E8-5DE3-85E3-789FA4FFAB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71466" y="3962659"/>
                  <a:ext cx="1728701" cy="469869"/>
                </a:xfrm>
                <a:prstGeom prst="rect">
                  <a:avLst/>
                </a:prstGeom>
              </p:spPr>
              <p:txBody>
                <a:bodyPr lIns="72000" tIns="36000" rIns="72000" bIns="36000" anchor="b"/>
                <a:lstStyle>
                  <a:defPPr>
                    <a:defRPr lang="en-US"/>
                  </a:defPPr>
                  <a:lvl1pPr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None/>
                    <a:defRPr sz="2000" b="1">
                      <a:solidFill>
                        <a:schemeClr val="bg1"/>
                      </a:solidFill>
                      <a:latin typeface="Arial Nova Light" panose="020B0304020202020204" pitchFamily="34" charset="0"/>
                    </a:defRPr>
                  </a:lvl1pPr>
                  <a:lvl2pPr marL="45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2000">
                      <a:latin typeface="Arial Nova Light" panose="020B0304020202020204" pitchFamily="34" charset="0"/>
                    </a:defRPr>
                  </a:lvl2pPr>
                  <a:lvl3pPr marL="81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>
                      <a:latin typeface="Arial Nova Light" panose="020B0304020202020204" pitchFamily="34" charset="0"/>
                    </a:defRPr>
                  </a:lvl3pPr>
                  <a:lvl4pPr marL="117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4pPr>
                  <a:lvl5pPr marL="1530000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None/>
                    <a:defRPr sz="1600">
                      <a:latin typeface="Arial Nova Light" panose="020B0304020202020204" pitchFamily="34" charset="0"/>
                    </a:defRPr>
                  </a:lvl5pPr>
                  <a:lvl6pPr marL="25146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6pPr>
                  <a:lvl7pPr marL="29718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7pPr>
                  <a:lvl8pPr marL="3429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8pPr>
                  <a:lvl9pPr marL="3886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/>
                  </a:lvl9pPr>
                </a:lstStyle>
                <a:p>
                  <a:r>
                    <a:rPr lang="el-GR" sz="1400">
                      <a:solidFill>
                        <a:srgbClr val="0067A6"/>
                      </a:solidFill>
                    </a:rPr>
                    <a:t>Πολύκαρπος Χατζηκυριάκος</a:t>
                  </a:r>
                </a:p>
              </p:txBody>
            </p:sp>
          </p:grp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40A3F2A-994B-1FE2-D56D-B5B546F2F284}"/>
                </a:ext>
              </a:extLst>
            </p:cNvPr>
            <p:cNvSpPr/>
            <p:nvPr/>
          </p:nvSpPr>
          <p:spPr>
            <a:xfrm>
              <a:off x="432000" y="828000"/>
              <a:ext cx="6048000" cy="4550969"/>
            </a:xfrm>
            <a:prstGeom prst="rect">
              <a:avLst/>
            </a:prstGeom>
            <a:noFill/>
            <a:ln w="15875">
              <a:solidFill>
                <a:srgbClr val="0067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E41B9B9-5E7B-2DAC-49E4-91B1CC61E101}"/>
                </a:ext>
              </a:extLst>
            </p:cNvPr>
            <p:cNvGrpSpPr/>
            <p:nvPr/>
          </p:nvGrpSpPr>
          <p:grpSpPr>
            <a:xfrm>
              <a:off x="396000" y="822022"/>
              <a:ext cx="6084000" cy="587347"/>
              <a:chOff x="396000" y="822022"/>
              <a:chExt cx="6084000" cy="58734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92B166-922A-494A-080C-5CBF7430E177}"/>
                  </a:ext>
                </a:extLst>
              </p:cNvPr>
              <p:cNvSpPr/>
              <p:nvPr/>
            </p:nvSpPr>
            <p:spPr>
              <a:xfrm>
                <a:off x="432000" y="826592"/>
                <a:ext cx="6048000" cy="576000"/>
              </a:xfrm>
              <a:prstGeom prst="rect">
                <a:avLst/>
              </a:prstGeom>
              <a:solidFill>
                <a:srgbClr val="0067A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9B0E1D5-EAAB-002B-CB52-6EF4E0D7C1EC}"/>
                  </a:ext>
                </a:extLst>
              </p:cNvPr>
              <p:cNvSpPr txBox="1"/>
              <p:nvPr/>
            </p:nvSpPr>
            <p:spPr>
              <a:xfrm>
                <a:off x="422172" y="822022"/>
                <a:ext cx="60480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1400" b="1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ΔΙΟΙΚΗΤΙΚΟ ΣΥΜΒΟΥΛΙΟ</a:t>
                </a:r>
                <a:endParaRPr lang="en-US" sz="1400" b="1">
                  <a:solidFill>
                    <a:schemeClr val="bg1"/>
                  </a:solidFill>
                  <a:latin typeface="Arial Nova" panose="020B0504020202020204" pitchFamily="34" charset="0"/>
                </a:endParaRPr>
              </a:p>
            </p:txBody>
          </p:sp>
          <p:sp>
            <p:nvSpPr>
              <p:cNvPr id="64" name="Textplatzhalter 36">
                <a:extLst>
                  <a:ext uri="{FF2B5EF4-FFF2-40B4-BE49-F238E27FC236}">
                    <a16:creationId xmlns:a16="http://schemas.microsoft.com/office/drawing/2014/main" id="{478274BA-6059-E013-30B3-696011F021A5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451393" y="1152000"/>
                <a:ext cx="3024000" cy="257369"/>
              </a:xfrm>
              <a:prstGeom prst="rect">
                <a:avLst/>
              </a:prstGeom>
              <a:noFill/>
            </p:spPr>
            <p:txBody>
              <a:bodyPr vert="horz" wrap="square" lIns="72000" tIns="36000" rIns="72000" bIns="36000" rtlCol="0" anchor="t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1pPr>
                <a:lvl2pPr marL="45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20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2pPr>
                <a:lvl3pPr marL="81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8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3pPr>
                <a:lvl4pPr marL="117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4pPr>
                <a:lvl5pPr marL="153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M</a:t>
                </a:r>
                <a:r>
                  <a:rPr lang="el-GR" sz="120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Η ΕΚΤΕΛΕΣΤΙΚΟΙ ΣΥΜΒΟΥΛΟΙ</a:t>
                </a:r>
                <a:endParaRPr lang="en-US" sz="1200">
                  <a:solidFill>
                    <a:schemeClr val="bg1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163BFE3-5466-8EA9-8B99-A4E5120ACE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6000" y="1116000"/>
                <a:ext cx="608400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platzhalter 36">
                <a:extLst>
                  <a:ext uri="{FF2B5EF4-FFF2-40B4-BE49-F238E27FC236}">
                    <a16:creationId xmlns:a16="http://schemas.microsoft.com/office/drawing/2014/main" id="{C8C472FA-9188-67FC-9337-9FD4759594A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429738" y="1152000"/>
                <a:ext cx="3024000" cy="257369"/>
              </a:xfrm>
              <a:prstGeom prst="rect">
                <a:avLst/>
              </a:prstGeom>
              <a:noFill/>
            </p:spPr>
            <p:txBody>
              <a:bodyPr vert="horz" wrap="square" lIns="72000" tIns="36000" rIns="72000" bIns="36000" rtlCol="0" anchor="t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1pPr>
                <a:lvl2pPr marL="45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20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2pPr>
                <a:lvl3pPr marL="81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8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3pPr>
                <a:lvl4pPr marL="117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4pPr>
                <a:lvl5pPr marL="153000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None/>
                  <a:defRPr sz="1600" kern="1200">
                    <a:solidFill>
                      <a:schemeClr val="tx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M</a:t>
                </a:r>
                <a:r>
                  <a:rPr lang="el-GR" sz="120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Η ΕΚΤΕΛΕΣΤΙΚΟΙ ΣΥΜΒΟΥΛΟΙ</a:t>
                </a:r>
                <a:endParaRPr lang="en-US" sz="1200">
                  <a:solidFill>
                    <a:schemeClr val="bg1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3C9C1DB-0468-9F6E-E5B0-AB59719813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6000" y="1116000"/>
                <a:ext cx="4090" cy="2880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 descr="A green and white text on a green background&#10;&#10;AI-generated content may be incorrect.">
            <a:extLst>
              <a:ext uri="{FF2B5EF4-FFF2-40B4-BE49-F238E27FC236}">
                <a16:creationId xmlns:a16="http://schemas.microsoft.com/office/drawing/2014/main" id="{EDD8BD7B-2260-41DB-7AA4-30C572E078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25" y="3940936"/>
            <a:ext cx="2446583" cy="146248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6E7E163-C987-B8BF-CCC4-F7403A73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Εταιρική Διακυβέρνηση &amp; </a:t>
            </a:r>
            <a:r>
              <a:rPr lang="en-GB"/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40450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CB2D0C-7B98-21FD-9B14-DB85D116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4320000"/>
            <a:ext cx="10939614" cy="70173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DC05180-DCD9-D166-A839-F58CE4B4A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000" y="3744000"/>
            <a:ext cx="10939614" cy="701731"/>
          </a:xfrm>
        </p:spPr>
        <p:txBody>
          <a:bodyPr/>
          <a:lstStyle/>
          <a:p>
            <a:r>
              <a:rPr lang="el-GR"/>
              <a:t>Οικονομικά Αποτελέσματα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795029-CE51-ED18-89FA-26B41488BBB7}"/>
              </a:ext>
            </a:extLst>
          </p:cNvPr>
          <p:cNvCxnSpPr>
            <a:cxnSpLocks/>
          </p:cNvCxnSpPr>
          <p:nvPr/>
        </p:nvCxnSpPr>
        <p:spPr>
          <a:xfrm flipV="1">
            <a:off x="1080000" y="1080000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DECFF7-B5D8-3735-7148-8C21A72AD524}"/>
              </a:ext>
            </a:extLst>
          </p:cNvPr>
          <p:cNvCxnSpPr>
            <a:cxnSpLocks/>
          </p:cNvCxnSpPr>
          <p:nvPr/>
        </p:nvCxnSpPr>
        <p:spPr>
          <a:xfrm flipV="1">
            <a:off x="2760000" y="1080000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3DA53A-72F1-AC4D-42D0-35897C74560C}"/>
              </a:ext>
            </a:extLst>
          </p:cNvPr>
          <p:cNvCxnSpPr>
            <a:cxnSpLocks/>
          </p:cNvCxnSpPr>
          <p:nvPr/>
        </p:nvCxnSpPr>
        <p:spPr>
          <a:xfrm flipV="1">
            <a:off x="4440000" y="1080000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B2DAE4-A2D2-D2B4-EB2A-C88914734246}"/>
              </a:ext>
            </a:extLst>
          </p:cNvPr>
          <p:cNvCxnSpPr>
            <a:cxnSpLocks/>
          </p:cNvCxnSpPr>
          <p:nvPr/>
        </p:nvCxnSpPr>
        <p:spPr>
          <a:xfrm flipV="1">
            <a:off x="6120000" y="1080000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7B87FDE-B627-F083-9878-D957356687D1}"/>
              </a:ext>
            </a:extLst>
          </p:cNvPr>
          <p:cNvCxnSpPr>
            <a:cxnSpLocks/>
          </p:cNvCxnSpPr>
          <p:nvPr/>
        </p:nvCxnSpPr>
        <p:spPr>
          <a:xfrm flipV="1">
            <a:off x="9480000" y="1080000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8C1CE4-C83E-A6DE-F8D4-5D8033D41F36}"/>
              </a:ext>
            </a:extLst>
          </p:cNvPr>
          <p:cNvCxnSpPr>
            <a:cxnSpLocks/>
          </p:cNvCxnSpPr>
          <p:nvPr/>
        </p:nvCxnSpPr>
        <p:spPr>
          <a:xfrm flipV="1">
            <a:off x="7800000" y="1080000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7401E6-7749-7AF8-74F0-FD47F4DBA00E}"/>
              </a:ext>
            </a:extLst>
          </p:cNvPr>
          <p:cNvCxnSpPr>
            <a:cxnSpLocks/>
          </p:cNvCxnSpPr>
          <p:nvPr/>
        </p:nvCxnSpPr>
        <p:spPr>
          <a:xfrm flipV="1">
            <a:off x="11160000" y="1080000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">
            <a:extLst>
              <a:ext uri="{FF2B5EF4-FFF2-40B4-BE49-F238E27FC236}">
                <a16:creationId xmlns:a16="http://schemas.microsoft.com/office/drawing/2014/main" id="{C170F726-C822-BB6C-D86A-0276B181C1B2}"/>
              </a:ext>
            </a:extLst>
          </p:cNvPr>
          <p:cNvSpPr txBox="1"/>
          <p:nvPr/>
        </p:nvSpPr>
        <p:spPr>
          <a:xfrm>
            <a:off x="804244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/>
              <a:t>2018</a:t>
            </a:r>
            <a:endParaRPr lang="en-GB" sz="1400" b="1" kern="1200">
              <a:latin typeface="Bebas Neue" panose="020B0606020202050201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2A96D327-39ED-9C5D-EEA1-779C9740A70A}"/>
              </a:ext>
            </a:extLst>
          </p:cNvPr>
          <p:cNvSpPr txBox="1"/>
          <p:nvPr/>
        </p:nvSpPr>
        <p:spPr>
          <a:xfrm>
            <a:off x="2479603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/>
              <a:t>2019</a:t>
            </a:r>
            <a:endParaRPr lang="en-GB" sz="1400" b="1" kern="1200">
              <a:latin typeface="Bebas Neue" panose="020B0606020202050201" pitchFamily="34" charset="0"/>
            </a:endParaRP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4C3C5A36-F7B0-6D1E-C671-5FC778FC24E5}"/>
              </a:ext>
            </a:extLst>
          </p:cNvPr>
          <p:cNvSpPr txBox="1"/>
          <p:nvPr/>
        </p:nvSpPr>
        <p:spPr>
          <a:xfrm>
            <a:off x="4175303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/>
              <a:t>2020</a:t>
            </a:r>
            <a:endParaRPr lang="en-GB" sz="1400" b="1" kern="1200">
              <a:latin typeface="Bebas Neue" panose="020B0606020202050201" pitchFamily="34" charset="0"/>
            </a:endParaRP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C3B2EA65-D8AC-52A9-931A-BB1A630FD9B6}"/>
              </a:ext>
            </a:extLst>
          </p:cNvPr>
          <p:cNvSpPr txBox="1"/>
          <p:nvPr/>
        </p:nvSpPr>
        <p:spPr>
          <a:xfrm>
            <a:off x="5851336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/>
              <a:t>2021</a:t>
            </a:r>
            <a:endParaRPr lang="en-GB" sz="1400" b="1" kern="1200">
              <a:latin typeface="Bebas Neue" panose="020B0606020202050201" pitchFamily="34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5BF91E43-8873-FA07-5FD4-81447599D643}"/>
              </a:ext>
            </a:extLst>
          </p:cNvPr>
          <p:cNvSpPr txBox="1"/>
          <p:nvPr/>
        </p:nvSpPr>
        <p:spPr>
          <a:xfrm>
            <a:off x="7517872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/>
              <a:t>2022</a:t>
            </a:r>
            <a:endParaRPr lang="en-GB" sz="1400" b="1" kern="1200">
              <a:latin typeface="Bebas Neue" panose="020B0606020202050201" pitchFamily="34" charset="0"/>
            </a:endParaRP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BE1A04DF-51B7-07E7-B603-4E936C3EEAEB}"/>
              </a:ext>
            </a:extLst>
          </p:cNvPr>
          <p:cNvSpPr txBox="1"/>
          <p:nvPr/>
        </p:nvSpPr>
        <p:spPr>
          <a:xfrm>
            <a:off x="9214004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/>
              <a:t>2023</a:t>
            </a:r>
            <a:endParaRPr lang="en-GB" sz="1400" b="1" kern="1200">
              <a:latin typeface="Bebas Neue" panose="020B0606020202050201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E35946AF-8944-CC45-7D8D-52084D193F52}"/>
              </a:ext>
            </a:extLst>
          </p:cNvPr>
          <p:cNvSpPr txBox="1"/>
          <p:nvPr/>
        </p:nvSpPr>
        <p:spPr>
          <a:xfrm>
            <a:off x="10872000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/>
              <a:t>2024</a:t>
            </a:r>
            <a:endParaRPr lang="en-GB" sz="1400" b="1" kern="1200">
              <a:latin typeface="Bebas Neue" panose="020B0606020202050201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0E62701-05FA-864F-978E-0168EFF1E529}"/>
              </a:ext>
            </a:extLst>
          </p:cNvPr>
          <p:cNvCxnSpPr>
            <a:cxnSpLocks/>
          </p:cNvCxnSpPr>
          <p:nvPr/>
        </p:nvCxnSpPr>
        <p:spPr>
          <a:xfrm>
            <a:off x="849540" y="5400634"/>
            <a:ext cx="10656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357733-C897-7325-2BBD-297EA97BA70F}"/>
              </a:ext>
            </a:extLst>
          </p:cNvPr>
          <p:cNvCxnSpPr>
            <a:cxnSpLocks/>
          </p:cNvCxnSpPr>
          <p:nvPr/>
        </p:nvCxnSpPr>
        <p:spPr>
          <a:xfrm>
            <a:off x="1088719" y="108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C0A681-2385-843E-0C7E-B6AB1078F764}"/>
              </a:ext>
            </a:extLst>
          </p:cNvPr>
          <p:cNvCxnSpPr>
            <a:cxnSpLocks/>
          </p:cNvCxnSpPr>
          <p:nvPr/>
        </p:nvCxnSpPr>
        <p:spPr>
          <a:xfrm>
            <a:off x="1080000" y="432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B0C6D06-D1BA-B1BD-C3D3-D191C55291E8}"/>
              </a:ext>
            </a:extLst>
          </p:cNvPr>
          <p:cNvCxnSpPr>
            <a:cxnSpLocks/>
          </p:cNvCxnSpPr>
          <p:nvPr/>
        </p:nvCxnSpPr>
        <p:spPr>
          <a:xfrm>
            <a:off x="1088719" y="324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31D1CCE-5550-3016-D564-EA64B194D23E}"/>
              </a:ext>
            </a:extLst>
          </p:cNvPr>
          <p:cNvCxnSpPr>
            <a:cxnSpLocks/>
          </p:cNvCxnSpPr>
          <p:nvPr/>
        </p:nvCxnSpPr>
        <p:spPr>
          <a:xfrm>
            <a:off x="1080000" y="216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5ACFDEA-3390-E365-C9A5-AA39DFCD65BF}"/>
              </a:ext>
            </a:extLst>
          </p:cNvPr>
          <p:cNvCxnSpPr>
            <a:cxnSpLocks/>
          </p:cNvCxnSpPr>
          <p:nvPr/>
        </p:nvCxnSpPr>
        <p:spPr>
          <a:xfrm>
            <a:off x="1080000" y="162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95CD121-B478-5BA4-885B-4AE1B393AA1F}"/>
              </a:ext>
            </a:extLst>
          </p:cNvPr>
          <p:cNvCxnSpPr>
            <a:cxnSpLocks/>
          </p:cNvCxnSpPr>
          <p:nvPr/>
        </p:nvCxnSpPr>
        <p:spPr>
          <a:xfrm>
            <a:off x="1080000" y="270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283DF9-832F-4FAC-E643-1E28F0E8D7B4}"/>
              </a:ext>
            </a:extLst>
          </p:cNvPr>
          <p:cNvCxnSpPr>
            <a:cxnSpLocks/>
          </p:cNvCxnSpPr>
          <p:nvPr/>
        </p:nvCxnSpPr>
        <p:spPr>
          <a:xfrm>
            <a:off x="1080000" y="378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8A10987-0FCE-36C6-ED07-D21E69C26084}"/>
              </a:ext>
            </a:extLst>
          </p:cNvPr>
          <p:cNvCxnSpPr>
            <a:cxnSpLocks/>
          </p:cNvCxnSpPr>
          <p:nvPr/>
        </p:nvCxnSpPr>
        <p:spPr>
          <a:xfrm>
            <a:off x="1080000" y="4860000"/>
            <a:ext cx="100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DC11CF25-0143-9CDF-A8A0-5441A24A791C}"/>
              </a:ext>
            </a:extLst>
          </p:cNvPr>
          <p:cNvSpPr>
            <a:spLocks noChangeAspect="1"/>
          </p:cNvSpPr>
          <p:nvPr/>
        </p:nvSpPr>
        <p:spPr>
          <a:xfrm>
            <a:off x="1046374" y="3627840"/>
            <a:ext cx="72000" cy="720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BC575E2-A49C-6C24-AC5A-B116BF1F6D2A}"/>
              </a:ext>
            </a:extLst>
          </p:cNvPr>
          <p:cNvSpPr>
            <a:spLocks noChangeAspect="1"/>
          </p:cNvSpPr>
          <p:nvPr/>
        </p:nvSpPr>
        <p:spPr>
          <a:xfrm>
            <a:off x="11124000" y="1656000"/>
            <a:ext cx="72000" cy="720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1">
            <a:extLst>
              <a:ext uri="{FF2B5EF4-FFF2-40B4-BE49-F238E27FC236}">
                <a16:creationId xmlns:a16="http://schemas.microsoft.com/office/drawing/2014/main" id="{623A7E52-2278-A06F-E4F9-C33D902518EE}"/>
              </a:ext>
            </a:extLst>
          </p:cNvPr>
          <p:cNvSpPr txBox="1"/>
          <p:nvPr/>
        </p:nvSpPr>
        <p:spPr>
          <a:xfrm>
            <a:off x="804244" y="3337994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3.</a:t>
            </a:r>
            <a:r>
              <a:rPr lang="en-US" sz="1400" b="1" kern="1200">
                <a:solidFill>
                  <a:srgbClr val="0067A6"/>
                </a:solidFill>
              </a:rPr>
              <a:t>200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86" name="TextBox 1">
            <a:extLst>
              <a:ext uri="{FF2B5EF4-FFF2-40B4-BE49-F238E27FC236}">
                <a16:creationId xmlns:a16="http://schemas.microsoft.com/office/drawing/2014/main" id="{021077AD-5753-C5F2-BF10-C4C78C1BCF7A}"/>
              </a:ext>
            </a:extLst>
          </p:cNvPr>
          <p:cNvSpPr txBox="1"/>
          <p:nvPr/>
        </p:nvSpPr>
        <p:spPr>
          <a:xfrm>
            <a:off x="2479603" y="2853589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4.1</a:t>
            </a:r>
            <a:r>
              <a:rPr lang="en-US" sz="1400" b="1" kern="1200">
                <a:solidFill>
                  <a:srgbClr val="0067A6"/>
                </a:solidFill>
              </a:rPr>
              <a:t>22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87" name="TextBox 1">
            <a:extLst>
              <a:ext uri="{FF2B5EF4-FFF2-40B4-BE49-F238E27FC236}">
                <a16:creationId xmlns:a16="http://schemas.microsoft.com/office/drawing/2014/main" id="{63D03F3F-5DB4-6FE2-F139-9C546BAF1E3B}"/>
              </a:ext>
            </a:extLst>
          </p:cNvPr>
          <p:cNvSpPr txBox="1"/>
          <p:nvPr/>
        </p:nvSpPr>
        <p:spPr>
          <a:xfrm>
            <a:off x="4175303" y="2418658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4.9</a:t>
            </a:r>
            <a:r>
              <a:rPr lang="en-US" sz="1400" b="1" kern="1200">
                <a:solidFill>
                  <a:srgbClr val="0067A6"/>
                </a:solidFill>
              </a:rPr>
              <a:t>46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88" name="TextBox 1">
            <a:extLst>
              <a:ext uri="{FF2B5EF4-FFF2-40B4-BE49-F238E27FC236}">
                <a16:creationId xmlns:a16="http://schemas.microsoft.com/office/drawing/2014/main" id="{DAD47429-B2EC-A973-835A-8D69AAF22978}"/>
              </a:ext>
            </a:extLst>
          </p:cNvPr>
          <p:cNvSpPr txBox="1"/>
          <p:nvPr/>
        </p:nvSpPr>
        <p:spPr>
          <a:xfrm>
            <a:off x="5851336" y="2814735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4.1</a:t>
            </a:r>
            <a:r>
              <a:rPr lang="en-US" sz="1400" b="1" kern="1200">
                <a:solidFill>
                  <a:srgbClr val="0067A6"/>
                </a:solidFill>
              </a:rPr>
              <a:t>80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89" name="TextBox 1">
            <a:extLst>
              <a:ext uri="{FF2B5EF4-FFF2-40B4-BE49-F238E27FC236}">
                <a16:creationId xmlns:a16="http://schemas.microsoft.com/office/drawing/2014/main" id="{81AE950E-1F06-0662-55EA-B41D319E56F0}"/>
              </a:ext>
            </a:extLst>
          </p:cNvPr>
          <p:cNvSpPr txBox="1"/>
          <p:nvPr/>
        </p:nvSpPr>
        <p:spPr>
          <a:xfrm>
            <a:off x="7529302" y="2399114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kern="1200">
                <a:solidFill>
                  <a:srgbClr val="0067A6"/>
                </a:solidFill>
              </a:rPr>
              <a:t>4</a:t>
            </a:r>
            <a:r>
              <a:rPr lang="el-GR" sz="1400" b="1" kern="1200">
                <a:solidFill>
                  <a:srgbClr val="0067A6"/>
                </a:solidFill>
              </a:rPr>
              <a:t>.</a:t>
            </a:r>
            <a:r>
              <a:rPr lang="en-US" sz="1400" b="1" kern="1200">
                <a:solidFill>
                  <a:srgbClr val="0067A6"/>
                </a:solidFill>
              </a:rPr>
              <a:t>995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90" name="TextBox 1">
            <a:extLst>
              <a:ext uri="{FF2B5EF4-FFF2-40B4-BE49-F238E27FC236}">
                <a16:creationId xmlns:a16="http://schemas.microsoft.com/office/drawing/2014/main" id="{5E34DC7D-D8E3-E1F5-B557-DCF45365E29E}"/>
              </a:ext>
            </a:extLst>
          </p:cNvPr>
          <p:cNvSpPr txBox="1"/>
          <p:nvPr/>
        </p:nvSpPr>
        <p:spPr>
          <a:xfrm>
            <a:off x="9201304" y="1932584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5.8</a:t>
            </a:r>
            <a:r>
              <a:rPr lang="en-US" sz="1400" b="1" kern="1200">
                <a:solidFill>
                  <a:srgbClr val="0067A6"/>
                </a:solidFill>
              </a:rPr>
              <a:t>55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91" name="TextBox 1">
            <a:extLst>
              <a:ext uri="{FF2B5EF4-FFF2-40B4-BE49-F238E27FC236}">
                <a16:creationId xmlns:a16="http://schemas.microsoft.com/office/drawing/2014/main" id="{61B0B7EB-4FBD-5EA8-5BEC-811850282108}"/>
              </a:ext>
            </a:extLst>
          </p:cNvPr>
          <p:cNvSpPr txBox="1"/>
          <p:nvPr/>
        </p:nvSpPr>
        <p:spPr>
          <a:xfrm>
            <a:off x="10885140" y="1399923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6.9</a:t>
            </a:r>
            <a:r>
              <a:rPr lang="en-US" sz="1400" b="1" kern="1200">
                <a:solidFill>
                  <a:srgbClr val="0067A6"/>
                </a:solidFill>
              </a:rPr>
              <a:t>03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8F10643-9EB9-15D2-E500-AFADD9CCE658}"/>
              </a:ext>
            </a:extLst>
          </p:cNvPr>
          <p:cNvSpPr txBox="1"/>
          <p:nvPr/>
        </p:nvSpPr>
        <p:spPr>
          <a:xfrm>
            <a:off x="3145588" y="5811064"/>
            <a:ext cx="1117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0">
                <a:solidFill>
                  <a:srgbClr val="0067A6"/>
                </a:solidFill>
              </a:rPr>
              <a:t>Εισοδήματα</a:t>
            </a:r>
            <a:endParaRPr lang="en-GB" sz="14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B047698-C501-64AA-22FC-984628D540DB}"/>
              </a:ext>
            </a:extLst>
          </p:cNvPr>
          <p:cNvSpPr txBox="1"/>
          <p:nvPr/>
        </p:nvSpPr>
        <p:spPr>
          <a:xfrm>
            <a:off x="1031185" y="5811064"/>
            <a:ext cx="1703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0" baseline="0">
                <a:solidFill>
                  <a:srgbClr val="0067A6"/>
                </a:solidFill>
              </a:rPr>
              <a:t>Κόστος Πωλήσεων </a:t>
            </a:r>
            <a:endParaRPr lang="en-GB" sz="1400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7D640583-2DE2-85CC-F63A-B2A0D8BE665E}"/>
              </a:ext>
            </a:extLst>
          </p:cNvPr>
          <p:cNvSpPr/>
          <p:nvPr/>
        </p:nvSpPr>
        <p:spPr>
          <a:xfrm>
            <a:off x="902374" y="4860000"/>
            <a:ext cx="360000" cy="540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04AD5CC8-2DCC-6382-41BD-F17B740E8929}"/>
              </a:ext>
            </a:extLst>
          </p:cNvPr>
          <p:cNvSpPr/>
          <p:nvPr/>
        </p:nvSpPr>
        <p:spPr>
          <a:xfrm>
            <a:off x="2577733" y="4356634"/>
            <a:ext cx="360000" cy="1044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0E966ADB-718C-3FEF-A931-C8ADC82B80CE}"/>
              </a:ext>
            </a:extLst>
          </p:cNvPr>
          <p:cNvSpPr/>
          <p:nvPr/>
        </p:nvSpPr>
        <p:spPr>
          <a:xfrm>
            <a:off x="4273433" y="4212634"/>
            <a:ext cx="360000" cy="1188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36540978-EF83-1CAA-36BE-C716AE4C8605}"/>
              </a:ext>
            </a:extLst>
          </p:cNvPr>
          <p:cNvSpPr/>
          <p:nvPr/>
        </p:nvSpPr>
        <p:spPr>
          <a:xfrm>
            <a:off x="5949466" y="4248634"/>
            <a:ext cx="360000" cy="1152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47C24B65-7A32-D107-F3E7-B78DA99F401B}"/>
              </a:ext>
            </a:extLst>
          </p:cNvPr>
          <p:cNvSpPr/>
          <p:nvPr/>
        </p:nvSpPr>
        <p:spPr>
          <a:xfrm>
            <a:off x="7625872" y="3996634"/>
            <a:ext cx="360000" cy="1404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9B5257CE-5859-C7ED-B554-FA6868090021}"/>
              </a:ext>
            </a:extLst>
          </p:cNvPr>
          <p:cNvSpPr/>
          <p:nvPr/>
        </p:nvSpPr>
        <p:spPr>
          <a:xfrm>
            <a:off x="9286004" y="3960634"/>
            <a:ext cx="360000" cy="1440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5524E18C-A00D-985C-10D5-357E39499213}"/>
              </a:ext>
            </a:extLst>
          </p:cNvPr>
          <p:cNvSpPr/>
          <p:nvPr/>
        </p:nvSpPr>
        <p:spPr>
          <a:xfrm>
            <a:off x="10980000" y="3636634"/>
            <a:ext cx="360000" cy="1764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sp>
        <p:nvSpPr>
          <p:cNvPr id="96" name="TextBox 1">
            <a:extLst>
              <a:ext uri="{FF2B5EF4-FFF2-40B4-BE49-F238E27FC236}">
                <a16:creationId xmlns:a16="http://schemas.microsoft.com/office/drawing/2014/main" id="{4655AA52-0D4F-FBA9-78BD-DDE848DAF012}"/>
              </a:ext>
            </a:extLst>
          </p:cNvPr>
          <p:cNvSpPr txBox="1"/>
          <p:nvPr/>
        </p:nvSpPr>
        <p:spPr>
          <a:xfrm>
            <a:off x="257198" y="5430076"/>
            <a:ext cx="556260" cy="2819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kern="1200"/>
              <a:t>Έτος</a:t>
            </a:r>
            <a:endParaRPr lang="en-GB" sz="1400" kern="1200">
              <a:latin typeface="Bebas Neue" panose="020B0606020202050201" pitchFamily="34" charset="0"/>
            </a:endParaRPr>
          </a:p>
        </p:txBody>
      </p:sp>
      <p:sp>
        <p:nvSpPr>
          <p:cNvPr id="97" name="TextBox 1">
            <a:extLst>
              <a:ext uri="{FF2B5EF4-FFF2-40B4-BE49-F238E27FC236}">
                <a16:creationId xmlns:a16="http://schemas.microsoft.com/office/drawing/2014/main" id="{224A618E-24A2-7BB7-4C35-37CFC9EB5D46}"/>
              </a:ext>
            </a:extLst>
          </p:cNvPr>
          <p:cNvSpPr txBox="1"/>
          <p:nvPr/>
        </p:nvSpPr>
        <p:spPr>
          <a:xfrm>
            <a:off x="108000" y="936000"/>
            <a:ext cx="348463" cy="648000"/>
          </a:xfrm>
          <a:prstGeom prst="rect">
            <a:avLst/>
          </a:prstGeom>
        </p:spPr>
        <p:txBody>
          <a:bodyPr vert="vert270" wrap="none" lIns="36000" tIns="36000" rIns="36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 kern="1200"/>
              <a:t>(‘000 €)</a:t>
            </a:r>
            <a:endParaRPr lang="en-GB" sz="1200" kern="1200">
              <a:latin typeface="Bebas Neue" panose="020B0606020202050201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AB9B4F0-F85F-464A-2E30-82B04649D095}"/>
              </a:ext>
            </a:extLst>
          </p:cNvPr>
          <p:cNvSpPr/>
          <p:nvPr/>
        </p:nvSpPr>
        <p:spPr>
          <a:xfrm>
            <a:off x="2871001" y="5946952"/>
            <a:ext cx="288000" cy="36000"/>
          </a:xfrm>
          <a:prstGeom prst="rect">
            <a:avLst/>
          </a:prstGeom>
          <a:solidFill>
            <a:srgbClr val="0067A6"/>
          </a:solidFill>
          <a:ln>
            <a:solidFill>
              <a:srgbClr val="006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itle 101">
            <a:extLst>
              <a:ext uri="{FF2B5EF4-FFF2-40B4-BE49-F238E27FC236}">
                <a16:creationId xmlns:a16="http://schemas.microsoft.com/office/drawing/2014/main" id="{B6EE4BAE-0C96-B774-4979-0A5D7AD9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Οικονομικά Αποτελέσματα</a:t>
            </a:r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F3C4392-1E19-D3ED-69EB-A4850C0BDFAF}"/>
              </a:ext>
            </a:extLst>
          </p:cNvPr>
          <p:cNvSpPr>
            <a:spLocks noChangeAspect="1"/>
          </p:cNvSpPr>
          <p:nvPr/>
        </p:nvSpPr>
        <p:spPr>
          <a:xfrm>
            <a:off x="9440164" y="2205330"/>
            <a:ext cx="72000" cy="720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16812F7-9552-133F-36A9-A4219AD985EF}"/>
              </a:ext>
            </a:extLst>
          </p:cNvPr>
          <p:cNvSpPr>
            <a:spLocks noChangeAspect="1"/>
          </p:cNvSpPr>
          <p:nvPr/>
        </p:nvSpPr>
        <p:spPr>
          <a:xfrm>
            <a:off x="7769872" y="2661900"/>
            <a:ext cx="72000" cy="720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4DEABC-D4C9-E2F9-7629-9D46AD4735EF}"/>
              </a:ext>
            </a:extLst>
          </p:cNvPr>
          <p:cNvSpPr>
            <a:spLocks noChangeAspect="1"/>
          </p:cNvSpPr>
          <p:nvPr/>
        </p:nvSpPr>
        <p:spPr>
          <a:xfrm>
            <a:off x="6093466" y="3082470"/>
            <a:ext cx="72000" cy="720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DE7B9D-914B-C484-420C-E321FCD9E2A0}"/>
              </a:ext>
            </a:extLst>
          </p:cNvPr>
          <p:cNvSpPr>
            <a:spLocks noChangeAspect="1"/>
          </p:cNvSpPr>
          <p:nvPr/>
        </p:nvSpPr>
        <p:spPr>
          <a:xfrm>
            <a:off x="4417433" y="2682660"/>
            <a:ext cx="72000" cy="72000"/>
          </a:xfrm>
          <a:prstGeom prst="ellipse">
            <a:avLst/>
          </a:prstGeom>
          <a:solidFill>
            <a:srgbClr val="00B0F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3AC44C-1081-B15B-73CC-ABADBA2C0D27}"/>
              </a:ext>
            </a:extLst>
          </p:cNvPr>
          <p:cNvSpPr>
            <a:spLocks noChangeAspect="1"/>
          </p:cNvSpPr>
          <p:nvPr/>
        </p:nvSpPr>
        <p:spPr>
          <a:xfrm>
            <a:off x="2721733" y="3132000"/>
            <a:ext cx="72000" cy="720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7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D73F173-6C49-7E77-2ED2-ADC5418E2BE0}"/>
              </a:ext>
            </a:extLst>
          </p:cNvPr>
          <p:cNvSpPr txBox="1"/>
          <p:nvPr/>
        </p:nvSpPr>
        <p:spPr>
          <a:xfrm>
            <a:off x="2469733" y="4084219"/>
            <a:ext cx="576000" cy="25200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1.94</a:t>
            </a:r>
            <a:r>
              <a:rPr lang="en-US" sz="1400" b="1" kern="1200">
                <a:solidFill>
                  <a:srgbClr val="0067A6"/>
                </a:solidFill>
              </a:rPr>
              <a:t>7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CD73F173-6C49-7E77-2ED2-ADC5418E2BE0}"/>
              </a:ext>
            </a:extLst>
          </p:cNvPr>
          <p:cNvSpPr txBox="1"/>
          <p:nvPr/>
        </p:nvSpPr>
        <p:spPr>
          <a:xfrm>
            <a:off x="4165433" y="3927418"/>
            <a:ext cx="576000" cy="25200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2.189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D73F173-6C49-7E77-2ED2-ADC5418E2BE0}"/>
              </a:ext>
            </a:extLst>
          </p:cNvPr>
          <p:cNvSpPr txBox="1"/>
          <p:nvPr/>
        </p:nvSpPr>
        <p:spPr>
          <a:xfrm>
            <a:off x="5841466" y="3960503"/>
            <a:ext cx="576000" cy="25200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2.124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CD73F173-6C49-7E77-2ED2-ADC5418E2BE0}"/>
              </a:ext>
            </a:extLst>
          </p:cNvPr>
          <p:cNvSpPr txBox="1"/>
          <p:nvPr/>
        </p:nvSpPr>
        <p:spPr>
          <a:xfrm>
            <a:off x="7517872" y="3709754"/>
            <a:ext cx="576000" cy="25200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2.593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CD73F173-6C49-7E77-2ED2-ADC5418E2BE0}"/>
              </a:ext>
            </a:extLst>
          </p:cNvPr>
          <p:cNvSpPr txBox="1"/>
          <p:nvPr/>
        </p:nvSpPr>
        <p:spPr>
          <a:xfrm>
            <a:off x="9198764" y="3673754"/>
            <a:ext cx="576000" cy="25200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2.</a:t>
            </a:r>
            <a:r>
              <a:rPr lang="en-US" sz="1400" b="1" kern="1200">
                <a:solidFill>
                  <a:srgbClr val="0067A6"/>
                </a:solidFill>
              </a:rPr>
              <a:t>6</a:t>
            </a:r>
            <a:r>
              <a:rPr lang="el-GR" sz="1400" b="1" kern="1200">
                <a:solidFill>
                  <a:srgbClr val="0067A6"/>
                </a:solidFill>
              </a:rPr>
              <a:t>97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CD73F173-6C49-7E77-2ED2-ADC5418E2BE0}"/>
              </a:ext>
            </a:extLst>
          </p:cNvPr>
          <p:cNvSpPr txBox="1"/>
          <p:nvPr/>
        </p:nvSpPr>
        <p:spPr>
          <a:xfrm>
            <a:off x="10908000" y="3350643"/>
            <a:ext cx="576000" cy="25200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400" b="1" kern="1200">
                <a:solidFill>
                  <a:srgbClr val="0067A6"/>
                </a:solidFill>
              </a:rPr>
              <a:t>3.261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D73F173-6C49-7E77-2ED2-ADC5418E2BE0}"/>
              </a:ext>
            </a:extLst>
          </p:cNvPr>
          <p:cNvSpPr txBox="1"/>
          <p:nvPr/>
        </p:nvSpPr>
        <p:spPr>
          <a:xfrm>
            <a:off x="794374" y="4597834"/>
            <a:ext cx="576000" cy="252000"/>
          </a:xfrm>
          <a:prstGeom prst="rect">
            <a:avLst/>
          </a:prstGeom>
          <a:noFill/>
        </p:spPr>
        <p:txBody>
          <a:bodyPr wrap="none" lIns="72000" tIns="36000" rIns="72000" bIns="36000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kern="1200">
                <a:solidFill>
                  <a:srgbClr val="0067A6"/>
                </a:solidFill>
              </a:rPr>
              <a:t>976</a:t>
            </a:r>
            <a:endParaRPr lang="en-GB" sz="1400" b="1" kern="1200">
              <a:solidFill>
                <a:srgbClr val="0067A6"/>
              </a:solidFill>
              <a:latin typeface="Bebas Neue" panose="020B0606020202050201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7688E3-FC5D-32E0-D95C-546AAF1F0D1E}"/>
              </a:ext>
            </a:extLst>
          </p:cNvPr>
          <p:cNvGrpSpPr/>
          <p:nvPr/>
        </p:nvGrpSpPr>
        <p:grpSpPr>
          <a:xfrm>
            <a:off x="1107830" y="1717456"/>
            <a:ext cx="10026714" cy="1920928"/>
            <a:chOff x="1107830" y="1717456"/>
            <a:chExt cx="10026714" cy="1920928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E4B74AD-5CDA-DFAB-531F-A84FF6CFB823}"/>
                </a:ext>
              </a:extLst>
            </p:cNvPr>
            <p:cNvCxnSpPr>
              <a:cxnSpLocks/>
              <a:stCxn id="3" idx="7"/>
              <a:endCxn id="20" idx="2"/>
            </p:cNvCxnSpPr>
            <p:nvPr/>
          </p:nvCxnSpPr>
          <p:spPr>
            <a:xfrm flipV="1">
              <a:off x="1107830" y="3168000"/>
              <a:ext cx="1613903" cy="470384"/>
            </a:xfrm>
            <a:prstGeom prst="line">
              <a:avLst/>
            </a:prstGeom>
            <a:ln w="19050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3A5C86-9BB6-23BF-8ABC-F9F90E30E7AF}"/>
                </a:ext>
              </a:extLst>
            </p:cNvPr>
            <p:cNvCxnSpPr>
              <a:cxnSpLocks/>
              <a:stCxn id="20" idx="7"/>
              <a:endCxn id="2" idx="2"/>
            </p:cNvCxnSpPr>
            <p:nvPr/>
          </p:nvCxnSpPr>
          <p:spPr>
            <a:xfrm flipV="1">
              <a:off x="2783189" y="2718660"/>
              <a:ext cx="1634244" cy="423884"/>
            </a:xfrm>
            <a:prstGeom prst="line">
              <a:avLst/>
            </a:prstGeom>
            <a:ln w="19050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D9CBFBF-3625-FFDA-690E-E39054115C1C}"/>
                </a:ext>
              </a:extLst>
            </p:cNvPr>
            <p:cNvCxnSpPr>
              <a:cxnSpLocks/>
              <a:stCxn id="2" idx="6"/>
              <a:endCxn id="24" idx="2"/>
            </p:cNvCxnSpPr>
            <p:nvPr/>
          </p:nvCxnSpPr>
          <p:spPr>
            <a:xfrm>
              <a:off x="4489433" y="2718660"/>
              <a:ext cx="1604033" cy="399810"/>
            </a:xfrm>
            <a:prstGeom prst="line">
              <a:avLst/>
            </a:prstGeom>
            <a:ln w="19050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8E42179-2B07-E3C1-F2C7-51E07BE504F8}"/>
                </a:ext>
              </a:extLst>
            </p:cNvPr>
            <p:cNvCxnSpPr>
              <a:stCxn id="24" idx="6"/>
              <a:endCxn id="33" idx="2"/>
            </p:cNvCxnSpPr>
            <p:nvPr/>
          </p:nvCxnSpPr>
          <p:spPr>
            <a:xfrm flipV="1">
              <a:off x="6165466" y="2697900"/>
              <a:ext cx="1604406" cy="420570"/>
            </a:xfrm>
            <a:prstGeom prst="line">
              <a:avLst/>
            </a:prstGeom>
            <a:ln w="19050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4DD8990-4EB9-450A-33EC-24E54135A52B}"/>
                </a:ext>
              </a:extLst>
            </p:cNvPr>
            <p:cNvCxnSpPr>
              <a:cxnSpLocks/>
              <a:stCxn id="33" idx="7"/>
              <a:endCxn id="37" idx="2"/>
            </p:cNvCxnSpPr>
            <p:nvPr/>
          </p:nvCxnSpPr>
          <p:spPr>
            <a:xfrm flipV="1">
              <a:off x="7831328" y="2241330"/>
              <a:ext cx="1608836" cy="431114"/>
            </a:xfrm>
            <a:prstGeom prst="line">
              <a:avLst/>
            </a:prstGeom>
            <a:ln w="19050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90E25FC-829F-9155-115F-DB7343FA00C2}"/>
                </a:ext>
              </a:extLst>
            </p:cNvPr>
            <p:cNvCxnSpPr>
              <a:cxnSpLocks/>
              <a:stCxn id="37" idx="7"/>
              <a:endCxn id="38" idx="3"/>
            </p:cNvCxnSpPr>
            <p:nvPr/>
          </p:nvCxnSpPr>
          <p:spPr>
            <a:xfrm flipV="1">
              <a:off x="9501620" y="1717456"/>
              <a:ext cx="1632924" cy="498418"/>
            </a:xfrm>
            <a:prstGeom prst="line">
              <a:avLst/>
            </a:prstGeom>
            <a:ln w="19050">
              <a:solidFill>
                <a:srgbClr val="0067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2E1CBCDC-AF86-0B78-3BBC-3B39BB7329B4}"/>
              </a:ext>
            </a:extLst>
          </p:cNvPr>
          <p:cNvSpPr txBox="1"/>
          <p:nvPr/>
        </p:nvSpPr>
        <p:spPr>
          <a:xfrm>
            <a:off x="360000" y="576000"/>
            <a:ext cx="4199181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>
                <a:solidFill>
                  <a:srgbClr val="0067A6"/>
                </a:solidFill>
              </a:rPr>
              <a:t>Εισοδήματα / Κόστος Πωλήσεων</a:t>
            </a:r>
            <a:endParaRPr lang="en-GB">
              <a:solidFill>
                <a:srgbClr val="0067A6"/>
              </a:solidFill>
            </a:endParaRPr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A9A93A33-BDCC-1FA5-14CE-7FC0F490E3F5}"/>
              </a:ext>
            </a:extLst>
          </p:cNvPr>
          <p:cNvSpPr/>
          <p:nvPr/>
        </p:nvSpPr>
        <p:spPr>
          <a:xfrm>
            <a:off x="887185" y="5856952"/>
            <a:ext cx="144000" cy="216000"/>
          </a:xfrm>
          <a:prstGeom prst="can">
            <a:avLst/>
          </a:prstGeom>
          <a:solidFill>
            <a:srgbClr val="0067A6"/>
          </a:solidFill>
          <a:ln w="12700">
            <a:solidFill>
              <a:srgbClr val="0067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120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0DC1465-AFDD-35DA-E762-4F8429E83033}"/>
              </a:ext>
            </a:extLst>
          </p:cNvPr>
          <p:cNvGrpSpPr/>
          <p:nvPr/>
        </p:nvGrpSpPr>
        <p:grpSpPr>
          <a:xfrm>
            <a:off x="330374" y="972000"/>
            <a:ext cx="576000" cy="4536000"/>
            <a:chOff x="330374" y="972000"/>
            <a:chExt cx="576000" cy="4536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45EA2C-A357-C558-7ECC-F26B9D35C390}"/>
                </a:ext>
              </a:extLst>
            </p:cNvPr>
            <p:cNvSpPr txBox="1"/>
            <p:nvPr/>
          </p:nvSpPr>
          <p:spPr>
            <a:xfrm>
              <a:off x="330374" y="972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8.000</a:t>
              </a:r>
              <a:endParaRPr lang="en-GB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AAB2CA-13DF-3F73-4B33-47E7D7735EEB}"/>
                </a:ext>
              </a:extLst>
            </p:cNvPr>
            <p:cNvSpPr txBox="1"/>
            <p:nvPr/>
          </p:nvSpPr>
          <p:spPr>
            <a:xfrm>
              <a:off x="330374" y="1512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7.000</a:t>
              </a:r>
              <a:endParaRPr lang="en-GB" sz="12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331C50-EBC7-F12B-32B6-F20C58017A74}"/>
                </a:ext>
              </a:extLst>
            </p:cNvPr>
            <p:cNvSpPr txBox="1"/>
            <p:nvPr/>
          </p:nvSpPr>
          <p:spPr>
            <a:xfrm>
              <a:off x="330374" y="2016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6.000</a:t>
              </a:r>
              <a:endParaRPr lang="en-GB" sz="12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2F0805-5642-B470-0CA8-53504A8ED7CB}"/>
                </a:ext>
              </a:extLst>
            </p:cNvPr>
            <p:cNvSpPr txBox="1"/>
            <p:nvPr/>
          </p:nvSpPr>
          <p:spPr>
            <a:xfrm>
              <a:off x="330374" y="2556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5.000</a:t>
              </a:r>
              <a:endParaRPr lang="en-GB" sz="12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EA64BF-632A-7481-1EC5-CA1F4B8E45B4}"/>
                </a:ext>
              </a:extLst>
            </p:cNvPr>
            <p:cNvSpPr txBox="1"/>
            <p:nvPr/>
          </p:nvSpPr>
          <p:spPr>
            <a:xfrm>
              <a:off x="330374" y="3096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4.000</a:t>
              </a:r>
              <a:endParaRPr lang="en-GB" sz="12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07C89F8-64E2-9A83-488C-9AE10C484FEC}"/>
                </a:ext>
              </a:extLst>
            </p:cNvPr>
            <p:cNvSpPr txBox="1"/>
            <p:nvPr/>
          </p:nvSpPr>
          <p:spPr>
            <a:xfrm>
              <a:off x="330374" y="3636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3.000</a:t>
              </a:r>
              <a:endParaRPr lang="en-GB" sz="12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4FF6BF9-3E73-78BE-B5E6-BB383E466340}"/>
                </a:ext>
              </a:extLst>
            </p:cNvPr>
            <p:cNvSpPr txBox="1"/>
            <p:nvPr/>
          </p:nvSpPr>
          <p:spPr>
            <a:xfrm>
              <a:off x="330374" y="4176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2.000</a:t>
              </a:r>
              <a:endParaRPr lang="en-GB" sz="1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B33A82-D850-14DD-6133-756AE16D187B}"/>
                </a:ext>
              </a:extLst>
            </p:cNvPr>
            <p:cNvSpPr txBox="1"/>
            <p:nvPr/>
          </p:nvSpPr>
          <p:spPr>
            <a:xfrm>
              <a:off x="330374" y="4716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1.000</a:t>
              </a:r>
              <a:endParaRPr lang="en-GB" sz="12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668DE74-6829-D2B7-9263-9566FC8F5F7E}"/>
                </a:ext>
              </a:extLst>
            </p:cNvPr>
            <p:cNvSpPr txBox="1"/>
            <p:nvPr/>
          </p:nvSpPr>
          <p:spPr>
            <a:xfrm>
              <a:off x="330374" y="5256000"/>
              <a:ext cx="576000" cy="25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200"/>
                <a:t>0</a:t>
              </a:r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1800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9FDA13-C5DD-786C-26D0-A74A5709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Οικονομικά Αποτελέσματα</a:t>
            </a:r>
            <a:endParaRPr lang="en-GB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CBCF0474-8D59-3749-A002-6BABBE695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217068"/>
              </p:ext>
            </p:extLst>
          </p:nvPr>
        </p:nvGraphicFramePr>
        <p:xfrm>
          <a:off x="434184" y="1048628"/>
          <a:ext cx="6990414" cy="50695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78655">
                  <a:extLst>
                    <a:ext uri="{9D8B030D-6E8A-4147-A177-3AD203B41FA5}">
                      <a16:colId xmlns:a16="http://schemas.microsoft.com/office/drawing/2014/main" val="2759097778"/>
                    </a:ext>
                  </a:extLst>
                </a:gridCol>
                <a:gridCol w="1337253">
                  <a:extLst>
                    <a:ext uri="{9D8B030D-6E8A-4147-A177-3AD203B41FA5}">
                      <a16:colId xmlns:a16="http://schemas.microsoft.com/office/drawing/2014/main" val="3077024212"/>
                    </a:ext>
                  </a:extLst>
                </a:gridCol>
                <a:gridCol w="1337253">
                  <a:extLst>
                    <a:ext uri="{9D8B030D-6E8A-4147-A177-3AD203B41FA5}">
                      <a16:colId xmlns:a16="http://schemas.microsoft.com/office/drawing/2014/main" val="3290491403"/>
                    </a:ext>
                  </a:extLst>
                </a:gridCol>
                <a:gridCol w="1337253">
                  <a:extLst>
                    <a:ext uri="{9D8B030D-6E8A-4147-A177-3AD203B41FA5}">
                      <a16:colId xmlns:a16="http://schemas.microsoft.com/office/drawing/2014/main" val="1132745933"/>
                    </a:ext>
                  </a:extLst>
                </a:gridCol>
              </a:tblGrid>
              <a:tr h="2408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7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l-GR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7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7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635258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1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Εισοδήματα</a:t>
                      </a:r>
                      <a:endParaRPr lang="en-US" sz="14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6.903.340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5.855.013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u="none" strike="noStrike" kern="120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4.994.896</a:t>
                      </a:r>
                      <a:endParaRPr lang="en-US" sz="1600" b="1" u="none" strike="noStrike" kern="120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465211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Κόστος Πωλήσεων</a:t>
                      </a:r>
                      <a:endParaRPr lang="en-US" sz="14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-3.260.811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-2.697.059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u="none" strike="noStrike" kern="120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-2.593.116</a:t>
                      </a:r>
                      <a:endParaRPr lang="en-US" sz="1600" b="0" u="none" strike="noStrike" kern="120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748749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1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Μικτό κέρδος</a:t>
                      </a:r>
                      <a:endParaRPr lang="en-US" sz="14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3.642.529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3.157.954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u="none" strike="noStrike" kern="120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2.401.780</a:t>
                      </a:r>
                      <a:endParaRPr lang="en-US" sz="1600" b="1" u="none" strike="noStrike" kern="120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333784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Άλλα εισοδήματα, έξοδα (σύνολο)</a:t>
                      </a:r>
                      <a:endParaRPr lang="en-US" sz="14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-2.421.059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-2.199.140</a:t>
                      </a:r>
                      <a:endParaRPr lang="en-US" sz="1600" b="0" i="0" u="none" strike="noStrike" dirty="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u="none" strike="noStrike" kern="120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-2.009.793</a:t>
                      </a:r>
                      <a:endParaRPr lang="en-US" sz="1600" b="0" u="none" strike="noStrike" kern="120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761275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1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Κέρδος από εργασίες</a:t>
                      </a:r>
                      <a:endParaRPr lang="en-US" sz="14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600" b="1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221.</a:t>
                      </a:r>
                      <a:r>
                        <a:rPr lang="el-GR" sz="1600" b="1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600" b="1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l-GR" sz="1600" b="1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958.814</a:t>
                      </a:r>
                      <a:endParaRPr lang="en-US" sz="1600" b="1" i="0" u="none" strike="noStrike" dirty="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kern="1200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391.987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936886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Έξοδα χρηματοδότησης (σύνολο)</a:t>
                      </a:r>
                      <a:endParaRPr lang="en-US" sz="14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-179.807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-271.655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u="none" strike="noStrike" kern="1200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-230.977</a:t>
                      </a:r>
                      <a:endParaRPr lang="en-US" sz="1600" b="0" u="none" strike="noStrike" kern="1200" dirty="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205789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Κέρδος πριν από τη φορολογία</a:t>
                      </a:r>
                      <a:endParaRPr lang="en-US" sz="14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i="0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1.041.663</a:t>
                      </a:r>
                      <a:endParaRPr lang="en-US" sz="1600" b="1" i="0" u="none" strike="noStrike" dirty="0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687.159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161.010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100029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Φορολογία</a:t>
                      </a:r>
                      <a:endParaRPr lang="en-US" sz="14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-204.190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-126.572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0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-129.125</a:t>
                      </a:r>
                      <a:endParaRPr lang="en-US" sz="1600" b="0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424035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Κέρδος έτους</a:t>
                      </a:r>
                      <a:endParaRPr lang="en-US" sz="14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837.473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560.587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31.885</a:t>
                      </a:r>
                      <a:endParaRPr lang="en-US" sz="16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750056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4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EBITAD (%)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25,59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24,78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16,83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15968"/>
                  </a:ext>
                </a:extLst>
              </a:tr>
              <a:tr h="425612">
                <a:tc>
                  <a:txBody>
                    <a:bodyPr/>
                    <a:lstStyle/>
                    <a:p>
                      <a:pPr lvl="0" algn="l" fontAlgn="b"/>
                      <a:r>
                        <a:rPr lang="el-GR" sz="14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Κέρδος ανά μετοχή (σεντς)</a:t>
                      </a:r>
                      <a:endParaRPr lang="en-US" sz="1400" b="1" i="0" u="none" strike="noStrike">
                        <a:solidFill>
                          <a:srgbClr val="0067A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6,53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4,20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67A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72000" marR="180000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256523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A939B35D-A6C0-6EF1-3EAC-6BC76CD09F02}"/>
              </a:ext>
            </a:extLst>
          </p:cNvPr>
          <p:cNvGrpSpPr/>
          <p:nvPr/>
        </p:nvGrpSpPr>
        <p:grpSpPr>
          <a:xfrm>
            <a:off x="7526528" y="1048628"/>
            <a:ext cx="4231288" cy="3083033"/>
            <a:chOff x="7526528" y="1048628"/>
            <a:chExt cx="4231288" cy="308303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84D08E9-0513-56D8-11B2-11EF5A64D47A}"/>
                </a:ext>
              </a:extLst>
            </p:cNvPr>
            <p:cNvGrpSpPr/>
            <p:nvPr/>
          </p:nvGrpSpPr>
          <p:grpSpPr>
            <a:xfrm>
              <a:off x="7576918" y="1497377"/>
              <a:ext cx="4180898" cy="2427179"/>
              <a:chOff x="9360398" y="1836086"/>
              <a:chExt cx="4180898" cy="2427179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83E3C276-DBC9-497B-9221-91E9421C55BC}"/>
                  </a:ext>
                </a:extLst>
              </p:cNvPr>
              <p:cNvGrpSpPr/>
              <p:nvPr/>
            </p:nvGrpSpPr>
            <p:grpSpPr>
              <a:xfrm>
                <a:off x="10001672" y="1836086"/>
                <a:ext cx="2760962" cy="2427179"/>
                <a:chOff x="4808236" y="2424415"/>
                <a:chExt cx="2527740" cy="2276677"/>
              </a:xfrm>
            </p:grpSpPr>
            <p:sp>
              <p:nvSpPr>
                <p:cNvPr id="34" name="Ellipse 2">
                  <a:extLst>
                    <a:ext uri="{FF2B5EF4-FFF2-40B4-BE49-F238E27FC236}">
                      <a16:creationId xmlns:a16="http://schemas.microsoft.com/office/drawing/2014/main" id="{1E9516D7-12D1-12B3-30A9-BDCD69ECA0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24832" y="2506187"/>
                  <a:ext cx="2142337" cy="2194905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52000" rtlCol="0" anchor="t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-US" sz="1500">
                    <a:solidFill>
                      <a:schemeClr val="tx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graphicFrame>
              <p:nvGraphicFramePr>
                <p:cNvPr id="35" name="Diagramm 3">
                  <a:extLst>
                    <a:ext uri="{FF2B5EF4-FFF2-40B4-BE49-F238E27FC236}">
                      <a16:creationId xmlns:a16="http://schemas.microsoft.com/office/drawing/2014/main" id="{57E88E3F-5DD7-4485-C7CD-61173F042D1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21757136"/>
                    </p:ext>
                  </p:extLst>
                </p:nvPr>
              </p:nvGraphicFramePr>
              <p:xfrm>
                <a:off x="4892996" y="2804066"/>
                <a:ext cx="2406009" cy="159914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36" name="Ellipse 4">
                  <a:extLst>
                    <a:ext uri="{FF2B5EF4-FFF2-40B4-BE49-F238E27FC236}">
                      <a16:creationId xmlns:a16="http://schemas.microsoft.com/office/drawing/2014/main" id="{A7FB9C80-8B23-BB8E-0097-EB41D37BE9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50610" y="4191560"/>
                  <a:ext cx="428467" cy="438981"/>
                </a:xfrm>
                <a:prstGeom prst="ellipse">
                  <a:avLst/>
                </a:prstGeom>
                <a:solidFill>
                  <a:srgbClr val="84A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r>
                    <a:rPr lang="el-GR" sz="14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13</a:t>
                  </a:r>
                  <a:r>
                    <a:rPr lang="en-US" sz="10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%</a:t>
                  </a:r>
                  <a:endParaRPr lang="en-US" sz="1200" b="1"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sp>
              <p:nvSpPr>
                <p:cNvPr id="37" name="Ellipse 5">
                  <a:extLst>
                    <a:ext uri="{FF2B5EF4-FFF2-40B4-BE49-F238E27FC236}">
                      <a16:creationId xmlns:a16="http://schemas.microsoft.com/office/drawing/2014/main" id="{14C2B60A-396A-C52B-568C-B94295ADAA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07509" y="3759133"/>
                  <a:ext cx="428467" cy="438978"/>
                </a:xfrm>
                <a:prstGeom prst="ellipse">
                  <a:avLst/>
                </a:prstGeom>
                <a:solidFill>
                  <a:srgbClr val="447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r>
                    <a:rPr lang="en-US" sz="14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5</a:t>
                  </a:r>
                  <a:r>
                    <a:rPr lang="el-GR" sz="14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4</a:t>
                  </a:r>
                  <a:r>
                    <a:rPr lang="en-US" sz="10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%</a:t>
                  </a:r>
                  <a:endParaRPr lang="en-US" sz="1400" b="1"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sp>
              <p:nvSpPr>
                <p:cNvPr id="38" name="Ellipse 6">
                  <a:extLst>
                    <a:ext uri="{FF2B5EF4-FFF2-40B4-BE49-F238E27FC236}">
                      <a16:creationId xmlns:a16="http://schemas.microsoft.com/office/drawing/2014/main" id="{F47D9BAF-AFD4-041A-9526-C94AF47F5B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08236" y="3479773"/>
                  <a:ext cx="428467" cy="43897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r>
                    <a:rPr lang="el-GR" sz="14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19</a:t>
                  </a:r>
                  <a:r>
                    <a:rPr lang="en-US" sz="10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%</a:t>
                  </a:r>
                  <a:endParaRPr lang="en-US" sz="1400" b="1"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sp>
              <p:nvSpPr>
                <p:cNvPr id="39" name="Ellipse 7">
                  <a:extLst>
                    <a:ext uri="{FF2B5EF4-FFF2-40B4-BE49-F238E27FC236}">
                      <a16:creationId xmlns:a16="http://schemas.microsoft.com/office/drawing/2014/main" id="{84408047-0A5A-FA28-3FD1-74E27D43A6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66409" y="3265963"/>
                  <a:ext cx="659181" cy="675356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r>
                    <a:rPr lang="en-US" b="1">
                      <a:solidFill>
                        <a:schemeClr val="tx2"/>
                      </a:solidFill>
                      <a:latin typeface="Bebas Neue" panose="020B0506020202020201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20</a:t>
                  </a:r>
                  <a:r>
                    <a:rPr lang="el-GR" b="1">
                      <a:solidFill>
                        <a:schemeClr val="tx2"/>
                      </a:solidFill>
                      <a:latin typeface="Bebas Neue" panose="020B0506020202020201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24</a:t>
                  </a:r>
                  <a:endParaRPr lang="en-US" b="1">
                    <a:solidFill>
                      <a:schemeClr val="tx2"/>
                    </a:solidFill>
                    <a:latin typeface="Bebas Neue" panose="020B0506020202020201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  <p:sp>
              <p:nvSpPr>
                <p:cNvPr id="40" name="Ellipse 8">
                  <a:extLst>
                    <a:ext uri="{FF2B5EF4-FFF2-40B4-BE49-F238E27FC236}">
                      <a16:creationId xmlns:a16="http://schemas.microsoft.com/office/drawing/2014/main" id="{9F44A2FA-512E-B7A8-2E58-8977110362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64844" y="2424415"/>
                  <a:ext cx="428467" cy="438981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r>
                    <a:rPr lang="en-US" sz="14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1</a:t>
                  </a:r>
                  <a:r>
                    <a:rPr lang="el-GR" sz="14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4</a:t>
                  </a:r>
                  <a:r>
                    <a:rPr lang="en-US" sz="1000" b="1">
                      <a:latin typeface="+mj-lt"/>
                      <a:ea typeface="Open Sans Light" panose="020B0306030504020204" pitchFamily="34" charset="0"/>
                      <a:cs typeface="Open Sans Light" panose="020B0306030504020204" pitchFamily="34" charset="0"/>
                    </a:rPr>
                    <a:t>%</a:t>
                  </a:r>
                  <a:endParaRPr lang="en-US" sz="2000" b="1">
                    <a:latin typeface="+mj-lt"/>
                    <a:ea typeface="Open Sans Light" panose="020B0306030504020204" pitchFamily="34" charset="0"/>
                    <a:cs typeface="Open Sans Light" panose="020B0306030504020204" pitchFamily="34" charset="0"/>
                  </a:endParaRPr>
                </a:p>
              </p:txBody>
            </p:sp>
          </p:grpSp>
          <p:sp>
            <p:nvSpPr>
              <p:cNvPr id="32" name="Rechteck 10">
                <a:extLst>
                  <a:ext uri="{FF2B5EF4-FFF2-40B4-BE49-F238E27FC236}">
                    <a16:creationId xmlns:a16="http://schemas.microsoft.com/office/drawing/2014/main" id="{BC014907-3751-6515-9A75-BD3764C1505E}"/>
                  </a:ext>
                </a:extLst>
              </p:cNvPr>
              <p:cNvSpPr/>
              <p:nvPr/>
            </p:nvSpPr>
            <p:spPr>
              <a:xfrm>
                <a:off x="12696479" y="3381244"/>
                <a:ext cx="844817" cy="266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ctr" anchorCtr="0"/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solidFill>
                      <a:srgbClr val="4472C4"/>
                    </a:solidFill>
                    <a:latin typeface="+mj-lt"/>
                  </a:rPr>
                  <a:t>ΕΥΡΩΠΗ</a:t>
                </a:r>
                <a:endParaRPr lang="en-US" sz="1050" b="1">
                  <a:solidFill>
                    <a:srgbClr val="4472C4"/>
                  </a:solidFill>
                  <a:latin typeface="+mj-lt"/>
                </a:endParaRPr>
              </a:p>
            </p:txBody>
          </p:sp>
          <p:sp>
            <p:nvSpPr>
              <p:cNvPr id="29" name="Rechteck 10">
                <a:extLst>
                  <a:ext uri="{FF2B5EF4-FFF2-40B4-BE49-F238E27FC236}">
                    <a16:creationId xmlns:a16="http://schemas.microsoft.com/office/drawing/2014/main" id="{0372B4AA-6865-8C80-B82C-97C0160A8C65}"/>
                  </a:ext>
                </a:extLst>
              </p:cNvPr>
              <p:cNvSpPr/>
              <p:nvPr/>
            </p:nvSpPr>
            <p:spPr>
              <a:xfrm>
                <a:off x="9360398" y="2474256"/>
                <a:ext cx="1161469" cy="6376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ctr" anchorCtr="0"/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Μ. ΑΝΑΤΟΛΗ ΕΥΡΑΣΙΑ</a:t>
                </a:r>
                <a:endParaRPr lang="en-US" sz="1050" b="1">
                  <a:solidFill>
                    <a:schemeClr val="bg1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7" name="Rechteck 10">
                <a:extLst>
                  <a:ext uri="{FF2B5EF4-FFF2-40B4-BE49-F238E27FC236}">
                    <a16:creationId xmlns:a16="http://schemas.microsoft.com/office/drawing/2014/main" id="{97F950C1-719B-49BA-5913-027478A14149}"/>
                  </a:ext>
                </a:extLst>
              </p:cNvPr>
              <p:cNvSpPr/>
              <p:nvPr/>
            </p:nvSpPr>
            <p:spPr>
              <a:xfrm>
                <a:off x="9457157" y="3891216"/>
                <a:ext cx="918478" cy="2620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ctr" anchorCtr="0"/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solidFill>
                      <a:srgbClr val="ED7D31"/>
                    </a:solidFill>
                    <a:latin typeface="+mj-lt"/>
                  </a:rPr>
                  <a:t>ΑΦΡΙΚΗ</a:t>
                </a:r>
                <a:endParaRPr lang="en-US" sz="1050" b="1">
                  <a:solidFill>
                    <a:srgbClr val="ED7D31"/>
                  </a:solidFill>
                  <a:latin typeface="+mj-lt"/>
                </a:endParaRPr>
              </a:p>
            </p:txBody>
          </p:sp>
          <p:sp>
            <p:nvSpPr>
              <p:cNvPr id="25" name="Rechteck 10">
                <a:extLst>
                  <a:ext uri="{FF2B5EF4-FFF2-40B4-BE49-F238E27FC236}">
                    <a16:creationId xmlns:a16="http://schemas.microsoft.com/office/drawing/2014/main" id="{401C3BE0-9844-08B8-CA5E-36186A2418D2}"/>
                  </a:ext>
                </a:extLst>
              </p:cNvPr>
              <p:cNvSpPr/>
              <p:nvPr/>
            </p:nvSpPr>
            <p:spPr>
              <a:xfrm>
                <a:off x="9448167" y="1981501"/>
                <a:ext cx="1161468" cy="2232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ctr" anchorCtr="0"/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l-GR" sz="1200" b="1">
                    <a:solidFill>
                      <a:srgbClr val="FF9900"/>
                    </a:solidFill>
                    <a:latin typeface="+mj-lt"/>
                  </a:rPr>
                  <a:t>ΚΑΡΑΪΒΙΚΗ</a:t>
                </a:r>
                <a:endParaRPr lang="en-US" sz="1050" b="1">
                  <a:solidFill>
                    <a:srgbClr val="FF9900"/>
                  </a:solidFill>
                  <a:latin typeface="+mj-lt"/>
                </a:endParaRP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96C419B-DD6B-94AE-324A-4C7749CEBC65}"/>
                </a:ext>
              </a:extLst>
            </p:cNvPr>
            <p:cNvSpPr/>
            <p:nvPr/>
          </p:nvSpPr>
          <p:spPr>
            <a:xfrm>
              <a:off x="7526528" y="1048628"/>
              <a:ext cx="4204145" cy="3083033"/>
            </a:xfrm>
            <a:prstGeom prst="rect">
              <a:avLst/>
            </a:prstGeom>
            <a:noFill/>
            <a:ln>
              <a:solidFill>
                <a:srgbClr val="0067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10E6150-672E-B8FC-BB3C-0D0E82CF4117}"/>
                </a:ext>
              </a:extLst>
            </p:cNvPr>
            <p:cNvSpPr txBox="1"/>
            <p:nvPr/>
          </p:nvSpPr>
          <p:spPr>
            <a:xfrm>
              <a:off x="7526528" y="1048628"/>
              <a:ext cx="4204145" cy="386603"/>
            </a:xfrm>
            <a:prstGeom prst="rect">
              <a:avLst/>
            </a:prstGeom>
            <a:solidFill>
              <a:srgbClr val="0067A6"/>
            </a:solidFill>
          </p:spPr>
          <p:txBody>
            <a:bodyPr wrap="square" lIns="72000" tIns="36000" rIns="72000" bIns="36000" anchor="ctr" anchorCtr="0">
              <a:noAutofit/>
            </a:bodyPr>
            <a:lstStyle/>
            <a:p>
              <a:pPr algn="ctr"/>
              <a:r>
                <a:rPr lang="el-GR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ΕΣΟΔΑ ΑΝΑ ΠΕΡΙΟΧΗ &amp; ΚΑΤΗΓΟΡΙΑ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6F1F74C-144C-BCBE-C946-EFD2855BCE1A}"/>
              </a:ext>
            </a:extLst>
          </p:cNvPr>
          <p:cNvGrpSpPr/>
          <p:nvPr/>
        </p:nvGrpSpPr>
        <p:grpSpPr>
          <a:xfrm>
            <a:off x="7526528" y="4261783"/>
            <a:ext cx="4204145" cy="1894184"/>
            <a:chOff x="7363968" y="4292263"/>
            <a:chExt cx="4204145" cy="1894184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BBAE669-FED2-181B-AFD4-E3F491751AD3}"/>
                </a:ext>
              </a:extLst>
            </p:cNvPr>
            <p:cNvGrpSpPr/>
            <p:nvPr/>
          </p:nvGrpSpPr>
          <p:grpSpPr>
            <a:xfrm>
              <a:off x="7488000" y="4414227"/>
              <a:ext cx="3983029" cy="1522001"/>
              <a:chOff x="7488000" y="4414227"/>
              <a:chExt cx="3983029" cy="152200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AABC228-7DE9-D7CE-8825-96707A3B1B66}"/>
                  </a:ext>
                </a:extLst>
              </p:cNvPr>
              <p:cNvGrpSpPr/>
              <p:nvPr/>
            </p:nvGrpSpPr>
            <p:grpSpPr>
              <a:xfrm>
                <a:off x="7488000" y="4414227"/>
                <a:ext cx="3983029" cy="1522001"/>
                <a:chOff x="305611" y="4627820"/>
                <a:chExt cx="5088230" cy="194432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CD9FD31A-A93B-446F-E57D-79187DF242B3}"/>
                    </a:ext>
                  </a:extLst>
                </p:cNvPr>
                <p:cNvGrpSpPr/>
                <p:nvPr/>
              </p:nvGrpSpPr>
              <p:grpSpPr>
                <a:xfrm>
                  <a:off x="305611" y="4627820"/>
                  <a:ext cx="5088230" cy="353858"/>
                  <a:chOff x="1228536" y="1616490"/>
                  <a:chExt cx="5088230" cy="353858"/>
                </a:xfrm>
              </p:grpSpPr>
              <p:sp>
                <p:nvSpPr>
                  <p:cNvPr id="65" name="Rechteck: abgerundete Ecken 1">
                    <a:extLst>
                      <a:ext uri="{FF2B5EF4-FFF2-40B4-BE49-F238E27FC236}">
                        <a16:creationId xmlns:a16="http://schemas.microsoft.com/office/drawing/2014/main" id="{BD21169A-BF68-7371-A954-F324C6F42C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228536" y="1634082"/>
                    <a:ext cx="4231024" cy="321923"/>
                  </a:xfrm>
                  <a:prstGeom prst="roundRect">
                    <a:avLst>
                      <a:gd name="adj" fmla="val 30902"/>
                    </a:avLst>
                  </a:prstGeom>
                  <a:solidFill>
                    <a:srgbClr val="0067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36000" rIns="36000" bIns="36000" rtlCol="0" anchor="ctr"/>
                  <a:lstStyle/>
                  <a:p>
                    <a:pPr>
                      <a:lnSpc>
                        <a:spcPct val="90000"/>
                      </a:lnSpc>
                      <a:spcAft>
                        <a:spcPts val="1000"/>
                      </a:spcAft>
                    </a:pPr>
                    <a:r>
                      <a:rPr lang="el-GR" sz="1200" b="1">
                        <a:solidFill>
                          <a:schemeClr val="bg1"/>
                        </a:solidFill>
                        <a:latin typeface="Arial Nova Light" panose="020B0304020202020204" pitchFamily="34" charset="0"/>
                      </a:rPr>
                      <a:t>Άδειες χρήσης και υλοποίηση εφαρμογών</a:t>
                    </a:r>
                    <a:r>
                      <a:rPr lang="en-US" sz="1200" b="1">
                        <a:solidFill>
                          <a:schemeClr val="bg1"/>
                        </a:solidFill>
                        <a:latin typeface="Arial Nova Light" panose="020B0304020202020204" pitchFamily="34" charset="0"/>
                      </a:rPr>
                      <a:t>	</a:t>
                    </a:r>
                  </a:p>
                </p:txBody>
              </p:sp>
              <p:sp>
                <p:nvSpPr>
                  <p:cNvPr id="66" name="Textfeld 1">
                    <a:extLst>
                      <a:ext uri="{FF2B5EF4-FFF2-40B4-BE49-F238E27FC236}">
                        <a16:creationId xmlns:a16="http://schemas.microsoft.com/office/drawing/2014/main" id="{29056E82-4B43-FDF2-6DCA-51B58F6B7106}"/>
                      </a:ext>
                    </a:extLst>
                  </p:cNvPr>
                  <p:cNvSpPr txBox="1"/>
                  <p:nvPr/>
                </p:nvSpPr>
                <p:spPr bwMode="gray">
                  <a:xfrm>
                    <a:off x="5764896" y="1616490"/>
                    <a:ext cx="551870" cy="353858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0" bIns="0" rtlCol="0" anchor="ctr" anchorCtr="0">
                    <a:spAutoFit/>
                  </a:bodyPr>
                  <a:lstStyle/>
                  <a:p>
                    <a:pPr algn="r"/>
                    <a:r>
                      <a:rPr lang="el-GR">
                        <a:solidFill>
                          <a:schemeClr val="accent1"/>
                        </a:solidFill>
                        <a:latin typeface="Bebas Neue" panose="020B0506020202020201" pitchFamily="34" charset="0"/>
                      </a:rPr>
                      <a:t>66</a:t>
                    </a:r>
                    <a:r>
                      <a:rPr lang="en-US">
                        <a:solidFill>
                          <a:schemeClr val="accent1"/>
                        </a:solidFill>
                        <a:latin typeface="Bebas Neue" panose="020B0506020202020201" pitchFamily="34" charset="0"/>
                      </a:rPr>
                      <a:t> </a:t>
                    </a:r>
                    <a:r>
                      <a:rPr lang="en-US" sz="1200">
                        <a:solidFill>
                          <a:schemeClr val="accent1"/>
                        </a:solidFill>
                        <a:latin typeface="Bebas Neue" panose="020B0506020202020201" pitchFamily="34" charset="0"/>
                      </a:rPr>
                      <a:t>%</a:t>
                    </a:r>
                    <a:endParaRPr lang="en-US">
                      <a:solidFill>
                        <a:schemeClr val="accent1"/>
                      </a:solidFill>
                      <a:latin typeface="Bebas Neue" panose="020B0506020202020201" pitchFamily="34" charset="0"/>
                    </a:endParaRPr>
                  </a:p>
                </p:txBody>
              </p:sp>
              <p:cxnSp>
                <p:nvCxnSpPr>
                  <p:cNvPr id="67" name="Gerader Verbinder 1">
                    <a:extLst>
                      <a:ext uri="{FF2B5EF4-FFF2-40B4-BE49-F238E27FC236}">
                        <a16:creationId xmlns:a16="http://schemas.microsoft.com/office/drawing/2014/main" id="{2FF863B3-A5E7-D06F-264F-1598F0FD58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5459559" y="1792076"/>
                    <a:ext cx="367914" cy="0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1F360CD2-B8AA-DC85-43B6-342DF672CAAF}"/>
                    </a:ext>
                  </a:extLst>
                </p:cNvPr>
                <p:cNvGrpSpPr/>
                <p:nvPr/>
              </p:nvGrpSpPr>
              <p:grpSpPr>
                <a:xfrm>
                  <a:off x="305611" y="5218935"/>
                  <a:ext cx="5088230" cy="321923"/>
                  <a:chOff x="1264536" y="2270925"/>
                  <a:chExt cx="5088230" cy="321923"/>
                </a:xfrm>
              </p:grpSpPr>
              <p:sp>
                <p:nvSpPr>
                  <p:cNvPr id="62" name="Rechteck: abgerundete Ecken 2">
                    <a:extLst>
                      <a:ext uri="{FF2B5EF4-FFF2-40B4-BE49-F238E27FC236}">
                        <a16:creationId xmlns:a16="http://schemas.microsoft.com/office/drawing/2014/main" id="{2DE16964-DCFF-7499-7EC1-A665946A5C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264536" y="2295259"/>
                    <a:ext cx="1609628" cy="288000"/>
                  </a:xfrm>
                  <a:prstGeom prst="roundRect">
                    <a:avLst>
                      <a:gd name="adj" fmla="val 35677"/>
                    </a:avLst>
                  </a:prstGeom>
                  <a:solidFill>
                    <a:srgbClr val="FF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36000" rIns="36000" bIns="36000" rtlCol="0" anchor="ctr"/>
                  <a:lstStyle/>
                  <a:p>
                    <a:pPr>
                      <a:lnSpc>
                        <a:spcPct val="90000"/>
                      </a:lnSpc>
                      <a:spcAft>
                        <a:spcPts val="1000"/>
                      </a:spcAft>
                    </a:pPr>
                    <a:endParaRPr lang="en-US" sz="1200" b="1">
                      <a:solidFill>
                        <a:srgbClr val="0067A6"/>
                      </a:solidFill>
                      <a:latin typeface="Arial Nova Light" panose="020B0304020202020204" pitchFamily="34" charset="0"/>
                    </a:endParaRPr>
                  </a:p>
                </p:txBody>
              </p:sp>
              <p:sp>
                <p:nvSpPr>
                  <p:cNvPr id="63" name="Textfeld 2">
                    <a:extLst>
                      <a:ext uri="{FF2B5EF4-FFF2-40B4-BE49-F238E27FC236}">
                        <a16:creationId xmlns:a16="http://schemas.microsoft.com/office/drawing/2014/main" id="{404BF25A-8CF4-FB99-2A08-FCF80809A1FC}"/>
                      </a:ext>
                    </a:extLst>
                  </p:cNvPr>
                  <p:cNvSpPr txBox="1"/>
                  <p:nvPr/>
                </p:nvSpPr>
                <p:spPr bwMode="gray">
                  <a:xfrm>
                    <a:off x="5800896" y="2270925"/>
                    <a:ext cx="551870" cy="321923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0" bIns="0" rtlCol="0" anchor="ctr" anchorCtr="0">
                    <a:noAutofit/>
                  </a:bodyPr>
                  <a:lstStyle/>
                  <a:p>
                    <a:pPr algn="r"/>
                    <a:r>
                      <a:rPr lang="el-GR">
                        <a:solidFill>
                          <a:schemeClr val="accent3"/>
                        </a:solidFill>
                        <a:latin typeface="Bebas Neue" panose="020B0506020202020201" pitchFamily="34" charset="0"/>
                      </a:rPr>
                      <a:t>25</a:t>
                    </a:r>
                    <a:r>
                      <a:rPr lang="en-US">
                        <a:solidFill>
                          <a:schemeClr val="accent3"/>
                        </a:solidFill>
                        <a:latin typeface="Bebas Neue" panose="020B0506020202020201" pitchFamily="34" charset="0"/>
                      </a:rPr>
                      <a:t> </a:t>
                    </a:r>
                    <a:r>
                      <a:rPr lang="en-US" sz="1200">
                        <a:solidFill>
                          <a:schemeClr val="accent3"/>
                        </a:solidFill>
                        <a:latin typeface="Bebas Neue" panose="020B0506020202020201" pitchFamily="34" charset="0"/>
                      </a:rPr>
                      <a:t>%</a:t>
                    </a:r>
                    <a:endParaRPr lang="en-US">
                      <a:solidFill>
                        <a:schemeClr val="accent3"/>
                      </a:solidFill>
                      <a:latin typeface="Bebas Neue" panose="020B0506020202020201" pitchFamily="34" charset="0"/>
                    </a:endParaRPr>
                  </a:p>
                </p:txBody>
              </p:sp>
              <p:cxnSp>
                <p:nvCxnSpPr>
                  <p:cNvPr id="64" name="Gerader Verbinder 2">
                    <a:extLst>
                      <a:ext uri="{FF2B5EF4-FFF2-40B4-BE49-F238E27FC236}">
                        <a16:creationId xmlns:a16="http://schemas.microsoft.com/office/drawing/2014/main" id="{52618369-37A8-9DC9-6CA6-021458E490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5173634" y="2433226"/>
                    <a:ext cx="689838" cy="0"/>
                  </a:xfrm>
                  <a:prstGeom prst="line">
                    <a:avLst/>
                  </a:prstGeom>
                  <a:ln w="12700">
                    <a:solidFill>
                      <a:srgbClr val="FF9900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6A0D2907-033B-B335-E9E3-8937FBBFCF46}"/>
                    </a:ext>
                  </a:extLst>
                </p:cNvPr>
                <p:cNvGrpSpPr/>
                <p:nvPr/>
              </p:nvGrpSpPr>
              <p:grpSpPr>
                <a:xfrm>
                  <a:off x="305611" y="6225991"/>
                  <a:ext cx="5088230" cy="346149"/>
                  <a:chOff x="1264537" y="3427795"/>
                  <a:chExt cx="5088230" cy="346149"/>
                </a:xfrm>
              </p:grpSpPr>
              <p:sp>
                <p:nvSpPr>
                  <p:cNvPr id="58" name="Rechteck: abgerundete Ecken 3">
                    <a:extLst>
                      <a:ext uri="{FF2B5EF4-FFF2-40B4-BE49-F238E27FC236}">
                        <a16:creationId xmlns:a16="http://schemas.microsoft.com/office/drawing/2014/main" id="{D65FD0A5-47A1-A02B-FB1D-ECB8A2454C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264537" y="3456832"/>
                    <a:ext cx="137968" cy="288000"/>
                  </a:xfrm>
                  <a:prstGeom prst="roundRect">
                    <a:avLst>
                      <a:gd name="adj" fmla="val 33290"/>
                    </a:avLst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36000" rIns="36000" bIns="36000" rtlCol="0" anchor="ctr"/>
                  <a:lstStyle/>
                  <a:p>
                    <a:pPr>
                      <a:lnSpc>
                        <a:spcPct val="90000"/>
                      </a:lnSpc>
                      <a:spcAft>
                        <a:spcPts val="1000"/>
                      </a:spcAft>
                    </a:pPr>
                    <a:endParaRPr lang="en-US" sz="1600" b="1">
                      <a:solidFill>
                        <a:schemeClr val="accent6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9" name="Textfeld 2">
                    <a:extLst>
                      <a:ext uri="{FF2B5EF4-FFF2-40B4-BE49-F238E27FC236}">
                        <a16:creationId xmlns:a16="http://schemas.microsoft.com/office/drawing/2014/main" id="{06C678A0-7E8E-259F-6911-D2CCF31A1B26}"/>
                      </a:ext>
                    </a:extLst>
                  </p:cNvPr>
                  <p:cNvSpPr txBox="1"/>
                  <p:nvPr/>
                </p:nvSpPr>
                <p:spPr bwMode="gray">
                  <a:xfrm>
                    <a:off x="5800897" y="3452020"/>
                    <a:ext cx="551870" cy="321924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0" bIns="0" rtlCol="0" anchor="ctr" anchorCtr="0">
                    <a:noAutofit/>
                  </a:bodyPr>
                  <a:lstStyle/>
                  <a:p>
                    <a:pPr algn="r"/>
                    <a:r>
                      <a:rPr lang="el-GR">
                        <a:solidFill>
                          <a:srgbClr val="00AEEF"/>
                        </a:solidFill>
                        <a:latin typeface="Bebas Neue" panose="020B0506020202020201" pitchFamily="34" charset="0"/>
                      </a:rPr>
                      <a:t>2</a:t>
                    </a:r>
                    <a:r>
                      <a:rPr lang="en-US">
                        <a:solidFill>
                          <a:srgbClr val="00AEEF"/>
                        </a:solidFill>
                        <a:latin typeface="Bebas Neue" panose="020B0506020202020201" pitchFamily="34" charset="0"/>
                      </a:rPr>
                      <a:t> </a:t>
                    </a:r>
                    <a:r>
                      <a:rPr lang="en-US" sz="1200">
                        <a:solidFill>
                          <a:srgbClr val="00AEEF"/>
                        </a:solidFill>
                        <a:latin typeface="Bebas Neue" panose="020B0506020202020201" pitchFamily="34" charset="0"/>
                      </a:rPr>
                      <a:t>%</a:t>
                    </a:r>
                    <a:endParaRPr lang="en-US">
                      <a:solidFill>
                        <a:srgbClr val="00AEEF"/>
                      </a:solidFill>
                      <a:latin typeface="Bebas Neue" panose="020B0506020202020201" pitchFamily="34" charset="0"/>
                    </a:endParaRPr>
                  </a:p>
                </p:txBody>
              </p:sp>
              <p:cxnSp>
                <p:nvCxnSpPr>
                  <p:cNvPr id="60" name="Gerader Verbinder 3">
                    <a:extLst>
                      <a:ext uri="{FF2B5EF4-FFF2-40B4-BE49-F238E27FC236}">
                        <a16:creationId xmlns:a16="http://schemas.microsoft.com/office/drawing/2014/main" id="{718E77B2-3E88-AC8E-9D75-3BE786E873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3058123" y="3610622"/>
                    <a:ext cx="2805341" cy="0"/>
                  </a:xfrm>
                  <a:prstGeom prst="line">
                    <a:avLst/>
                  </a:prstGeom>
                  <a:ln w="12700">
                    <a:solidFill>
                      <a:srgbClr val="00AEEF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BA62BCA0-8319-ACBC-CE91-956FD3EED0D9}"/>
                      </a:ext>
                    </a:extLst>
                  </p:cNvPr>
                  <p:cNvSpPr txBox="1"/>
                  <p:nvPr/>
                </p:nvSpPr>
                <p:spPr>
                  <a:xfrm>
                    <a:off x="1887311" y="3427795"/>
                    <a:ext cx="1270367" cy="330268"/>
                  </a:xfrm>
                  <a:prstGeom prst="rect">
                    <a:avLst/>
                  </a:prstGeom>
                  <a:noFill/>
                </p:spPr>
                <p:txBody>
                  <a:bodyPr wrap="square" lIns="36000" rIns="3600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1000"/>
                      </a:spcAft>
                    </a:pPr>
                    <a:r>
                      <a:rPr lang="el-GR" sz="1200" b="1">
                        <a:solidFill>
                          <a:srgbClr val="00B0F0"/>
                        </a:solidFill>
                        <a:latin typeface="Arial Nova Light" panose="020B0304020202020204" pitchFamily="34" charset="0"/>
                      </a:rPr>
                      <a:t>Διάφορα</a:t>
                    </a:r>
                    <a:endParaRPr lang="en-US" sz="1400" b="1">
                      <a:solidFill>
                        <a:srgbClr val="00B0F0"/>
                      </a:solidFill>
                      <a:latin typeface="Arial Nova Light" panose="020B0304020202020204" pitchFamily="34" charset="0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DFA5D5E-E9CD-AE81-F2DD-9A6D520562E8}"/>
                    </a:ext>
                  </a:extLst>
                </p:cNvPr>
                <p:cNvGrpSpPr/>
                <p:nvPr/>
              </p:nvGrpSpPr>
              <p:grpSpPr>
                <a:xfrm>
                  <a:off x="305611" y="5713372"/>
                  <a:ext cx="5088229" cy="330268"/>
                  <a:chOff x="1264537" y="2795578"/>
                  <a:chExt cx="5088229" cy="330268"/>
                </a:xfrm>
              </p:grpSpPr>
              <p:sp>
                <p:nvSpPr>
                  <p:cNvPr id="54" name="Rechteck: abgerundete Ecken 3">
                    <a:extLst>
                      <a:ext uri="{FF2B5EF4-FFF2-40B4-BE49-F238E27FC236}">
                        <a16:creationId xmlns:a16="http://schemas.microsoft.com/office/drawing/2014/main" id="{0D58470F-DAA6-C96A-DF45-6931CDAA2C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264537" y="2831360"/>
                    <a:ext cx="459894" cy="288000"/>
                  </a:xfrm>
                  <a:prstGeom prst="roundRect">
                    <a:avLst>
                      <a:gd name="adj" fmla="val 40451"/>
                    </a:avLst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36000" rIns="36000" bIns="36000" rtlCol="0" anchor="ctr"/>
                  <a:lstStyle/>
                  <a:p>
                    <a:pPr>
                      <a:lnSpc>
                        <a:spcPct val="90000"/>
                      </a:lnSpc>
                      <a:spcAft>
                        <a:spcPts val="1000"/>
                      </a:spcAft>
                    </a:pPr>
                    <a:endParaRPr lang="en-US" sz="1600" b="1">
                      <a:solidFill>
                        <a:schemeClr val="accent6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5" name="Textfeld 2">
                    <a:extLst>
                      <a:ext uri="{FF2B5EF4-FFF2-40B4-BE49-F238E27FC236}">
                        <a16:creationId xmlns:a16="http://schemas.microsoft.com/office/drawing/2014/main" id="{9C26A4D4-D152-C117-21F2-48FF71F1CC44}"/>
                      </a:ext>
                    </a:extLst>
                  </p:cNvPr>
                  <p:cNvSpPr txBox="1"/>
                  <p:nvPr/>
                </p:nvSpPr>
                <p:spPr bwMode="gray">
                  <a:xfrm>
                    <a:off x="5800896" y="2802110"/>
                    <a:ext cx="551870" cy="321924"/>
                  </a:xfrm>
                  <a:prstGeom prst="rect">
                    <a:avLst/>
                  </a:prstGeom>
                  <a:noFill/>
                </p:spPr>
                <p:txBody>
                  <a:bodyPr wrap="square" lIns="72000" tIns="0" rIns="0" bIns="0" rtlCol="0" anchor="ctr" anchorCtr="0">
                    <a:noAutofit/>
                  </a:bodyPr>
                  <a:lstStyle/>
                  <a:p>
                    <a:pPr algn="r"/>
                    <a:r>
                      <a:rPr lang="en-US">
                        <a:solidFill>
                          <a:srgbClr val="00B050"/>
                        </a:solidFill>
                        <a:latin typeface="Bebas Neue" panose="020B0506020202020201" pitchFamily="34" charset="0"/>
                      </a:rPr>
                      <a:t>7 </a:t>
                    </a:r>
                    <a:r>
                      <a:rPr lang="en-US" sz="1200">
                        <a:solidFill>
                          <a:srgbClr val="00B050"/>
                        </a:solidFill>
                        <a:latin typeface="Bebas Neue" panose="020B0506020202020201" pitchFamily="34" charset="0"/>
                      </a:rPr>
                      <a:t>%</a:t>
                    </a:r>
                    <a:endParaRPr lang="en-US">
                      <a:solidFill>
                        <a:srgbClr val="00B050"/>
                      </a:solidFill>
                      <a:latin typeface="Bebas Neue" panose="020B0506020202020201" pitchFamily="34" charset="0"/>
                    </a:endParaRPr>
                  </a:p>
                </p:txBody>
              </p:sp>
              <p:cxnSp>
                <p:nvCxnSpPr>
                  <p:cNvPr id="56" name="Gerader Verbinder 3">
                    <a:extLst>
                      <a:ext uri="{FF2B5EF4-FFF2-40B4-BE49-F238E27FC236}">
                        <a16:creationId xmlns:a16="http://schemas.microsoft.com/office/drawing/2014/main" id="{D0B4574D-87C9-3B98-CE17-3B5C50F42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3701974" y="2969327"/>
                    <a:ext cx="2161492" cy="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BE31EF18-20A6-EECF-6FE3-82A9D3DF5080}"/>
                      </a:ext>
                    </a:extLst>
                  </p:cNvPr>
                  <p:cNvSpPr txBox="1"/>
                  <p:nvPr/>
                </p:nvSpPr>
                <p:spPr>
                  <a:xfrm>
                    <a:off x="2044801" y="2795578"/>
                    <a:ext cx="1674308" cy="330268"/>
                  </a:xfrm>
                  <a:prstGeom prst="rect">
                    <a:avLst/>
                  </a:prstGeom>
                  <a:noFill/>
                </p:spPr>
                <p:txBody>
                  <a:bodyPr wrap="square" lIns="36000" rIns="3600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1000"/>
                      </a:spcAft>
                    </a:pPr>
                    <a:r>
                      <a:rPr lang="el-GR" sz="1200" b="1">
                        <a:solidFill>
                          <a:srgbClr val="00B050"/>
                        </a:solidFill>
                        <a:latin typeface="Arial Nova Light" panose="020B0304020202020204" pitchFamily="34" charset="0"/>
                      </a:rPr>
                      <a:t>Υπηρεσίες</a:t>
                    </a:r>
                    <a:r>
                      <a:rPr lang="en-US" sz="1200" b="1">
                        <a:solidFill>
                          <a:srgbClr val="00B050"/>
                        </a:solidFill>
                        <a:latin typeface="Arial Nova Light" panose="020B0304020202020204" pitchFamily="34" charset="0"/>
                      </a:rPr>
                      <a:t> Cloud</a:t>
                    </a:r>
                  </a:p>
                </p:txBody>
              </p:sp>
            </p:grpSp>
          </p:grpSp>
          <p:cxnSp>
            <p:nvCxnSpPr>
              <p:cNvPr id="47" name="Gerader Verbinder 3">
                <a:extLst>
                  <a:ext uri="{FF2B5EF4-FFF2-40B4-BE49-F238E27FC236}">
                    <a16:creationId xmlns:a16="http://schemas.microsoft.com/office/drawing/2014/main" id="{18D5AED8-4328-DF1A-FBD8-34944659EF9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840616" y="5400000"/>
                <a:ext cx="288000" cy="0"/>
              </a:xfrm>
              <a:prstGeom prst="line">
                <a:avLst/>
              </a:prstGeom>
              <a:ln w="12700">
                <a:solidFill>
                  <a:srgbClr val="84A63E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3">
                <a:extLst>
                  <a:ext uri="{FF2B5EF4-FFF2-40B4-BE49-F238E27FC236}">
                    <a16:creationId xmlns:a16="http://schemas.microsoft.com/office/drawing/2014/main" id="{EA3697C5-46C6-A706-75ED-D31CC418EDB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586280" y="5796000"/>
                <a:ext cx="468000" cy="0"/>
              </a:xfrm>
              <a:prstGeom prst="line">
                <a:avLst/>
              </a:prstGeom>
              <a:ln w="12700">
                <a:solidFill>
                  <a:srgbClr val="00AEE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C24BE3D-A91B-A5BF-9270-E5F0956A0682}"/>
                </a:ext>
              </a:extLst>
            </p:cNvPr>
            <p:cNvSpPr txBox="1"/>
            <p:nvPr/>
          </p:nvSpPr>
          <p:spPr>
            <a:xfrm>
              <a:off x="8938262" y="4876197"/>
              <a:ext cx="1659396" cy="258532"/>
            </a:xfrm>
            <a:prstGeom prst="rect">
              <a:avLst/>
            </a:prstGeom>
            <a:noFill/>
          </p:spPr>
          <p:txBody>
            <a:bodyPr wrap="square" lIns="36000" rIns="3600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l-GR" sz="1200" b="1">
                  <a:solidFill>
                    <a:srgbClr val="FF9900"/>
                  </a:solidFill>
                  <a:latin typeface="Arial Nova Light" panose="020B0304020202020204" pitchFamily="34" charset="0"/>
                </a:rPr>
                <a:t>Υπηρεσίες Συντήρησης</a:t>
              </a:r>
              <a:endParaRPr lang="en-US" sz="1200" b="1">
                <a:solidFill>
                  <a:srgbClr val="FF9900"/>
                </a:solidFill>
                <a:latin typeface="Arial Nova Light" panose="020B0304020202020204" pitchFamily="34" charset="0"/>
              </a:endParaRPr>
            </a:p>
          </p:txBody>
        </p:sp>
        <p:cxnSp>
          <p:nvCxnSpPr>
            <p:cNvPr id="88" name="Gerader Verbinder 2">
              <a:extLst>
                <a:ext uri="{FF2B5EF4-FFF2-40B4-BE49-F238E27FC236}">
                  <a16:creationId xmlns:a16="http://schemas.microsoft.com/office/drawing/2014/main" id="{A8C60013-CDF8-6394-0329-33B8F527F77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748000" y="5004000"/>
              <a:ext cx="180000" cy="0"/>
            </a:xfrm>
            <a:prstGeom prst="line">
              <a:avLst/>
            </a:prstGeom>
            <a:ln w="12700">
              <a:solidFill>
                <a:srgbClr val="FF99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60C3143-3148-1DEE-5826-517B50022247}"/>
                </a:ext>
              </a:extLst>
            </p:cNvPr>
            <p:cNvSpPr/>
            <p:nvPr/>
          </p:nvSpPr>
          <p:spPr>
            <a:xfrm>
              <a:off x="7363968" y="4292263"/>
              <a:ext cx="4204145" cy="1894184"/>
            </a:xfrm>
            <a:prstGeom prst="rect">
              <a:avLst/>
            </a:prstGeom>
            <a:noFill/>
            <a:ln>
              <a:solidFill>
                <a:srgbClr val="0067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4F8EC98-4CCC-916C-4DAD-871305A01833}"/>
              </a:ext>
            </a:extLst>
          </p:cNvPr>
          <p:cNvSpPr txBox="1"/>
          <p:nvPr/>
        </p:nvSpPr>
        <p:spPr>
          <a:xfrm>
            <a:off x="360000" y="576000"/>
            <a:ext cx="419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>
                <a:solidFill>
                  <a:srgbClr val="0067A6"/>
                </a:solidFill>
              </a:rPr>
              <a:t>Εισοδήματα </a:t>
            </a:r>
            <a:r>
              <a:rPr lang="en-US">
                <a:solidFill>
                  <a:srgbClr val="0067A6"/>
                </a:solidFill>
              </a:rPr>
              <a:t>– </a:t>
            </a:r>
            <a:r>
              <a:rPr lang="el-GR">
                <a:solidFill>
                  <a:srgbClr val="0067A6"/>
                </a:solidFill>
              </a:rPr>
              <a:t>Πηγές Εισοδήματος</a:t>
            </a:r>
            <a:endParaRPr lang="en-GB">
              <a:solidFill>
                <a:srgbClr val="0067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ETinfo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ETinfo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D7BBBF9728441AA7157F66821E89B" ma:contentTypeVersion="8" ma:contentTypeDescription="Create a new document." ma:contentTypeScope="" ma:versionID="0a56a91e81c3dac97c1b193e815ff6f6">
  <xsd:schema xmlns:xsd="http://www.w3.org/2001/XMLSchema" xmlns:xs="http://www.w3.org/2001/XMLSchema" xmlns:p="http://schemas.microsoft.com/office/2006/metadata/properties" xmlns:ns2="fc86e168-5927-413d-8ea7-62af41a48ecc" targetNamespace="http://schemas.microsoft.com/office/2006/metadata/properties" ma:root="true" ma:fieldsID="af2ab742376235709d5d2caf97ddf7f5" ns2:_="">
    <xsd:import namespace="fc86e168-5927-413d-8ea7-62af41a48e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6e168-5927-413d-8ea7-62af41a48e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25F255-BA00-46CF-8A4A-40E234C1555D}">
  <ds:schemaRefs>
    <ds:schemaRef ds:uri="fc86e168-5927-413d-8ea7-62af41a48e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4AFCC8F-CF3D-40B7-84AD-8909A9175D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79BE2E-687D-4703-A348-99F033548915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fc86e168-5927-413d-8ea7-62af41a48e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</TotalTime>
  <Words>1181</Words>
  <Application>Microsoft Office PowerPoint</Application>
  <PresentationFormat>Widescreen</PresentationFormat>
  <Paragraphs>345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Nova</vt:lpstr>
      <vt:lpstr>Arial Nova Cond</vt:lpstr>
      <vt:lpstr>Arial Nova Light</vt:lpstr>
      <vt:lpstr>Bebas Neue</vt:lpstr>
      <vt:lpstr>Calibri</vt:lpstr>
      <vt:lpstr>Calibri Light</vt:lpstr>
      <vt:lpstr>Comic Sans MS</vt:lpstr>
      <vt:lpstr>Helvetica Neue</vt:lpstr>
      <vt:lpstr>Open Sans Light</vt:lpstr>
      <vt:lpstr>NETinfo Theme</vt:lpstr>
      <vt:lpstr>PowerPoint Presentation</vt:lpstr>
      <vt:lpstr>PowerPoint Presentation</vt:lpstr>
      <vt:lpstr>Πορεία και Ορόσημα</vt:lpstr>
      <vt:lpstr>Διεθνές Αποτύπωμα</vt:lpstr>
      <vt:lpstr>Σημαντικοί Πελάτες</vt:lpstr>
      <vt:lpstr>Εταιρική Διακυβέρνηση &amp; ESG</vt:lpstr>
      <vt:lpstr>PowerPoint Presentation</vt:lpstr>
      <vt:lpstr>Οικονομικά Αποτελέσματα</vt:lpstr>
      <vt:lpstr>Οικονομικά Αποτελέσματα</vt:lpstr>
      <vt:lpstr>Οικονομικά Αποτελέσματα</vt:lpstr>
      <vt:lpstr>Διασπορά Μετοχικού Κεφαλαίου</vt:lpstr>
      <vt:lpstr>Ψηφιακή τραπεζική πλατφόρμα </vt:lpstr>
      <vt:lpstr>Digital Banking Engagement Hub</vt:lpstr>
      <vt:lpstr>Digital Banking Engagement Hub</vt:lpstr>
      <vt:lpstr>Digital Banking Engagement Hub</vt:lpstr>
      <vt:lpstr>για την τεχνολογία και την ποιότητά μας</vt:lpstr>
      <vt:lpstr>Διεθνής Αναγνώριση</vt:lpstr>
      <vt:lpstr>Διεθνής Αναγνώριση</vt:lpstr>
      <vt:lpstr>Στρατηγική Ανάπτυξης</vt:lpstr>
      <vt:lpstr>Ευχαριστώ!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Vassos Aristodemou</dc:creator>
  <cp:lastModifiedBy>Sousana Orphanou</cp:lastModifiedBy>
  <cp:revision>2</cp:revision>
  <cp:lastPrinted>2025-11-18T13:02:30Z</cp:lastPrinted>
  <dcterms:created xsi:type="dcterms:W3CDTF">2023-04-21T12:56:39Z</dcterms:created>
  <dcterms:modified xsi:type="dcterms:W3CDTF">2025-11-24T06:55:24Z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0x010100533D7BBBF9728441AA7157F66821E89B</vt:lpwstr>
  </property>
</Properties>
</file>